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6" r:id="rId4"/>
    <p:sldId id="267" r:id="rId5"/>
    <p:sldId id="269" r:id="rId6"/>
    <p:sldId id="258" r:id="rId7"/>
    <p:sldId id="274" r:id="rId8"/>
    <p:sldId id="259" r:id="rId9"/>
    <p:sldId id="270" r:id="rId10"/>
    <p:sldId id="271" r:id="rId11"/>
    <p:sldId id="260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570"/>
    <p:restoredTop sz="94104"/>
  </p:normalViewPr>
  <p:slideViewPr>
    <p:cSldViewPr>
      <p:cViewPr varScale="1">
        <p:scale>
          <a:sx n="106" d="100"/>
          <a:sy n="106" d="100"/>
        </p:scale>
        <p:origin x="2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14AF5-7CE2-402E-9AA0-240C484FF46B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3360A-9511-4FF9-9E4C-E2E1F0C7721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3360A-9511-4FF9-9E4C-E2E1F0C7721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3360A-9511-4FF9-9E4C-E2E1F0C77217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3360A-9511-4FF9-9E4C-E2E1F0C77217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883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DA24FE22-C8D5-CE44-A9C4-A55776BD88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3817E473-915D-2548-9E9E-DDF70BA8AF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8D0C211D-828A-1841-9097-1016B8AD34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64DFBB-20D6-384E-87F6-CA4246F6AA6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85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1621B4FC-FE3E-064B-A670-3AEA8CCF96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40CC4346-DF2D-B34E-ACA9-5268609CB3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F983529A-20DC-4546-A682-EEEEC5C815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4EBE56-9A54-7246-82AC-BF2DEB27D54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947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E19E873F-22D9-094B-B286-8637A22775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F9769B67-3406-BD4C-82F5-ADE620C268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BBF26809-3660-FA4A-9AEB-37B33D05B3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34990B-A8BE-EE44-BAAD-6FAD6627479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021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3360A-9511-4FF9-9E4C-E2E1F0C77217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3360A-9511-4FF9-9E4C-E2E1F0C7721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917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3360A-9511-4FF9-9E4C-E2E1F0C77217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>
            <a:extLst>
              <a:ext uri="{FF2B5EF4-FFF2-40B4-BE49-F238E27FC236}">
                <a16:creationId xmlns:a16="http://schemas.microsoft.com/office/drawing/2014/main" id="{6284B7E4-F1F2-A546-8424-92043FA5EA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Notes Placeholder 2">
            <a:extLst>
              <a:ext uri="{FF2B5EF4-FFF2-40B4-BE49-F238E27FC236}">
                <a16:creationId xmlns:a16="http://schemas.microsoft.com/office/drawing/2014/main" id="{50568AFC-4509-924B-B0EF-A3051B0B7B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39939" name="Slide Number Placeholder 3">
            <a:extLst>
              <a:ext uri="{FF2B5EF4-FFF2-40B4-BE49-F238E27FC236}">
                <a16:creationId xmlns:a16="http://schemas.microsoft.com/office/drawing/2014/main" id="{59FB0E34-1A41-5149-8D52-15F955D861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A025F2-2613-E04A-A9C3-8F0DC0E17DD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58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>
            <a:extLst>
              <a:ext uri="{FF2B5EF4-FFF2-40B4-BE49-F238E27FC236}">
                <a16:creationId xmlns:a16="http://schemas.microsoft.com/office/drawing/2014/main" id="{5A081630-9FB6-1446-8A18-7CB2B75F4A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Notes Placeholder 2">
            <a:extLst>
              <a:ext uri="{FF2B5EF4-FFF2-40B4-BE49-F238E27FC236}">
                <a16:creationId xmlns:a16="http://schemas.microsoft.com/office/drawing/2014/main" id="{9BCE6472-70B5-A043-9BFC-F8E34ED202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58E5500E-F161-6C4A-A256-4EB4DB862A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C58F62-7876-EC49-833F-C3F37E3A029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99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7A177-EFA4-4007-A9E8-B50F3A762BA4}" type="datetimeFigureOut">
              <a:rPr lang="en-US" smtClean="0"/>
              <a:pPr/>
              <a:t>1/12/22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63BEA-9E39-471B-849D-3D604E7DE56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yargQDCFT5I&amp;t=16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uk/imgres?imgurl=http://www.foodsubs.com/Photos/egg.jpg&amp;imgrefurl=http://www.foodsubs.com/Eggs.html&amp;usg=__8jvwqw6N5S8OeQa8qx_wV25Klfo=&amp;h=609&amp;w=641&amp;sz=7&amp;hl=en&amp;start=1&amp;tbnid=r_h-YAo2a8KxbM:&amp;tbnh=130&amp;tbnw=137&amp;prev=/images%3Fq%3Degg%26gbv%3D2%26hl%3Den" TargetMode="External"/><Relationship Id="rId3" Type="http://schemas.openxmlformats.org/officeDocument/2006/relationships/hyperlink" Target="http://images.google.co.uk/imgres?imgurl=http://oukosher.org/images/margarine.jpg&amp;imgrefurl=http://www.oukosher.org/index.php/articles/single/5043/&amp;usg=__vRlCGMcDndMYu2VV1zBbLWbi2NE=&amp;h=146&amp;w=200&amp;sz=13&amp;hl=en&amp;start=5&amp;tbnid=9az_rFizY18w7M:&amp;tbnh=76&amp;tbnw=104&amp;prev=/images%3Fq%3Dmargarine%26gbv%3D2%26hl%3Den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3.png"/><Relationship Id="rId5" Type="http://schemas.openxmlformats.org/officeDocument/2006/relationships/hyperlink" Target="http://images.google.co.uk/imgres?imgurl=http://shop.maix.co.uk/ekmps/shops/kevinjmason/images/1kgsugar%255Bekm%255D204x300%255Bekm%255D.jpg&amp;imgrefurl=http://shop.maix.co.uk/bag---granulated-sugar-1-x-kg-79-p.asp&amp;usg=__vXhTbVER6rc5pspZncYZbO7ADbA=&amp;h=300&amp;w=204&amp;sz=13&amp;hl=en&amp;start=3&amp;tbnid=7ObuZwE-gM6CcM:&amp;tbnh=116&amp;tbnw=79&amp;prev=/images%3Fq%3Dbag%2Bof%2Bsugar%26gbv%3D2%26hl%3Den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jpeg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g"/><Relationship Id="rId4" Type="http://schemas.openxmlformats.org/officeDocument/2006/relationships/hyperlink" Target="http://images.google.co.uk/imgres?imgurl=http://www.chefdepot.net/graphics9/taylor3870.jpg&amp;imgrefurl=http://www.chefdepot.net/ssscale.htm&amp;usg=__pO5s1S9109_Ialwpr71towXiHB4=&amp;h=296&amp;w=268&amp;sz=12&amp;hl=en&amp;start=2&amp;tbnid=eBWdEP6M90XtzM:&amp;tbnh=116&amp;tbnw=105&amp;prev=/images%3Fq%3DFood%2Bscales%26gbv%3D2%26hl%3Den" TargetMode="External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  <a:solidFill>
            <a:srgbClr val="FFC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dirty="0"/>
              <a:t>L’</a:t>
            </a:r>
            <a:r>
              <a:rPr lang="fr-FR" dirty="0" err="1"/>
              <a:t>èrchette</a:t>
            </a:r>
            <a:r>
              <a:rPr lang="fr-FR" dirty="0"/>
              <a:t> des </a:t>
            </a:r>
            <a:r>
              <a:rPr lang="fr-FR" dirty="0" err="1"/>
              <a:t>mèrvelles</a:t>
            </a:r>
            <a:r>
              <a:rPr lang="fr-FR" dirty="0"/>
              <a:t> dé </a:t>
            </a:r>
            <a:r>
              <a:rPr lang="fr-FR" dirty="0" err="1"/>
              <a:t>Jèrri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7544" y="2708920"/>
            <a:ext cx="7520880" cy="1752600"/>
          </a:xfrm>
        </p:spPr>
        <p:txBody>
          <a:bodyPr>
            <a:normAutofit/>
          </a:bodyPr>
          <a:lstStyle/>
          <a:p>
            <a:r>
              <a:rPr lang="fr-FR" dirty="0"/>
              <a:t>L-O:</a:t>
            </a:r>
          </a:p>
          <a:p>
            <a:r>
              <a:rPr lang="fr-FR" dirty="0"/>
              <a:t>1) To </a:t>
            </a:r>
            <a:r>
              <a:rPr lang="fr-FR" dirty="0" err="1"/>
              <a:t>understand</a:t>
            </a:r>
            <a:r>
              <a:rPr lang="fr-FR" dirty="0"/>
              <a:t> </a:t>
            </a:r>
            <a:r>
              <a:rPr lang="fr-FR" dirty="0" err="1"/>
              <a:t>quantities</a:t>
            </a:r>
            <a:endParaRPr lang="fr-FR" dirty="0"/>
          </a:p>
          <a:p>
            <a:r>
              <a:rPr lang="fr-FR" dirty="0"/>
              <a:t>2) To </a:t>
            </a:r>
            <a:r>
              <a:rPr lang="fr-FR" dirty="0" err="1"/>
              <a:t>understand</a:t>
            </a:r>
            <a:r>
              <a:rPr lang="fr-FR" dirty="0"/>
              <a:t> Jersey </a:t>
            </a:r>
            <a:r>
              <a:rPr lang="fr-FR" dirty="0" err="1"/>
              <a:t>recipes</a:t>
            </a:r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A3F7B1-06DD-F843-BEC5-34E0C1B752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581128"/>
            <a:ext cx="2592288" cy="20309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199F61-66C4-4045-AF87-F5C27D869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165304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"/>
    </mc:Choice>
    <mc:Fallback xmlns="">
      <p:transition spd="slow" advTm="446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8C333172-2764-DB45-B737-EE7A6A2BD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 dirty="0"/>
              <a:t>Ne </a:t>
            </a:r>
            <a:r>
              <a:rPr lang="en-GB" altLang="en-US" dirty="0" err="1"/>
              <a:t>v’là</a:t>
            </a:r>
            <a:r>
              <a:rPr lang="en-GB" altLang="en-US" dirty="0"/>
              <a:t> les </a:t>
            </a:r>
            <a:r>
              <a:rPr lang="en-GB" altLang="en-US" dirty="0" err="1"/>
              <a:t>mèrvelles</a:t>
            </a:r>
            <a:r>
              <a:rPr lang="en-GB" altLang="en-US" dirty="0"/>
              <a:t>! </a:t>
            </a:r>
            <a:r>
              <a:rPr lang="en-GB" altLang="en-US" dirty="0" err="1"/>
              <a:t>Bouôn</a:t>
            </a:r>
            <a:r>
              <a:rPr lang="en-GB" altLang="en-US" dirty="0"/>
              <a:t> appétit!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A1C4F2A4-F4BC-4D4A-B63D-20DA4C242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Met-les sus un </a:t>
            </a:r>
            <a:r>
              <a:rPr lang="en-US" altLang="en-US" dirty="0" err="1"/>
              <a:t>mouoché</a:t>
            </a:r>
            <a:r>
              <a:rPr lang="en-US" altLang="en-US" dirty="0"/>
              <a:t> </a:t>
            </a:r>
            <a:r>
              <a:rPr lang="en-US" altLang="en-US" dirty="0" err="1"/>
              <a:t>à</a:t>
            </a:r>
            <a:r>
              <a:rPr lang="en-US" altLang="en-US" dirty="0"/>
              <a:t> </a:t>
            </a:r>
            <a:r>
              <a:rPr lang="en-US" altLang="en-US" dirty="0" err="1"/>
              <a:t>cârrieaux</a:t>
            </a:r>
            <a:r>
              <a:rPr lang="en-US" altLang="en-US" dirty="0"/>
              <a:t> car </a:t>
            </a:r>
            <a:r>
              <a:rPr lang="en-US" altLang="en-US" dirty="0" err="1"/>
              <a:t>ch’est</a:t>
            </a:r>
            <a:r>
              <a:rPr lang="en-US" altLang="en-US" dirty="0"/>
              <a:t> la tradition!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238BDA-A906-114B-A587-63B0A809D1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140968"/>
            <a:ext cx="3312368" cy="25951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588CB8-0004-A24F-A8D7-66EE94C82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126163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83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12"/>
    </mc:Choice>
    <mc:Fallback xmlns="">
      <p:transition spd="slow" advTm="1281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1457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Put the phrases in </a:t>
            </a:r>
            <a:r>
              <a:rPr lang="fr-FR" dirty="0" err="1"/>
              <a:t>order</a:t>
            </a:r>
            <a:r>
              <a:rPr lang="fr-FR" dirty="0"/>
              <a:t> to </a:t>
            </a:r>
            <a:r>
              <a:rPr lang="fr-FR" dirty="0" err="1"/>
              <a:t>create</a:t>
            </a:r>
            <a:r>
              <a:rPr lang="fr-FR" dirty="0"/>
              <a:t> the omelette </a:t>
            </a:r>
            <a:r>
              <a:rPr lang="fr-FR" dirty="0" err="1"/>
              <a:t>recipe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71472" y="1428736"/>
            <a:ext cx="7572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Comme</a:t>
            </a:r>
            <a:r>
              <a:rPr lang="en-GB" b="1" dirty="0"/>
              <a:t> </a:t>
            </a:r>
            <a:r>
              <a:rPr lang="en-GB" b="1" dirty="0" err="1"/>
              <a:t>tchi</a:t>
            </a:r>
            <a:r>
              <a:rPr lang="en-GB" b="1" dirty="0"/>
              <a:t> </a:t>
            </a:r>
            <a:r>
              <a:rPr lang="en-GB" b="1" dirty="0" err="1"/>
              <a:t>graie</a:t>
            </a:r>
            <a:r>
              <a:rPr lang="en-GB" b="1" dirty="0"/>
              <a:t> </a:t>
            </a:r>
            <a:r>
              <a:rPr lang="en-GB" b="1" dirty="0" err="1"/>
              <a:t>eune</a:t>
            </a:r>
            <a:r>
              <a:rPr lang="en-GB" b="1" dirty="0"/>
              <a:t> omelette   </a:t>
            </a:r>
            <a:endParaRPr lang="en-GB" dirty="0"/>
          </a:p>
          <a:p>
            <a:r>
              <a:rPr lang="fr-FR" dirty="0"/>
              <a:t> </a:t>
            </a:r>
            <a:endParaRPr lang="en-GB" dirty="0"/>
          </a:p>
          <a:p>
            <a:r>
              <a:rPr lang="fr-FR" dirty="0"/>
              <a:t>La </a:t>
            </a:r>
            <a:r>
              <a:rPr lang="fr-FR" dirty="0" err="1"/>
              <a:t>graiethie</a:t>
            </a:r>
            <a:r>
              <a:rPr lang="fr-FR" dirty="0"/>
              <a:t> : </a:t>
            </a:r>
          </a:p>
          <a:p>
            <a:endParaRPr lang="fr-FR" dirty="0"/>
          </a:p>
          <a:p>
            <a:endParaRPr lang="fr-FR" b="1" dirty="0"/>
          </a:p>
          <a:p>
            <a:r>
              <a:rPr lang="fr-FR" b="1" dirty="0"/>
              <a:t>1</a:t>
            </a:r>
            <a:r>
              <a:rPr lang="fr-FR" b="1" baseline="30000" dirty="0"/>
              <a:t>é</a:t>
            </a:r>
            <a:r>
              <a:rPr lang="fr-FR" b="1" dirty="0"/>
              <a:t> </a:t>
            </a:r>
            <a:r>
              <a:rPr lang="fr-FR" b="1" dirty="0" err="1"/>
              <a:t>êtape</a:t>
            </a:r>
            <a:endParaRPr lang="fr-FR" b="1" dirty="0"/>
          </a:p>
          <a:p>
            <a:endParaRPr lang="fr-FR" b="1" dirty="0"/>
          </a:p>
          <a:p>
            <a:r>
              <a:rPr lang="fr-FR" b="1" dirty="0"/>
              <a:t>2</a:t>
            </a:r>
            <a:r>
              <a:rPr lang="fr-FR" b="1" baseline="30000" dirty="0"/>
              <a:t>ième</a:t>
            </a:r>
            <a:r>
              <a:rPr lang="fr-FR" b="1" dirty="0"/>
              <a:t> </a:t>
            </a:r>
            <a:r>
              <a:rPr lang="fr-FR" b="1" dirty="0" err="1"/>
              <a:t>êtape</a:t>
            </a:r>
            <a:endParaRPr lang="fr-FR" b="1" dirty="0"/>
          </a:p>
          <a:p>
            <a:endParaRPr lang="fr-FR" b="1" dirty="0"/>
          </a:p>
          <a:p>
            <a:r>
              <a:rPr lang="fr-FR" b="1" dirty="0"/>
              <a:t>3</a:t>
            </a:r>
            <a:r>
              <a:rPr lang="fr-FR" b="1" baseline="30000" dirty="0"/>
              <a:t>ième</a:t>
            </a:r>
            <a:r>
              <a:rPr lang="fr-FR" b="1" dirty="0"/>
              <a:t>   </a:t>
            </a:r>
            <a:r>
              <a:rPr lang="fr-FR" b="1" dirty="0" err="1"/>
              <a:t>êtape</a:t>
            </a:r>
            <a:endParaRPr lang="fr-FR" b="1" dirty="0"/>
          </a:p>
          <a:p>
            <a:endParaRPr lang="fr-FR" b="1" dirty="0"/>
          </a:p>
          <a:p>
            <a:r>
              <a:rPr lang="fr-FR" b="1" dirty="0"/>
              <a:t>4</a:t>
            </a:r>
            <a:r>
              <a:rPr lang="fr-FR" b="1" baseline="30000" dirty="0"/>
              <a:t>ième</a:t>
            </a:r>
            <a:r>
              <a:rPr lang="fr-FR" b="1" dirty="0"/>
              <a:t>  </a:t>
            </a:r>
            <a:r>
              <a:rPr lang="fr-FR" b="1" dirty="0" err="1"/>
              <a:t>êtape</a:t>
            </a:r>
            <a:r>
              <a:rPr lang="fr-FR" b="1" dirty="0"/>
              <a:t> </a:t>
            </a:r>
          </a:p>
          <a:p>
            <a:endParaRPr lang="fr-FR" b="1" dirty="0"/>
          </a:p>
          <a:p>
            <a:endParaRPr lang="fr-FR" b="1" dirty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5" name="ZoneTexte 4"/>
          <p:cNvSpPr txBox="1"/>
          <p:nvPr/>
        </p:nvSpPr>
        <p:spPr>
          <a:xfrm>
            <a:off x="2896842" y="3128049"/>
            <a:ext cx="5639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B-Battre les œufs </a:t>
            </a:r>
            <a:r>
              <a:rPr lang="fr-FR" dirty="0" err="1"/>
              <a:t>auve</a:t>
            </a:r>
            <a:r>
              <a:rPr lang="fr-FR" dirty="0"/>
              <a:t> </a:t>
            </a:r>
            <a:r>
              <a:rPr lang="fr-FR" dirty="0" err="1"/>
              <a:t>eune</a:t>
            </a:r>
            <a:r>
              <a:rPr lang="fr-FR" dirty="0"/>
              <a:t> fourchette dans </a:t>
            </a:r>
            <a:r>
              <a:rPr lang="fr-FR" dirty="0" err="1"/>
              <a:t>eune</a:t>
            </a:r>
            <a:r>
              <a:rPr lang="fr-FR" dirty="0"/>
              <a:t> </a:t>
            </a:r>
            <a:r>
              <a:rPr lang="fr-FR" dirty="0" err="1"/>
              <a:t>bolle</a:t>
            </a:r>
            <a:r>
              <a:rPr lang="fr-FR" dirty="0"/>
              <a:t>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839345" y="4996351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E- Fondre un </a:t>
            </a:r>
            <a:r>
              <a:rPr lang="fr-FR" dirty="0" err="1"/>
              <a:t>mio</a:t>
            </a:r>
            <a:r>
              <a:rPr lang="fr-FR" dirty="0"/>
              <a:t> d’beurre dans </a:t>
            </a:r>
            <a:r>
              <a:rPr lang="fr-FR" dirty="0" err="1"/>
              <a:t>eune</a:t>
            </a:r>
            <a:r>
              <a:rPr lang="fr-FR" dirty="0"/>
              <a:t> </a:t>
            </a:r>
            <a:r>
              <a:rPr lang="fr-FR" dirty="0" err="1"/>
              <a:t>caude</a:t>
            </a:r>
            <a:r>
              <a:rPr lang="fr-FR" dirty="0"/>
              <a:t> </a:t>
            </a:r>
            <a:r>
              <a:rPr lang="fr-FR" dirty="0" err="1"/>
              <a:t>cassetrôle</a:t>
            </a:r>
            <a:r>
              <a:rPr lang="fr-FR" dirty="0"/>
              <a:t>.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65049" y="2268857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A-</a:t>
            </a:r>
            <a:r>
              <a:rPr lang="fr-FR" dirty="0" err="1"/>
              <a:t>Vèrser</a:t>
            </a:r>
            <a:r>
              <a:rPr lang="fr-FR" dirty="0"/>
              <a:t> l’s œufs dans la </a:t>
            </a:r>
            <a:r>
              <a:rPr lang="fr-FR" dirty="0" err="1"/>
              <a:t>caude</a:t>
            </a:r>
            <a:r>
              <a:rPr lang="fr-FR" dirty="0"/>
              <a:t> </a:t>
            </a:r>
            <a:r>
              <a:rPr lang="fr-FR" dirty="0" err="1"/>
              <a:t>cassetrôle</a:t>
            </a:r>
            <a:r>
              <a:rPr lang="fr-FR" dirty="0"/>
              <a:t>, et </a:t>
            </a:r>
            <a:r>
              <a:rPr lang="fr-FR" dirty="0" err="1"/>
              <a:t>thuithe</a:t>
            </a:r>
            <a:r>
              <a:rPr lang="fr-FR" dirty="0"/>
              <a:t> </a:t>
            </a:r>
            <a:r>
              <a:rPr lang="fr-FR" dirty="0" err="1"/>
              <a:t>douôchement</a:t>
            </a:r>
            <a:r>
              <a:rPr lang="fr-FR" dirty="0"/>
              <a:t>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918368" y="3686977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C-Mettre l’omelette dans </a:t>
            </a:r>
            <a:r>
              <a:rPr lang="fr-FR" dirty="0" err="1"/>
              <a:t>eune</a:t>
            </a:r>
            <a:r>
              <a:rPr lang="fr-FR" dirty="0"/>
              <a:t> assiette et </a:t>
            </a:r>
            <a:r>
              <a:rPr lang="fr-FR" dirty="0" err="1"/>
              <a:t>sèrvi</a:t>
            </a:r>
            <a:r>
              <a:rPr lang="fr-FR" dirty="0"/>
              <a:t>.</a:t>
            </a:r>
            <a:endParaRPr lang="en-GB" dirty="0"/>
          </a:p>
        </p:txBody>
      </p:sp>
      <p:sp>
        <p:nvSpPr>
          <p:cNvPr id="9" name="ZoneTexte 8"/>
          <p:cNvSpPr txBox="1"/>
          <p:nvPr/>
        </p:nvSpPr>
        <p:spPr>
          <a:xfrm>
            <a:off x="2965049" y="4350712"/>
            <a:ext cx="488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D-</a:t>
            </a:r>
            <a:r>
              <a:rPr lang="fr-FR" dirty="0" err="1"/>
              <a:t>Ajouôter</a:t>
            </a:r>
            <a:r>
              <a:rPr lang="fr-FR" dirty="0"/>
              <a:t> un </a:t>
            </a:r>
            <a:r>
              <a:rPr lang="fr-FR" dirty="0" err="1"/>
              <a:t>mio</a:t>
            </a:r>
            <a:r>
              <a:rPr lang="fr-FR" dirty="0"/>
              <a:t> d’</a:t>
            </a:r>
            <a:r>
              <a:rPr lang="fr-FR" dirty="0" err="1"/>
              <a:t>sé</a:t>
            </a:r>
            <a:r>
              <a:rPr lang="fr-FR" dirty="0"/>
              <a:t> et d’</a:t>
            </a:r>
            <a:r>
              <a:rPr lang="fr-FR" dirty="0" err="1"/>
              <a:t>paîvre</a:t>
            </a:r>
            <a:r>
              <a:rPr lang="fr-FR" dirty="0"/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AB4138-B391-6347-B166-84A79100B408}"/>
              </a:ext>
            </a:extLst>
          </p:cNvPr>
          <p:cNvSpPr/>
          <p:nvPr/>
        </p:nvSpPr>
        <p:spPr>
          <a:xfrm>
            <a:off x="571472" y="5013176"/>
            <a:ext cx="1328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5</a:t>
            </a:r>
            <a:r>
              <a:rPr lang="fr-FR" b="1" baseline="30000" dirty="0"/>
              <a:t>ième</a:t>
            </a:r>
            <a:r>
              <a:rPr lang="fr-FR" b="1" dirty="0"/>
              <a:t> </a:t>
            </a:r>
            <a:r>
              <a:rPr lang="fr-FR" b="1" dirty="0" err="1"/>
              <a:t>êtape</a:t>
            </a:r>
            <a:endParaRPr lang="fr-FR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80B2FFD-F37F-344D-8CCE-DC73371E7B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17" y="742890"/>
            <a:ext cx="1399948" cy="13999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710222-5CA5-214C-A123-5CAF16CAF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84" y="6265114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2"/>
    </mc:Choice>
    <mc:Fallback xmlns="">
      <p:transition spd="slow" advTm="394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1457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Put the phrases in </a:t>
            </a:r>
            <a:r>
              <a:rPr lang="fr-FR" dirty="0" err="1"/>
              <a:t>order</a:t>
            </a:r>
            <a:r>
              <a:rPr lang="fr-FR" dirty="0"/>
              <a:t> to </a:t>
            </a:r>
            <a:r>
              <a:rPr lang="fr-FR" dirty="0" err="1"/>
              <a:t>create</a:t>
            </a:r>
            <a:r>
              <a:rPr lang="fr-FR" dirty="0"/>
              <a:t> the omelette </a:t>
            </a:r>
            <a:r>
              <a:rPr lang="fr-FR" dirty="0" err="1"/>
              <a:t>recipe</a:t>
            </a:r>
            <a:r>
              <a:rPr lang="fr-FR" dirty="0"/>
              <a:t> (ANSWERS)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71472" y="1428736"/>
            <a:ext cx="7572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Graie</a:t>
            </a:r>
            <a:r>
              <a:rPr lang="en-GB" b="1" dirty="0"/>
              <a:t> </a:t>
            </a:r>
            <a:r>
              <a:rPr lang="en-GB" b="1" dirty="0" err="1"/>
              <a:t>eune</a:t>
            </a:r>
            <a:r>
              <a:rPr lang="en-GB" b="1" dirty="0"/>
              <a:t> omelette   </a:t>
            </a:r>
            <a:endParaRPr lang="en-GB" dirty="0"/>
          </a:p>
          <a:p>
            <a:r>
              <a:rPr lang="fr-FR" dirty="0"/>
              <a:t> </a:t>
            </a:r>
            <a:endParaRPr lang="en-GB" dirty="0"/>
          </a:p>
          <a:p>
            <a:r>
              <a:rPr lang="fr-FR" dirty="0" err="1"/>
              <a:t>graiethie</a:t>
            </a:r>
            <a:r>
              <a:rPr lang="fr-FR" dirty="0"/>
              <a:t> : </a:t>
            </a:r>
          </a:p>
          <a:p>
            <a:endParaRPr lang="fr-FR" dirty="0"/>
          </a:p>
          <a:p>
            <a:r>
              <a:rPr lang="fr-FR" b="1" dirty="0"/>
              <a:t>1</a:t>
            </a:r>
            <a:r>
              <a:rPr lang="fr-FR" b="1" baseline="30000" dirty="0"/>
              <a:t>é</a:t>
            </a:r>
            <a:r>
              <a:rPr lang="fr-FR" b="1" dirty="0"/>
              <a:t> </a:t>
            </a:r>
            <a:r>
              <a:rPr lang="fr-FR" b="1" dirty="0" err="1"/>
              <a:t>êtape</a:t>
            </a:r>
            <a:endParaRPr lang="fr-FR" b="1" dirty="0"/>
          </a:p>
          <a:p>
            <a:endParaRPr lang="fr-FR" b="1" dirty="0"/>
          </a:p>
          <a:p>
            <a:r>
              <a:rPr lang="fr-FR" b="1" dirty="0"/>
              <a:t>2</a:t>
            </a:r>
            <a:r>
              <a:rPr lang="fr-FR" b="1" baseline="30000" dirty="0"/>
              <a:t>ième</a:t>
            </a:r>
            <a:r>
              <a:rPr lang="fr-FR" b="1" dirty="0"/>
              <a:t> </a:t>
            </a:r>
            <a:r>
              <a:rPr lang="fr-FR" b="1" dirty="0" err="1"/>
              <a:t>êtape</a:t>
            </a:r>
            <a:endParaRPr lang="fr-FR" b="1" dirty="0"/>
          </a:p>
          <a:p>
            <a:endParaRPr lang="fr-FR" b="1" dirty="0"/>
          </a:p>
          <a:p>
            <a:r>
              <a:rPr lang="fr-FR" b="1" dirty="0"/>
              <a:t>3</a:t>
            </a:r>
            <a:r>
              <a:rPr lang="fr-FR" b="1" baseline="30000" dirty="0"/>
              <a:t>ième</a:t>
            </a:r>
            <a:r>
              <a:rPr lang="fr-FR" b="1" dirty="0"/>
              <a:t>   </a:t>
            </a:r>
            <a:r>
              <a:rPr lang="fr-FR" b="1" dirty="0" err="1"/>
              <a:t>êtape</a:t>
            </a:r>
            <a:endParaRPr lang="fr-FR" b="1" dirty="0"/>
          </a:p>
          <a:p>
            <a:endParaRPr lang="fr-FR" b="1" dirty="0"/>
          </a:p>
          <a:p>
            <a:r>
              <a:rPr lang="fr-FR" b="1" dirty="0"/>
              <a:t>4</a:t>
            </a:r>
            <a:r>
              <a:rPr lang="fr-FR" b="1" baseline="30000" dirty="0"/>
              <a:t>ième</a:t>
            </a:r>
            <a:r>
              <a:rPr lang="fr-FR" b="1" dirty="0"/>
              <a:t>  </a:t>
            </a:r>
            <a:r>
              <a:rPr lang="fr-FR" b="1" dirty="0" err="1"/>
              <a:t>êtape</a:t>
            </a:r>
            <a:r>
              <a:rPr lang="fr-FR" b="1" dirty="0"/>
              <a:t> </a:t>
            </a:r>
          </a:p>
          <a:p>
            <a:endParaRPr lang="fr-FR" b="1" dirty="0"/>
          </a:p>
          <a:p>
            <a:endParaRPr lang="fr-FR" b="1" dirty="0"/>
          </a:p>
          <a:p>
            <a:endParaRPr lang="en-GB" b="1" dirty="0"/>
          </a:p>
          <a:p>
            <a:endParaRPr lang="fr-FR" b="1" dirty="0"/>
          </a:p>
          <a:p>
            <a:endParaRPr lang="en-GB" dirty="0"/>
          </a:p>
        </p:txBody>
      </p:sp>
      <p:sp>
        <p:nvSpPr>
          <p:cNvPr id="5" name="ZoneTexte 4"/>
          <p:cNvSpPr txBox="1"/>
          <p:nvPr/>
        </p:nvSpPr>
        <p:spPr>
          <a:xfrm>
            <a:off x="1943069" y="2571280"/>
            <a:ext cx="5639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B-Battre les œufs </a:t>
            </a:r>
            <a:r>
              <a:rPr lang="fr-FR" dirty="0" err="1"/>
              <a:t>auve</a:t>
            </a:r>
            <a:r>
              <a:rPr lang="fr-FR" dirty="0"/>
              <a:t> </a:t>
            </a:r>
            <a:r>
              <a:rPr lang="fr-FR" dirty="0" err="1"/>
              <a:t>eune</a:t>
            </a:r>
            <a:r>
              <a:rPr lang="fr-FR" dirty="0"/>
              <a:t> fourchette dans </a:t>
            </a:r>
            <a:r>
              <a:rPr lang="fr-FR" dirty="0" err="1"/>
              <a:t>eune</a:t>
            </a:r>
            <a:r>
              <a:rPr lang="fr-FR" dirty="0"/>
              <a:t> </a:t>
            </a:r>
            <a:r>
              <a:rPr lang="fr-FR" dirty="0" err="1"/>
              <a:t>bolle</a:t>
            </a:r>
            <a:r>
              <a:rPr lang="fr-FR" dirty="0"/>
              <a:t>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938486" y="3073657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E-Fondre un </a:t>
            </a:r>
            <a:r>
              <a:rPr lang="fr-FR" dirty="0" err="1"/>
              <a:t>mio</a:t>
            </a:r>
            <a:r>
              <a:rPr lang="fr-FR" dirty="0"/>
              <a:t> d’beurre dans </a:t>
            </a:r>
            <a:r>
              <a:rPr lang="fr-FR" dirty="0" err="1"/>
              <a:t>eune</a:t>
            </a:r>
            <a:r>
              <a:rPr lang="fr-FR" dirty="0"/>
              <a:t> </a:t>
            </a:r>
            <a:r>
              <a:rPr lang="fr-FR" dirty="0" err="1"/>
              <a:t>caude</a:t>
            </a:r>
            <a:r>
              <a:rPr lang="fr-FR" dirty="0"/>
              <a:t> </a:t>
            </a:r>
            <a:r>
              <a:rPr lang="fr-FR" dirty="0" err="1"/>
              <a:t>cassetrôle</a:t>
            </a:r>
            <a:r>
              <a:rPr lang="fr-FR" dirty="0"/>
              <a:t>.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47180" y="3591244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A-</a:t>
            </a:r>
            <a:r>
              <a:rPr lang="fr-FR" dirty="0" err="1"/>
              <a:t>Vèrser</a:t>
            </a:r>
            <a:r>
              <a:rPr lang="fr-FR" dirty="0"/>
              <a:t> l’s œufs dans la </a:t>
            </a:r>
            <a:r>
              <a:rPr lang="fr-FR" dirty="0" err="1"/>
              <a:t>caude</a:t>
            </a:r>
            <a:r>
              <a:rPr lang="fr-FR" dirty="0"/>
              <a:t> </a:t>
            </a:r>
            <a:r>
              <a:rPr lang="fr-FR" dirty="0" err="1"/>
              <a:t>cassetrôle</a:t>
            </a:r>
            <a:r>
              <a:rPr lang="fr-FR" dirty="0"/>
              <a:t>, et </a:t>
            </a:r>
            <a:r>
              <a:rPr lang="fr-FR" dirty="0" err="1"/>
              <a:t>thuithe</a:t>
            </a:r>
            <a:r>
              <a:rPr lang="fr-FR" dirty="0"/>
              <a:t> </a:t>
            </a:r>
            <a:r>
              <a:rPr lang="fr-FR" dirty="0" err="1"/>
              <a:t>douôchement</a:t>
            </a:r>
            <a:r>
              <a:rPr lang="fr-FR" dirty="0"/>
              <a:t>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34872" y="4743108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C-Mettre l’omelette dans </a:t>
            </a:r>
            <a:r>
              <a:rPr lang="fr-FR" dirty="0" err="1"/>
              <a:t>eune</a:t>
            </a:r>
            <a:r>
              <a:rPr lang="fr-FR" dirty="0"/>
              <a:t> assiette et </a:t>
            </a:r>
            <a:r>
              <a:rPr lang="fr-FR" dirty="0" err="1"/>
              <a:t>sèrvi</a:t>
            </a:r>
            <a:r>
              <a:rPr lang="fr-FR" dirty="0"/>
              <a:t>.</a:t>
            </a:r>
            <a:endParaRPr lang="en-GB" dirty="0"/>
          </a:p>
        </p:txBody>
      </p:sp>
      <p:sp>
        <p:nvSpPr>
          <p:cNvPr id="9" name="ZoneTexte 8"/>
          <p:cNvSpPr txBox="1"/>
          <p:nvPr/>
        </p:nvSpPr>
        <p:spPr>
          <a:xfrm>
            <a:off x="1938486" y="4267418"/>
            <a:ext cx="488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D-</a:t>
            </a:r>
            <a:r>
              <a:rPr lang="fr-FR" dirty="0" err="1"/>
              <a:t>Ajouôter</a:t>
            </a:r>
            <a:r>
              <a:rPr lang="fr-FR" dirty="0"/>
              <a:t> un </a:t>
            </a:r>
            <a:r>
              <a:rPr lang="fr-FR" dirty="0" err="1"/>
              <a:t>mio</a:t>
            </a:r>
            <a:r>
              <a:rPr lang="fr-FR" dirty="0"/>
              <a:t> d’</a:t>
            </a:r>
            <a:r>
              <a:rPr lang="fr-FR" dirty="0" err="1"/>
              <a:t>sé</a:t>
            </a:r>
            <a:r>
              <a:rPr lang="fr-FR" dirty="0"/>
              <a:t> et d’</a:t>
            </a:r>
            <a:r>
              <a:rPr lang="fr-FR" dirty="0" err="1"/>
              <a:t>paîvre</a:t>
            </a:r>
            <a:r>
              <a:rPr lang="fr-FR" dirty="0"/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897E35-AD74-3746-ADF1-DB4BF82AD367}"/>
              </a:ext>
            </a:extLst>
          </p:cNvPr>
          <p:cNvSpPr/>
          <p:nvPr/>
        </p:nvSpPr>
        <p:spPr>
          <a:xfrm>
            <a:off x="610227" y="4729303"/>
            <a:ext cx="1328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5</a:t>
            </a:r>
            <a:r>
              <a:rPr lang="fr-FR" b="1" baseline="30000" dirty="0"/>
              <a:t>ième</a:t>
            </a:r>
            <a:r>
              <a:rPr lang="fr-FR" b="1" dirty="0"/>
              <a:t> </a:t>
            </a:r>
            <a:r>
              <a:rPr lang="fr-FR" b="1" dirty="0" err="1"/>
              <a:t>êtape</a:t>
            </a:r>
            <a:endParaRPr lang="fr-FR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0F089B5-3FA9-F342-963D-B86CE9B22D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468" y="1322899"/>
            <a:ext cx="1480360" cy="14803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746DD7-620D-DB4E-B015-29E73DEE3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194555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697"/>
    </mc:Choice>
    <mc:Fallback xmlns="">
      <p:transition spd="slow" advTm="4869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0D87-43C5-A84D-82CD-7D5BF4EF9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1B5FD-D211-9F47-B7C0-4D4A12CD4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the YouTube video “Les </a:t>
            </a:r>
            <a:r>
              <a:rPr lang="en-US" dirty="0" err="1"/>
              <a:t>mèrvelles</a:t>
            </a:r>
            <a:r>
              <a:rPr lang="en-US" dirty="0"/>
              <a:t> </a:t>
            </a:r>
            <a:r>
              <a:rPr lang="en-US" dirty="0" err="1"/>
              <a:t>dé</a:t>
            </a:r>
            <a:r>
              <a:rPr lang="en-US" dirty="0"/>
              <a:t> </a:t>
            </a:r>
            <a:r>
              <a:rPr lang="en-US" dirty="0" err="1"/>
              <a:t>Jèrri</a:t>
            </a:r>
            <a:r>
              <a:rPr lang="en-US" dirty="0"/>
              <a:t>”</a:t>
            </a:r>
          </a:p>
          <a:p>
            <a:r>
              <a:rPr lang="en-US" dirty="0">
                <a:hlinkClick r:id="rId2"/>
              </a:rPr>
              <a:t>https://www.youtube.com/watch?v=yargQDCFT5I&amp;t=16s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80B59E-1BED-B54C-8ACA-1AE2E5A36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128681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3A30C9-E567-4B4F-B10A-7C4A5184A2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792699"/>
            <a:ext cx="2592288" cy="203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7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7"/>
    </mc:Choice>
    <mc:Fallback xmlns="">
      <p:transition spd="slow" advTm="80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>
            <a:extLst>
              <a:ext uri="{FF2B5EF4-FFF2-40B4-BE49-F238E27FC236}">
                <a16:creationId xmlns:a16="http://schemas.microsoft.com/office/drawing/2014/main" id="{388AE91B-04D0-CD46-88FF-B047D99B5E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GB" altLang="en-US" sz="4800" dirty="0">
                <a:solidFill>
                  <a:schemeClr val="tx1"/>
                </a:solidFill>
              </a:rPr>
            </a:br>
            <a:r>
              <a:rPr lang="en-GB" altLang="en-US" sz="4800" b="1" u="sng" dirty="0">
                <a:solidFill>
                  <a:schemeClr val="tx1"/>
                </a:solidFill>
              </a:rPr>
              <a:t>L’s </a:t>
            </a:r>
            <a:r>
              <a:rPr lang="en-GB" altLang="en-US" sz="4800" b="1" u="sng" dirty="0" err="1"/>
              <a:t>î</a:t>
            </a:r>
            <a:r>
              <a:rPr lang="en-GB" altLang="en-US" sz="4800" b="1" u="sng" dirty="0" err="1">
                <a:solidFill>
                  <a:schemeClr val="tx1"/>
                </a:solidFill>
              </a:rPr>
              <a:t>ngrédgeins</a:t>
            </a:r>
            <a:br>
              <a:rPr lang="en-GB" altLang="en-US" sz="4800" b="1" u="sng" dirty="0">
                <a:solidFill>
                  <a:schemeClr val="tx1"/>
                </a:solidFill>
              </a:rPr>
            </a:br>
            <a:endParaRPr lang="en-GB" altLang="en-US" sz="4800" b="1" u="sng" dirty="0">
              <a:solidFill>
                <a:schemeClr val="tx1"/>
              </a:solidFill>
            </a:endParaRPr>
          </a:p>
        </p:txBody>
      </p:sp>
      <p:sp>
        <p:nvSpPr>
          <p:cNvPr id="16386" name="Rectangle 5">
            <a:extLst>
              <a:ext uri="{FF2B5EF4-FFF2-40B4-BE49-F238E27FC236}">
                <a16:creationId xmlns:a16="http://schemas.microsoft.com/office/drawing/2014/main" id="{8B465A2F-3621-2348-8EFE-DB49050DF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230" y="960462"/>
            <a:ext cx="7199114" cy="683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/>
              <a:t>125 g </a:t>
            </a:r>
            <a:r>
              <a:rPr lang="en-GB" altLang="en-US" sz="3600" dirty="0" err="1"/>
              <a:t>dé</a:t>
            </a:r>
            <a:r>
              <a:rPr lang="en-GB" altLang="en-US" sz="3600" dirty="0"/>
              <a:t> </a:t>
            </a:r>
            <a:r>
              <a:rPr lang="en-GB" altLang="en-US" sz="3600" dirty="0" err="1"/>
              <a:t>beurre</a:t>
            </a:r>
            <a:r>
              <a:rPr lang="en-GB" altLang="en-US" sz="3600" dirty="0"/>
              <a:t> </a:t>
            </a:r>
            <a:r>
              <a:rPr lang="en-GB" altLang="en-US" sz="3600" dirty="0" err="1"/>
              <a:t>ou</a:t>
            </a:r>
            <a:r>
              <a:rPr lang="en-GB" altLang="en-US" sz="3600" dirty="0"/>
              <a:t> </a:t>
            </a:r>
            <a:r>
              <a:rPr lang="en-GB" altLang="en-US" sz="3600" dirty="0" err="1"/>
              <a:t>marguérinne</a:t>
            </a: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/>
              <a:t>125 g </a:t>
            </a:r>
            <a:r>
              <a:rPr lang="en-GB" altLang="en-US" sz="3600" dirty="0" err="1"/>
              <a:t>dé</a:t>
            </a:r>
            <a:r>
              <a:rPr lang="en-GB" altLang="en-US" sz="3600" dirty="0"/>
              <a:t> </a:t>
            </a:r>
            <a:r>
              <a:rPr lang="en-GB" altLang="en-US" sz="3600" dirty="0" err="1"/>
              <a:t>chucre</a:t>
            </a: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/>
              <a:t>1 livre </a:t>
            </a:r>
            <a:r>
              <a:rPr lang="en-GB" altLang="en-US" sz="3600" dirty="0" err="1"/>
              <a:t>dé</a:t>
            </a:r>
            <a:r>
              <a:rPr lang="en-GB" altLang="en-US" sz="3600" dirty="0"/>
              <a:t> </a:t>
            </a:r>
            <a:r>
              <a:rPr lang="en-GB" altLang="en-US" sz="3600" dirty="0" err="1"/>
              <a:t>flieu</a:t>
            </a: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/>
              <a:t>3 </a:t>
            </a:r>
            <a:r>
              <a:rPr lang="en-GB" altLang="en-US" sz="3600" dirty="0" err="1"/>
              <a:t>gros</a:t>
            </a:r>
            <a:r>
              <a:rPr lang="en-GB" altLang="en-US" sz="3600" dirty="0"/>
              <a:t> </a:t>
            </a:r>
            <a:r>
              <a:rPr lang="en-GB" altLang="en-US" sz="3600" dirty="0" err="1"/>
              <a:t>oeufs</a:t>
            </a: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/>
              <a:t>Un </a:t>
            </a:r>
            <a:r>
              <a:rPr lang="en-GB" altLang="en-US" sz="3600" dirty="0" err="1"/>
              <a:t>mio</a:t>
            </a:r>
            <a:r>
              <a:rPr lang="en-GB" altLang="en-US" sz="3600" dirty="0"/>
              <a:t> </a:t>
            </a:r>
            <a:r>
              <a:rPr lang="en-GB" altLang="en-US" sz="3600" dirty="0" err="1"/>
              <a:t>d’huile</a:t>
            </a: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 </a:t>
            </a:r>
          </a:p>
        </p:txBody>
      </p:sp>
      <p:pic>
        <p:nvPicPr>
          <p:cNvPr id="16387" name="Picture 5" descr="margarine">
            <a:hlinkClick r:id="rId3"/>
            <a:extLst>
              <a:ext uri="{FF2B5EF4-FFF2-40B4-BE49-F238E27FC236}">
                <a16:creationId xmlns:a16="http://schemas.microsoft.com/office/drawing/2014/main" id="{9608B27F-5992-9449-954F-EBB0B8B24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461" y="1160883"/>
            <a:ext cx="1109045" cy="810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8" descr="1kgsugar%255Bekm%255D204x300%255Bekm%255D">
            <a:hlinkClick r:id="rId5"/>
            <a:extLst>
              <a:ext uri="{FF2B5EF4-FFF2-40B4-BE49-F238E27FC236}">
                <a16:creationId xmlns:a16="http://schemas.microsoft.com/office/drawing/2014/main" id="{3E02AF28-1536-E143-8DA5-BB8315AF3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834" y="1952963"/>
            <a:ext cx="757333" cy="1111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7" descr="http://www.bonappetit.com/images/tips_tools_ingredients/ingredients/ttar_flour_01_h_launch.jpg">
            <a:extLst>
              <a:ext uri="{FF2B5EF4-FFF2-40B4-BE49-F238E27FC236}">
                <a16:creationId xmlns:a16="http://schemas.microsoft.com/office/drawing/2014/main" id="{04E3DEFA-3B0E-EE41-9A6D-3BEA36BF1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157" y="3181933"/>
            <a:ext cx="1116277" cy="120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1" descr="egg">
            <a:hlinkClick r:id="rId8"/>
            <a:extLst>
              <a:ext uri="{FF2B5EF4-FFF2-40B4-BE49-F238E27FC236}">
                <a16:creationId xmlns:a16="http://schemas.microsoft.com/office/drawing/2014/main" id="{65D1829B-68D1-7C46-8219-03BD6DB48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973" y="4587765"/>
            <a:ext cx="648072" cy="61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egg">
            <a:hlinkClick r:id="rId8"/>
            <a:extLst>
              <a:ext uri="{FF2B5EF4-FFF2-40B4-BE49-F238E27FC236}">
                <a16:creationId xmlns:a16="http://schemas.microsoft.com/office/drawing/2014/main" id="{EBDC47B6-7E25-ED4F-9816-20B15972F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045" y="4562822"/>
            <a:ext cx="648072" cy="61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egg">
            <a:hlinkClick r:id="rId8"/>
            <a:extLst>
              <a:ext uri="{FF2B5EF4-FFF2-40B4-BE49-F238E27FC236}">
                <a16:creationId xmlns:a16="http://schemas.microsoft.com/office/drawing/2014/main" id="{E6E97D9E-9C66-0A4E-8918-16BC45F7F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444" y="4574529"/>
            <a:ext cx="648072" cy="61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4C95F21-E2B8-4141-B2B4-C4E14A0B216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170" y="5220626"/>
            <a:ext cx="1285957" cy="128595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E71D6A4-2E2E-1D42-A4A1-655FA017A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891" y="6165304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57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74"/>
    </mc:Choice>
    <mc:Fallback xmlns="">
      <p:transition spd="slow" advTm="1717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DD7BE640-A85D-2848-9CBD-2501C2D1D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u="sng" dirty="0"/>
              <a:t>La </a:t>
            </a:r>
            <a:r>
              <a:rPr lang="en-GB" altLang="en-US" b="1" u="sng" dirty="0" err="1"/>
              <a:t>batt’tie</a:t>
            </a:r>
            <a:r>
              <a:rPr lang="en-GB" altLang="en-US" b="1" u="sng" dirty="0"/>
              <a:t> </a:t>
            </a:r>
            <a:r>
              <a:rPr lang="en-GB" altLang="en-US" b="1" u="sng" dirty="0" err="1"/>
              <a:t>dé</a:t>
            </a:r>
            <a:r>
              <a:rPr lang="en-GB" altLang="en-US" b="1" u="sng" dirty="0"/>
              <a:t> </a:t>
            </a:r>
            <a:r>
              <a:rPr lang="en-GB" altLang="en-US" b="1" u="sng" dirty="0" err="1"/>
              <a:t>tchuîsinne</a:t>
            </a:r>
            <a:endParaRPr lang="en-GB" altLang="en-US" b="1" u="sng" dirty="0"/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6AD598F0-7461-4549-AB12-356495339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4825" y="1458134"/>
            <a:ext cx="8027775" cy="4409559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			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pic>
        <p:nvPicPr>
          <p:cNvPr id="20483" name="Picture 5" descr="taylor3870">
            <a:hlinkClick r:id="rId4"/>
            <a:extLst>
              <a:ext uri="{FF2B5EF4-FFF2-40B4-BE49-F238E27FC236}">
                <a16:creationId xmlns:a16="http://schemas.microsoft.com/office/drawing/2014/main" id="{BB4002FB-1190-B64F-82A2-B1BE5911E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984" y="1404006"/>
            <a:ext cx="1303980" cy="144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7" descr="230133848">
            <a:extLst>
              <a:ext uri="{FF2B5EF4-FFF2-40B4-BE49-F238E27FC236}">
                <a16:creationId xmlns:a16="http://schemas.microsoft.com/office/drawing/2014/main" id="{EF657E5B-0261-0840-9436-178CD6E56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100" y="1280015"/>
            <a:ext cx="1728788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8" descr="C:\Users\Julie\AppData\Local\Microsoft\Windows\Temporary Internet Files\Content.IE5\JK4PSDVO\MPj03865550000[1].jpg">
            <a:extLst>
              <a:ext uri="{FF2B5EF4-FFF2-40B4-BE49-F238E27FC236}">
                <a16:creationId xmlns:a16="http://schemas.microsoft.com/office/drawing/2014/main" id="{73FFE81C-8EEE-734C-9234-0F0591193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776" y="1598761"/>
            <a:ext cx="1614487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6877D1-5F8A-EF4B-A7A9-F386858AB6F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43" y="3666700"/>
            <a:ext cx="1447061" cy="1070049"/>
          </a:xfrm>
          <a:prstGeom prst="rect">
            <a:avLst/>
          </a:prstGeom>
        </p:spPr>
      </p:pic>
      <p:pic>
        <p:nvPicPr>
          <p:cNvPr id="14" name="Picture 9" descr="wooden-spoon">
            <a:extLst>
              <a:ext uri="{FF2B5EF4-FFF2-40B4-BE49-F238E27FC236}">
                <a16:creationId xmlns:a16="http://schemas.microsoft.com/office/drawing/2014/main" id="{468B46D7-4404-4744-98B9-270EF2CD7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353" y="3240564"/>
            <a:ext cx="1731962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48F7203-145A-E547-A38B-55C2D6771FE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921" y="3524503"/>
            <a:ext cx="1428750" cy="1428750"/>
          </a:xfrm>
          <a:prstGeom prst="rect">
            <a:avLst/>
          </a:prstGeom>
        </p:spPr>
      </p:pic>
      <p:pic>
        <p:nvPicPr>
          <p:cNvPr id="16" name="Picture 11" descr="premium_cutlery_knife">
            <a:extLst>
              <a:ext uri="{FF2B5EF4-FFF2-40B4-BE49-F238E27FC236}">
                <a16:creationId xmlns:a16="http://schemas.microsoft.com/office/drawing/2014/main" id="{663D72E9-964F-7C4B-9081-ED6404756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570" y="3508518"/>
            <a:ext cx="1770063" cy="1464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744BC8-215A-144A-82BC-2E18B030A801}"/>
              </a:ext>
            </a:extLst>
          </p:cNvPr>
          <p:cNvSpPr txBox="1"/>
          <p:nvPr/>
        </p:nvSpPr>
        <p:spPr>
          <a:xfrm>
            <a:off x="1500996" y="-21911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947CC-5BC1-3049-9A54-EE1BD1BC7EC2}"/>
              </a:ext>
            </a:extLst>
          </p:cNvPr>
          <p:cNvSpPr txBox="1"/>
          <p:nvPr/>
        </p:nvSpPr>
        <p:spPr>
          <a:xfrm>
            <a:off x="920719" y="3019800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eune</a:t>
            </a:r>
            <a:r>
              <a:rPr lang="en-US" dirty="0"/>
              <a:t> </a:t>
            </a:r>
            <a:r>
              <a:rPr lang="en-US" dirty="0" err="1"/>
              <a:t>balanche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1A804A-371F-464E-81DC-3E6D0C9DB0D2}"/>
              </a:ext>
            </a:extLst>
          </p:cNvPr>
          <p:cNvSpPr txBox="1"/>
          <p:nvPr/>
        </p:nvSpPr>
        <p:spPr>
          <a:xfrm>
            <a:off x="3538837" y="2947820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eune</a:t>
            </a:r>
            <a:r>
              <a:rPr lang="en-US" dirty="0"/>
              <a:t> </a:t>
            </a:r>
            <a:r>
              <a:rPr lang="en-US" dirty="0" err="1"/>
              <a:t>bolle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A62846-5848-2F40-8CCD-84278CA4CABA}"/>
              </a:ext>
            </a:extLst>
          </p:cNvPr>
          <p:cNvSpPr txBox="1"/>
          <p:nvPr/>
        </p:nvSpPr>
        <p:spPr>
          <a:xfrm>
            <a:off x="5956776" y="2878844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eune</a:t>
            </a:r>
            <a:r>
              <a:rPr lang="en-US" dirty="0"/>
              <a:t> </a:t>
            </a:r>
            <a:r>
              <a:rPr lang="en-US" dirty="0" err="1"/>
              <a:t>rouôlette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pâte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3AC541-B7FB-854E-A83A-F7C5A3D0A0C1}"/>
              </a:ext>
            </a:extLst>
          </p:cNvPr>
          <p:cNvSpPr txBox="1"/>
          <p:nvPr/>
        </p:nvSpPr>
        <p:spPr>
          <a:xfrm>
            <a:off x="759851" y="4985568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eune</a:t>
            </a:r>
            <a:r>
              <a:rPr lang="en-US" dirty="0"/>
              <a:t> </a:t>
            </a:r>
            <a:r>
              <a:rPr lang="en-US" dirty="0" err="1"/>
              <a:t>dréch’rêsse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3612D0-5E5B-C84A-BB1F-DB8809221A76}"/>
              </a:ext>
            </a:extLst>
          </p:cNvPr>
          <p:cNvSpPr txBox="1"/>
          <p:nvPr/>
        </p:nvSpPr>
        <p:spPr>
          <a:xfrm>
            <a:off x="2789824" y="4979100"/>
            <a:ext cx="2581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eune</a:t>
            </a:r>
            <a:r>
              <a:rPr lang="en-US" dirty="0"/>
              <a:t> </a:t>
            </a:r>
            <a:r>
              <a:rPr lang="en-US" dirty="0" err="1"/>
              <a:t>tchulyi</a:t>
            </a:r>
            <a:r>
              <a:rPr lang="en-US" dirty="0"/>
              <a:t>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bouais</a:t>
            </a:r>
            <a:r>
              <a:rPr lang="en-US" dirty="0"/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CD520C-29D3-994E-86D2-43898D6270BF}"/>
              </a:ext>
            </a:extLst>
          </p:cNvPr>
          <p:cNvSpPr txBox="1"/>
          <p:nvPr/>
        </p:nvSpPr>
        <p:spPr>
          <a:xfrm>
            <a:off x="5277989" y="5019596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eune</a:t>
            </a:r>
            <a:r>
              <a:rPr lang="en-US" dirty="0"/>
              <a:t> fourchette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AD0EAB-AF82-064B-800D-442EA699FA12}"/>
              </a:ext>
            </a:extLst>
          </p:cNvPr>
          <p:cNvSpPr txBox="1"/>
          <p:nvPr/>
        </p:nvSpPr>
        <p:spPr>
          <a:xfrm>
            <a:off x="7380122" y="5013023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 </a:t>
            </a:r>
            <a:r>
              <a:rPr lang="en-US" dirty="0" err="1"/>
              <a:t>couté</a:t>
            </a:r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3425ADA-A685-A049-8917-9B9830054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494" y="6167561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9043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83"/>
    </mc:Choice>
    <mc:Fallback xmlns="">
      <p:transition spd="slow" advTm="225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D66916FA-5A8C-B845-929F-CFC6C7792D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dirty="0" err="1"/>
              <a:t>Pouor</a:t>
            </a:r>
            <a:r>
              <a:rPr lang="en-GB" altLang="en-US" b="1" u="sng" dirty="0"/>
              <a:t> </a:t>
            </a:r>
            <a:r>
              <a:rPr lang="en-GB" altLang="en-US" b="1" u="sng" dirty="0" err="1"/>
              <a:t>quémenchi</a:t>
            </a:r>
            <a:r>
              <a:rPr lang="en-GB" altLang="en-US" dirty="0"/>
              <a:t>...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61AD0865-216E-204F-8717-C4B5751CE2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7250" y="1571625"/>
            <a:ext cx="6657975" cy="4383088"/>
          </a:xfrm>
        </p:spPr>
        <p:txBody>
          <a:bodyPr/>
          <a:lstStyle/>
          <a:p>
            <a:pPr lvl="1">
              <a:buFontTx/>
              <a:buNone/>
            </a:pPr>
            <a:r>
              <a:rPr lang="en-GB" altLang="en-US" sz="3600" dirty="0"/>
              <a:t>Lave </a:t>
            </a:r>
            <a:r>
              <a:rPr lang="en-GB" altLang="en-US" sz="3600" dirty="0" err="1"/>
              <a:t>tes</a:t>
            </a:r>
            <a:r>
              <a:rPr lang="en-GB" altLang="en-US" sz="3600" dirty="0"/>
              <a:t> mains!</a:t>
            </a:r>
          </a:p>
        </p:txBody>
      </p:sp>
      <p:pic>
        <p:nvPicPr>
          <p:cNvPr id="22531" name="Picture 5" descr="C:\Users\Julie\AppData\Local\Microsoft\Windows\Temporary Internet Files\Content.IE5\JK4PSDVO\MPj04228090000[1].jpg">
            <a:extLst>
              <a:ext uri="{FF2B5EF4-FFF2-40B4-BE49-F238E27FC236}">
                <a16:creationId xmlns:a16="http://schemas.microsoft.com/office/drawing/2014/main" id="{89560C34-5561-5646-9091-C2D9A7AE3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218" y="2343150"/>
            <a:ext cx="5643563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CA3A2B-B895-984C-A885-0CF952841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198180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6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55"/>
    </mc:Choice>
    <mc:Fallback xmlns="">
      <p:transition spd="slow" advTm="465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Let’s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out the </a:t>
            </a:r>
            <a:r>
              <a:rPr lang="fr-FR" dirty="0" err="1"/>
              <a:t>meaning</a:t>
            </a:r>
            <a:r>
              <a:rPr lang="fr-FR" dirty="0"/>
              <a:t> of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verbs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57356" y="1714488"/>
            <a:ext cx="3400420" cy="4525963"/>
          </a:xfrm>
        </p:spPr>
        <p:txBody>
          <a:bodyPr>
            <a:normAutofit fontScale="70000" lnSpcReduction="20000"/>
          </a:bodyPr>
          <a:lstStyle/>
          <a:p>
            <a:r>
              <a:rPr lang="fr-FR" dirty="0" err="1"/>
              <a:t>Coper</a:t>
            </a:r>
            <a:endParaRPr lang="fr-FR" dirty="0"/>
          </a:p>
          <a:p>
            <a:r>
              <a:rPr lang="fr-FR" dirty="0" err="1"/>
              <a:t>Ajouôter</a:t>
            </a:r>
            <a:r>
              <a:rPr lang="fr-FR" dirty="0"/>
              <a:t> </a:t>
            </a:r>
          </a:p>
          <a:p>
            <a:r>
              <a:rPr lang="fr-FR" dirty="0"/>
              <a:t>Mêler</a:t>
            </a:r>
          </a:p>
          <a:p>
            <a:r>
              <a:rPr lang="fr-FR" dirty="0" err="1"/>
              <a:t>Fricachi</a:t>
            </a:r>
            <a:endParaRPr lang="fr-FR" dirty="0"/>
          </a:p>
          <a:p>
            <a:r>
              <a:rPr lang="fr-FR" dirty="0" err="1"/>
              <a:t>Tchuithe</a:t>
            </a:r>
            <a:endParaRPr lang="fr-FR" dirty="0"/>
          </a:p>
          <a:p>
            <a:r>
              <a:rPr lang="fr-FR" dirty="0" err="1"/>
              <a:t>Vèrser</a:t>
            </a:r>
            <a:endParaRPr lang="fr-FR" dirty="0"/>
          </a:p>
          <a:p>
            <a:r>
              <a:rPr lang="fr-FR" dirty="0"/>
              <a:t>Frotter</a:t>
            </a:r>
          </a:p>
          <a:p>
            <a:r>
              <a:rPr lang="fr-FR" dirty="0" err="1"/>
              <a:t>Sèrvi</a:t>
            </a:r>
            <a:endParaRPr lang="fr-FR" dirty="0"/>
          </a:p>
          <a:p>
            <a:r>
              <a:rPr lang="fr-FR" dirty="0" err="1"/>
              <a:t>Pêtri</a:t>
            </a:r>
            <a:r>
              <a:rPr lang="fr-FR" dirty="0"/>
              <a:t> (la pâte)</a:t>
            </a:r>
          </a:p>
          <a:p>
            <a:r>
              <a:rPr lang="fr-FR" dirty="0" err="1"/>
              <a:t>Ouvri</a:t>
            </a:r>
            <a:endParaRPr lang="fr-FR" dirty="0"/>
          </a:p>
          <a:p>
            <a:r>
              <a:rPr lang="fr-FR" dirty="0" err="1"/>
              <a:t>Êtaler</a:t>
            </a:r>
            <a:endParaRPr lang="fr-FR" dirty="0"/>
          </a:p>
          <a:p>
            <a:r>
              <a:rPr lang="fr-FR" dirty="0" err="1"/>
              <a:t>Faithe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2324CECA-5116-B84A-9790-E697B8DF85CC}"/>
              </a:ext>
            </a:extLst>
          </p:cNvPr>
          <p:cNvSpPr txBox="1">
            <a:spLocks/>
          </p:cNvSpPr>
          <p:nvPr/>
        </p:nvSpPr>
        <p:spPr>
          <a:xfrm>
            <a:off x="5004048" y="1628800"/>
            <a:ext cx="34004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To mix</a:t>
            </a:r>
          </a:p>
          <a:p>
            <a:r>
              <a:rPr lang="fr-FR" dirty="0"/>
              <a:t>To scrub</a:t>
            </a:r>
          </a:p>
          <a:p>
            <a:r>
              <a:rPr lang="fr-FR" dirty="0"/>
              <a:t>To </a:t>
            </a:r>
            <a:r>
              <a:rPr lang="fr-FR" dirty="0" err="1"/>
              <a:t>make</a:t>
            </a:r>
            <a:r>
              <a:rPr lang="fr-FR" dirty="0"/>
              <a:t> / to do</a:t>
            </a:r>
          </a:p>
          <a:p>
            <a:r>
              <a:rPr lang="fr-FR" dirty="0"/>
              <a:t>To </a:t>
            </a:r>
            <a:r>
              <a:rPr lang="fr-FR" dirty="0" err="1"/>
              <a:t>knead</a:t>
            </a:r>
            <a:r>
              <a:rPr lang="fr-FR" dirty="0"/>
              <a:t> (the </a:t>
            </a:r>
            <a:r>
              <a:rPr lang="fr-FR" dirty="0" err="1"/>
              <a:t>dough</a:t>
            </a:r>
            <a:r>
              <a:rPr lang="fr-FR" dirty="0"/>
              <a:t>) </a:t>
            </a:r>
          </a:p>
          <a:p>
            <a:r>
              <a:rPr lang="fr-FR" dirty="0"/>
              <a:t>To roll out </a:t>
            </a:r>
          </a:p>
          <a:p>
            <a:r>
              <a:rPr lang="fr-FR" dirty="0"/>
              <a:t>To </a:t>
            </a:r>
            <a:r>
              <a:rPr lang="fr-FR" dirty="0" err="1"/>
              <a:t>fry</a:t>
            </a:r>
            <a:endParaRPr lang="fr-FR" dirty="0"/>
          </a:p>
          <a:p>
            <a:r>
              <a:rPr lang="fr-FR" dirty="0"/>
              <a:t>To open</a:t>
            </a:r>
          </a:p>
          <a:p>
            <a:r>
              <a:rPr lang="fr-FR" dirty="0"/>
              <a:t>To </a:t>
            </a:r>
            <a:r>
              <a:rPr lang="fr-FR" dirty="0" err="1"/>
              <a:t>cook</a:t>
            </a:r>
            <a:endParaRPr lang="fr-FR" dirty="0"/>
          </a:p>
          <a:p>
            <a:r>
              <a:rPr lang="fr-FR" dirty="0"/>
              <a:t>To pour</a:t>
            </a:r>
          </a:p>
          <a:p>
            <a:r>
              <a:rPr lang="fr-FR" dirty="0"/>
              <a:t>To </a:t>
            </a:r>
            <a:r>
              <a:rPr lang="fr-FR" dirty="0" err="1"/>
              <a:t>cut</a:t>
            </a:r>
            <a:endParaRPr lang="fr-FR" dirty="0"/>
          </a:p>
          <a:p>
            <a:r>
              <a:rPr lang="fr-FR" dirty="0"/>
              <a:t>To serve </a:t>
            </a:r>
          </a:p>
          <a:p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B0CD0E-427D-E445-94C7-6F0B5AF8C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145801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888"/>
    </mc:Choice>
    <mc:Fallback xmlns="">
      <p:transition spd="slow" advTm="318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Let’s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out the </a:t>
            </a:r>
            <a:r>
              <a:rPr lang="fr-FR" dirty="0" err="1"/>
              <a:t>meaning</a:t>
            </a:r>
            <a:r>
              <a:rPr lang="fr-FR" dirty="0"/>
              <a:t> of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verbs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57356" y="1714488"/>
            <a:ext cx="3400420" cy="4525963"/>
          </a:xfrm>
        </p:spPr>
        <p:txBody>
          <a:bodyPr>
            <a:normAutofit fontScale="70000" lnSpcReduction="20000"/>
          </a:bodyPr>
          <a:lstStyle/>
          <a:p>
            <a:r>
              <a:rPr lang="fr-FR" dirty="0" err="1"/>
              <a:t>Coper</a:t>
            </a:r>
            <a:endParaRPr lang="fr-FR" dirty="0"/>
          </a:p>
          <a:p>
            <a:r>
              <a:rPr lang="fr-FR" dirty="0" err="1"/>
              <a:t>Ajouôter</a:t>
            </a:r>
            <a:r>
              <a:rPr lang="fr-FR" dirty="0"/>
              <a:t> </a:t>
            </a:r>
          </a:p>
          <a:p>
            <a:r>
              <a:rPr lang="fr-FR" dirty="0"/>
              <a:t>Mêler</a:t>
            </a:r>
          </a:p>
          <a:p>
            <a:r>
              <a:rPr lang="fr-FR" dirty="0" err="1"/>
              <a:t>Fricachi</a:t>
            </a:r>
            <a:endParaRPr lang="fr-FR" dirty="0"/>
          </a:p>
          <a:p>
            <a:r>
              <a:rPr lang="fr-FR" dirty="0" err="1"/>
              <a:t>Tchuithe</a:t>
            </a:r>
            <a:endParaRPr lang="fr-FR" dirty="0"/>
          </a:p>
          <a:p>
            <a:r>
              <a:rPr lang="fr-FR" dirty="0" err="1"/>
              <a:t>Vèrser</a:t>
            </a:r>
            <a:endParaRPr lang="fr-FR" dirty="0"/>
          </a:p>
          <a:p>
            <a:r>
              <a:rPr lang="fr-FR" dirty="0"/>
              <a:t>Frotter</a:t>
            </a:r>
          </a:p>
          <a:p>
            <a:r>
              <a:rPr lang="fr-FR" dirty="0" err="1"/>
              <a:t>Sèrvi</a:t>
            </a:r>
            <a:endParaRPr lang="fr-FR" dirty="0"/>
          </a:p>
          <a:p>
            <a:r>
              <a:rPr lang="fr-FR" dirty="0" err="1"/>
              <a:t>Pêtri</a:t>
            </a:r>
            <a:r>
              <a:rPr lang="fr-FR" dirty="0"/>
              <a:t> (la pâte)</a:t>
            </a:r>
          </a:p>
          <a:p>
            <a:r>
              <a:rPr lang="fr-FR" dirty="0" err="1"/>
              <a:t>Ouvri</a:t>
            </a:r>
            <a:endParaRPr lang="fr-FR" dirty="0"/>
          </a:p>
          <a:p>
            <a:r>
              <a:rPr lang="fr-FR" dirty="0" err="1"/>
              <a:t>Êtaler</a:t>
            </a:r>
            <a:endParaRPr lang="fr-FR" dirty="0"/>
          </a:p>
          <a:p>
            <a:r>
              <a:rPr lang="fr-FR" dirty="0" err="1"/>
              <a:t>Faithe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2324CECA-5116-B84A-9790-E697B8DF85CC}"/>
              </a:ext>
            </a:extLst>
          </p:cNvPr>
          <p:cNvSpPr txBox="1">
            <a:spLocks/>
          </p:cNvSpPr>
          <p:nvPr/>
        </p:nvSpPr>
        <p:spPr>
          <a:xfrm>
            <a:off x="5004048" y="1628800"/>
            <a:ext cx="34004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To </a:t>
            </a:r>
            <a:r>
              <a:rPr lang="fr-FR" dirty="0" err="1"/>
              <a:t>cut</a:t>
            </a:r>
            <a:endParaRPr lang="fr-FR" dirty="0"/>
          </a:p>
          <a:p>
            <a:r>
              <a:rPr lang="fr-FR" dirty="0"/>
              <a:t>To </a:t>
            </a:r>
            <a:r>
              <a:rPr lang="fr-FR" dirty="0" err="1"/>
              <a:t>add</a:t>
            </a:r>
            <a:r>
              <a:rPr lang="fr-FR" dirty="0"/>
              <a:t> </a:t>
            </a:r>
          </a:p>
          <a:p>
            <a:r>
              <a:rPr lang="fr-FR" dirty="0"/>
              <a:t>To mix</a:t>
            </a:r>
          </a:p>
          <a:p>
            <a:r>
              <a:rPr lang="fr-FR" dirty="0"/>
              <a:t>To </a:t>
            </a:r>
            <a:r>
              <a:rPr lang="fr-FR" dirty="0" err="1"/>
              <a:t>fry</a:t>
            </a:r>
            <a:endParaRPr lang="fr-FR" dirty="0"/>
          </a:p>
          <a:p>
            <a:r>
              <a:rPr lang="fr-FR" dirty="0"/>
              <a:t>To </a:t>
            </a:r>
            <a:r>
              <a:rPr lang="fr-FR" dirty="0" err="1"/>
              <a:t>cook</a:t>
            </a:r>
            <a:endParaRPr lang="fr-FR" dirty="0"/>
          </a:p>
          <a:p>
            <a:r>
              <a:rPr lang="fr-FR" dirty="0"/>
              <a:t>To pour</a:t>
            </a:r>
          </a:p>
          <a:p>
            <a:r>
              <a:rPr lang="fr-FR" dirty="0"/>
              <a:t>To scrub</a:t>
            </a:r>
          </a:p>
          <a:p>
            <a:r>
              <a:rPr lang="fr-FR" dirty="0"/>
              <a:t>To serve </a:t>
            </a:r>
          </a:p>
          <a:p>
            <a:r>
              <a:rPr lang="fr-FR" dirty="0"/>
              <a:t>To </a:t>
            </a:r>
            <a:r>
              <a:rPr lang="fr-FR" dirty="0" err="1"/>
              <a:t>knead</a:t>
            </a:r>
            <a:r>
              <a:rPr lang="fr-FR" dirty="0"/>
              <a:t> (the </a:t>
            </a:r>
            <a:r>
              <a:rPr lang="fr-FR" dirty="0" err="1"/>
              <a:t>dough</a:t>
            </a:r>
            <a:r>
              <a:rPr lang="fr-FR" dirty="0"/>
              <a:t>) </a:t>
            </a:r>
          </a:p>
          <a:p>
            <a:r>
              <a:rPr lang="fr-FR" dirty="0"/>
              <a:t>To open</a:t>
            </a:r>
          </a:p>
          <a:p>
            <a:r>
              <a:rPr lang="fr-FR" dirty="0"/>
              <a:t>To roll out </a:t>
            </a:r>
          </a:p>
          <a:p>
            <a:r>
              <a:rPr lang="fr-FR" dirty="0"/>
              <a:t>To </a:t>
            </a:r>
            <a:r>
              <a:rPr lang="fr-FR" dirty="0" err="1"/>
              <a:t>make</a:t>
            </a:r>
            <a:r>
              <a:rPr lang="fr-FR" dirty="0"/>
              <a:t> / to do</a:t>
            </a:r>
          </a:p>
          <a:p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B0CD0E-427D-E445-94C7-6F0B5AF8C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145801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490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888"/>
    </mc:Choice>
    <mc:Fallback xmlns="">
      <p:transition spd="slow" advTm="318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chemin horizontal 5"/>
          <p:cNvSpPr/>
          <p:nvPr/>
        </p:nvSpPr>
        <p:spPr>
          <a:xfrm>
            <a:off x="500034" y="357166"/>
            <a:ext cx="8429684" cy="6500834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Read the recipe and underline the verbs.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491880" y="1622424"/>
            <a:ext cx="50720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 </a:t>
            </a:r>
            <a:r>
              <a:rPr lang="fr-FR" b="1" dirty="0"/>
              <a:t>la </a:t>
            </a:r>
            <a:r>
              <a:rPr lang="fr-FR" b="1" dirty="0" err="1"/>
              <a:t>graiethie</a:t>
            </a:r>
            <a:r>
              <a:rPr lang="fr-FR" b="1" dirty="0"/>
              <a:t> des </a:t>
            </a:r>
            <a:r>
              <a:rPr lang="fr-FR" b="1" dirty="0" err="1"/>
              <a:t>mèrvelles</a:t>
            </a:r>
            <a:r>
              <a:rPr lang="fr-FR" b="1" dirty="0"/>
              <a:t> : </a:t>
            </a:r>
            <a:endParaRPr lang="en-GB" b="1" dirty="0"/>
          </a:p>
          <a:p>
            <a:r>
              <a:rPr lang="fr-FR" dirty="0"/>
              <a:t> </a:t>
            </a:r>
            <a:endParaRPr lang="en-GB" dirty="0"/>
          </a:p>
          <a:p>
            <a:r>
              <a:rPr lang="fr-FR" dirty="0"/>
              <a:t>1- Mêler la </a:t>
            </a:r>
            <a:r>
              <a:rPr lang="fr-FR" dirty="0" err="1"/>
              <a:t>flieu</a:t>
            </a:r>
            <a:r>
              <a:rPr lang="fr-FR" dirty="0"/>
              <a:t> et l’</a:t>
            </a:r>
            <a:r>
              <a:rPr lang="fr-FR" dirty="0" err="1"/>
              <a:t>chucre</a:t>
            </a:r>
            <a:r>
              <a:rPr lang="fr-FR" dirty="0"/>
              <a:t> dans la </a:t>
            </a:r>
            <a:r>
              <a:rPr lang="fr-FR" dirty="0" err="1"/>
              <a:t>bolle</a:t>
            </a:r>
            <a:r>
              <a:rPr lang="fr-FR" dirty="0"/>
              <a:t>.</a:t>
            </a:r>
            <a:endParaRPr lang="en-GB" dirty="0"/>
          </a:p>
          <a:p>
            <a:r>
              <a:rPr lang="fr-FR" dirty="0"/>
              <a:t>2- </a:t>
            </a:r>
            <a:r>
              <a:rPr lang="fr-FR" dirty="0" err="1"/>
              <a:t>Ajouôter</a:t>
            </a:r>
            <a:r>
              <a:rPr lang="fr-FR" dirty="0"/>
              <a:t> l’beurre en l’frottant </a:t>
            </a:r>
            <a:r>
              <a:rPr lang="fr-FR" dirty="0" err="1"/>
              <a:t>bein</a:t>
            </a:r>
            <a:r>
              <a:rPr lang="fr-FR" dirty="0"/>
              <a:t> dans la </a:t>
            </a:r>
            <a:r>
              <a:rPr lang="fr-FR" dirty="0" err="1"/>
              <a:t>flieu</a:t>
            </a:r>
            <a:r>
              <a:rPr lang="fr-FR" dirty="0"/>
              <a:t>.</a:t>
            </a:r>
            <a:endParaRPr lang="en-GB" dirty="0"/>
          </a:p>
          <a:p>
            <a:r>
              <a:rPr lang="fr-FR" dirty="0"/>
              <a:t>3- </a:t>
            </a:r>
            <a:r>
              <a:rPr lang="fr-FR" dirty="0" err="1"/>
              <a:t>Vèrser</a:t>
            </a:r>
            <a:r>
              <a:rPr lang="fr-FR" dirty="0"/>
              <a:t> l’s œufs battus et </a:t>
            </a:r>
            <a:r>
              <a:rPr lang="fr-FR" dirty="0" err="1"/>
              <a:t>pêtri</a:t>
            </a:r>
            <a:r>
              <a:rPr lang="fr-FR" dirty="0"/>
              <a:t> </a:t>
            </a:r>
            <a:r>
              <a:rPr lang="fr-FR" dirty="0" err="1"/>
              <a:t>bein</a:t>
            </a:r>
            <a:r>
              <a:rPr lang="fr-FR" dirty="0"/>
              <a:t> la pâte.</a:t>
            </a:r>
            <a:endParaRPr lang="en-GB" dirty="0"/>
          </a:p>
          <a:p>
            <a:r>
              <a:rPr lang="fr-FR" dirty="0"/>
              <a:t>4- </a:t>
            </a:r>
            <a:r>
              <a:rPr lang="fr-FR" dirty="0" err="1"/>
              <a:t>Faithe</a:t>
            </a:r>
            <a:r>
              <a:rPr lang="fr-FR" dirty="0"/>
              <a:t> des p’tites balles dé pâtes</a:t>
            </a:r>
          </a:p>
          <a:p>
            <a:r>
              <a:rPr lang="fr-FR" dirty="0"/>
              <a:t>5- </a:t>
            </a:r>
            <a:r>
              <a:rPr lang="fr-FR" dirty="0" err="1"/>
              <a:t>Rouôler</a:t>
            </a:r>
            <a:r>
              <a:rPr lang="fr-FR" dirty="0"/>
              <a:t> </a:t>
            </a:r>
            <a:r>
              <a:rPr lang="fr-FR" dirty="0" err="1"/>
              <a:t>châque</a:t>
            </a:r>
            <a:r>
              <a:rPr lang="fr-FR" dirty="0"/>
              <a:t> balle en un ovale </a:t>
            </a:r>
            <a:r>
              <a:rPr lang="fr-FR" dirty="0" err="1"/>
              <a:t>auve</a:t>
            </a:r>
            <a:r>
              <a:rPr lang="fr-FR" dirty="0"/>
              <a:t> la </a:t>
            </a:r>
            <a:r>
              <a:rPr lang="fr-FR" dirty="0" err="1"/>
              <a:t>rouôlette</a:t>
            </a:r>
            <a:r>
              <a:rPr lang="fr-FR" dirty="0"/>
              <a:t> à pâte.</a:t>
            </a:r>
          </a:p>
          <a:p>
            <a:r>
              <a:rPr lang="fr-FR" dirty="0"/>
              <a:t>6- </a:t>
            </a:r>
            <a:r>
              <a:rPr lang="fr-FR" dirty="0" err="1"/>
              <a:t>Coper</a:t>
            </a:r>
            <a:r>
              <a:rPr lang="fr-FR" dirty="0"/>
              <a:t> deux fais </a:t>
            </a:r>
            <a:r>
              <a:rPr lang="fr-FR" dirty="0" err="1"/>
              <a:t>châque</a:t>
            </a:r>
            <a:r>
              <a:rPr lang="fr-FR" dirty="0"/>
              <a:t> </a:t>
            </a:r>
            <a:r>
              <a:rPr lang="fr-FR" dirty="0" err="1"/>
              <a:t>mio</a:t>
            </a:r>
            <a:r>
              <a:rPr lang="fr-FR" dirty="0"/>
              <a:t> d’pâte.</a:t>
            </a:r>
          </a:p>
          <a:p>
            <a:r>
              <a:rPr lang="fr-FR" dirty="0"/>
              <a:t>7- </a:t>
            </a:r>
            <a:r>
              <a:rPr lang="fr-FR" dirty="0" err="1"/>
              <a:t>Ouvri</a:t>
            </a:r>
            <a:r>
              <a:rPr lang="fr-FR" dirty="0"/>
              <a:t> </a:t>
            </a:r>
            <a:r>
              <a:rPr lang="fr-FR" dirty="0" err="1"/>
              <a:t>châque</a:t>
            </a:r>
            <a:r>
              <a:rPr lang="fr-FR" dirty="0"/>
              <a:t> </a:t>
            </a:r>
            <a:r>
              <a:rPr lang="fr-FR" dirty="0" err="1"/>
              <a:t>coppe</a:t>
            </a:r>
            <a:r>
              <a:rPr lang="fr-FR" dirty="0"/>
              <a:t> et </a:t>
            </a:r>
            <a:r>
              <a:rPr lang="fr-FR" dirty="0" err="1"/>
              <a:t>pâsser</a:t>
            </a:r>
            <a:r>
              <a:rPr lang="fr-FR" dirty="0"/>
              <a:t> un but d’la pâte lé travers des </a:t>
            </a:r>
            <a:r>
              <a:rPr lang="fr-FR" dirty="0" err="1"/>
              <a:t>coppes</a:t>
            </a:r>
            <a:endParaRPr lang="fr-FR" dirty="0"/>
          </a:p>
          <a:p>
            <a:r>
              <a:rPr lang="fr-FR" dirty="0"/>
              <a:t>8- </a:t>
            </a:r>
            <a:r>
              <a:rPr lang="fr-FR" dirty="0" err="1"/>
              <a:t>Tchuithe</a:t>
            </a:r>
            <a:r>
              <a:rPr lang="fr-FR" dirty="0"/>
              <a:t> les </a:t>
            </a:r>
            <a:r>
              <a:rPr lang="fr-FR" dirty="0" err="1"/>
              <a:t>mèrvelles</a:t>
            </a:r>
            <a:r>
              <a:rPr lang="fr-FR" dirty="0"/>
              <a:t> dans l’huile </a:t>
            </a:r>
            <a:r>
              <a:rPr lang="fr-FR" dirty="0" err="1"/>
              <a:t>bouoillante</a:t>
            </a:r>
            <a:r>
              <a:rPr lang="fr-FR" dirty="0"/>
              <a:t>.</a:t>
            </a:r>
          </a:p>
          <a:p>
            <a:r>
              <a:rPr lang="fr-FR" dirty="0"/>
              <a:t>9- </a:t>
            </a:r>
            <a:r>
              <a:rPr lang="fr-FR" dirty="0" err="1"/>
              <a:t>Sèrvi</a:t>
            </a:r>
            <a:r>
              <a:rPr lang="fr-FR" dirty="0"/>
              <a:t> les </a:t>
            </a:r>
            <a:r>
              <a:rPr lang="fr-FR" dirty="0" err="1"/>
              <a:t>mèrvelles</a:t>
            </a:r>
            <a:r>
              <a:rPr lang="fr-FR" dirty="0"/>
              <a:t> dans </a:t>
            </a:r>
            <a:r>
              <a:rPr lang="fr-FR" dirty="0" err="1"/>
              <a:t>eune</a:t>
            </a:r>
            <a:r>
              <a:rPr lang="fr-FR" dirty="0"/>
              <a:t> assiette ou sus un </a:t>
            </a:r>
            <a:r>
              <a:rPr lang="fr-FR" dirty="0" err="1"/>
              <a:t>mouoché</a:t>
            </a:r>
            <a:r>
              <a:rPr lang="fr-FR" dirty="0"/>
              <a:t> à </a:t>
            </a:r>
            <a:r>
              <a:rPr lang="fr-FR" dirty="0" err="1"/>
              <a:t>cârrieaux</a:t>
            </a:r>
            <a:r>
              <a:rPr lang="fr-FR" dirty="0"/>
              <a:t>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357290" y="1785926"/>
            <a:ext cx="2357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îngrédgeins</a:t>
            </a:r>
            <a:r>
              <a:rPr lang="fr-FR" sz="1400" dirty="0"/>
              <a:t>  : </a:t>
            </a:r>
            <a:endParaRPr lang="en-GB" sz="1400" dirty="0"/>
          </a:p>
          <a:p>
            <a:r>
              <a:rPr lang="fr-FR" sz="1400" dirty="0"/>
              <a:t>- 125 g dé beurre  </a:t>
            </a:r>
            <a:endParaRPr lang="en-GB" sz="1400" dirty="0"/>
          </a:p>
          <a:p>
            <a:r>
              <a:rPr lang="fr-FR" sz="1400" dirty="0"/>
              <a:t>- 125 g dé </a:t>
            </a:r>
            <a:r>
              <a:rPr lang="fr-FR" sz="1400" dirty="0" err="1"/>
              <a:t>chucre</a:t>
            </a:r>
            <a:endParaRPr lang="en-GB" sz="1400" dirty="0"/>
          </a:p>
          <a:p>
            <a:r>
              <a:rPr lang="fr-FR" sz="1400" dirty="0"/>
              <a:t>- 1 livre dé </a:t>
            </a:r>
            <a:r>
              <a:rPr lang="fr-FR" sz="1400" dirty="0" err="1"/>
              <a:t>flieu</a:t>
            </a:r>
            <a:endParaRPr lang="en-GB" sz="1400" dirty="0"/>
          </a:p>
          <a:p>
            <a:r>
              <a:rPr lang="fr-FR" sz="1400" dirty="0"/>
              <a:t>- 3 gros </a:t>
            </a:r>
            <a:r>
              <a:rPr lang="fr-FR" sz="1400" dirty="0" err="1"/>
              <a:t>oeufs</a:t>
            </a:r>
            <a:endParaRPr lang="en-GB" sz="1400" dirty="0"/>
          </a:p>
          <a:p>
            <a:r>
              <a:rPr lang="fr-FR" sz="1400" dirty="0"/>
              <a:t>- Un </a:t>
            </a:r>
            <a:r>
              <a:rPr lang="fr-FR" sz="1400" dirty="0" err="1"/>
              <a:t>mio</a:t>
            </a:r>
            <a:r>
              <a:rPr lang="fr-FR" sz="1400" dirty="0"/>
              <a:t> d’huile</a:t>
            </a:r>
            <a:endParaRPr lang="fr-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E2FB8C-A1E9-EA47-8F17-E21097196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4" y="6237312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290"/>
    </mc:Choice>
    <mc:Fallback xmlns="">
      <p:transition spd="slow" advTm="7629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753BBF76-34E4-CB47-B0CB-008F78C3B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/>
          <a:lstStyle/>
          <a:p>
            <a:r>
              <a:rPr lang="en-US" altLang="en-US" dirty="0" err="1"/>
              <a:t>Pouor</a:t>
            </a:r>
            <a:r>
              <a:rPr lang="en-US" altLang="en-US" dirty="0"/>
              <a:t> </a:t>
            </a:r>
            <a:r>
              <a:rPr lang="en-US" altLang="en-US" dirty="0" err="1"/>
              <a:t>finni</a:t>
            </a:r>
            <a:endParaRPr lang="en-US" altLang="en-US" dirty="0"/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2BC0BDF9-80AA-6F47-BCC8-2B083B76BF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dirty="0"/>
              <a:t>Lave les </a:t>
            </a:r>
            <a:r>
              <a:rPr lang="en-GB" altLang="en-US" dirty="0" err="1"/>
              <a:t>vaissieaux</a:t>
            </a:r>
            <a:r>
              <a:rPr lang="en-GB" altLang="en-US" dirty="0"/>
              <a:t> et </a:t>
            </a:r>
            <a:r>
              <a:rPr lang="en-GB" altLang="en-US" dirty="0" err="1"/>
              <a:t>arreune</a:t>
            </a:r>
            <a:r>
              <a:rPr lang="en-GB" altLang="en-US" dirty="0"/>
              <a:t> la </a:t>
            </a:r>
            <a:r>
              <a:rPr lang="en-GB" altLang="en-US" dirty="0" err="1"/>
              <a:t>batt’tie</a:t>
            </a:r>
            <a:r>
              <a:rPr lang="en-GB" altLang="en-US" dirty="0"/>
              <a:t> d’ </a:t>
            </a:r>
            <a:r>
              <a:rPr lang="en-GB" altLang="en-US" dirty="0" err="1"/>
              <a:t>tchuîsinne</a:t>
            </a:r>
            <a:r>
              <a:rPr lang="en-GB" altLang="en-US" dirty="0"/>
              <a:t>!</a:t>
            </a:r>
          </a:p>
        </p:txBody>
      </p:sp>
      <p:pic>
        <p:nvPicPr>
          <p:cNvPr id="38915" name="Picture 2" descr="C:\Users\Julie\AppData\Local\Microsoft\Windows\Temporary Internet Files\Content.IE5\R4PWPC8O\MPj04307720000[1].jpg">
            <a:extLst>
              <a:ext uri="{FF2B5EF4-FFF2-40B4-BE49-F238E27FC236}">
                <a16:creationId xmlns:a16="http://schemas.microsoft.com/office/drawing/2014/main" id="{CB4F78AF-4444-6848-A885-87AAA09A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20888"/>
            <a:ext cx="5329396" cy="3568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770A74-B616-2448-AC27-272002C18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30" y="6260860"/>
            <a:ext cx="1584176" cy="5280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22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62"/>
    </mc:Choice>
    <mc:Fallback xmlns="">
      <p:transition spd="slow" advTm="9162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.5|2.1|3.1|3.1|3.4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|1|4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|1|4.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548</Words>
  <Application>Microsoft Macintosh PowerPoint</Application>
  <PresentationFormat>On-screen Show (4:3)</PresentationFormat>
  <Paragraphs>157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Thème Office</vt:lpstr>
      <vt:lpstr>L’èrchette des mèrvelles dé Jèrri</vt:lpstr>
      <vt:lpstr>Starter</vt:lpstr>
      <vt:lpstr> L’s îngrédgeins </vt:lpstr>
      <vt:lpstr>La batt’tie dé tchuîsinne</vt:lpstr>
      <vt:lpstr>Pouor quémenchi...</vt:lpstr>
      <vt:lpstr>Let’s work out the meaning of these verbs</vt:lpstr>
      <vt:lpstr>Let’s work out the meaning of these verbs</vt:lpstr>
      <vt:lpstr>Read the recipe and underline the verbs.</vt:lpstr>
      <vt:lpstr>Pouor finni</vt:lpstr>
      <vt:lpstr>Ne v’là les mèrvelles! Bouôn appétit!</vt:lpstr>
      <vt:lpstr>Put the phrases in order to create the omelette recipe</vt:lpstr>
      <vt:lpstr>Put the phrases in order to create the omelette recipe (ANSWERS)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10 French</dc:title>
  <dc:creator>Amelie</dc:creator>
  <cp:lastModifiedBy>Aline Cattermole</cp:lastModifiedBy>
  <cp:revision>68</cp:revision>
  <dcterms:created xsi:type="dcterms:W3CDTF">2010-05-24T06:47:43Z</dcterms:created>
  <dcterms:modified xsi:type="dcterms:W3CDTF">2022-01-12T12:49:39Z</dcterms:modified>
</cp:coreProperties>
</file>