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313" r:id="rId2"/>
    <p:sldId id="307" r:id="rId3"/>
    <p:sldId id="349" r:id="rId4"/>
    <p:sldId id="309" r:id="rId5"/>
    <p:sldId id="258" r:id="rId6"/>
    <p:sldId id="259" r:id="rId7"/>
    <p:sldId id="274" r:id="rId8"/>
    <p:sldId id="275" r:id="rId9"/>
    <p:sldId id="276" r:id="rId10"/>
    <p:sldId id="315" r:id="rId11"/>
    <p:sldId id="277" r:id="rId12"/>
    <p:sldId id="288" r:id="rId13"/>
    <p:sldId id="278" r:id="rId14"/>
    <p:sldId id="289" r:id="rId15"/>
    <p:sldId id="279" r:id="rId16"/>
    <p:sldId id="280" r:id="rId17"/>
    <p:sldId id="290" r:id="rId18"/>
    <p:sldId id="281" r:id="rId19"/>
    <p:sldId id="291" r:id="rId20"/>
    <p:sldId id="282" r:id="rId21"/>
    <p:sldId id="283" r:id="rId22"/>
    <p:sldId id="292" r:id="rId23"/>
    <p:sldId id="284" r:id="rId24"/>
    <p:sldId id="293" r:id="rId25"/>
    <p:sldId id="285" r:id="rId26"/>
    <p:sldId id="286" r:id="rId27"/>
    <p:sldId id="294" r:id="rId28"/>
    <p:sldId id="287" r:id="rId29"/>
    <p:sldId id="302" r:id="rId30"/>
    <p:sldId id="295" r:id="rId31"/>
    <p:sldId id="296" r:id="rId32"/>
    <p:sldId id="303" r:id="rId33"/>
    <p:sldId id="297" r:id="rId34"/>
    <p:sldId id="304" r:id="rId35"/>
    <p:sldId id="298" r:id="rId36"/>
    <p:sldId id="299" r:id="rId37"/>
    <p:sldId id="305" r:id="rId38"/>
    <p:sldId id="300" r:id="rId39"/>
    <p:sldId id="306" r:id="rId40"/>
    <p:sldId id="301" r:id="rId41"/>
    <p:sldId id="310" r:id="rId42"/>
    <p:sldId id="348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42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37" autoAdjust="0"/>
    <p:restoredTop sz="92576"/>
  </p:normalViewPr>
  <p:slideViewPr>
    <p:cSldViewPr snapToGrid="0" snapToObjects="1">
      <p:cViewPr varScale="1">
        <p:scale>
          <a:sx n="105" d="100"/>
          <a:sy n="105" d="100"/>
        </p:scale>
        <p:origin x="1808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8A5956-1934-FD40-9731-99286756F619}" type="datetimeFigureOut">
              <a:rPr lang="en-US" smtClean="0"/>
              <a:t>6/25/20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9004C2-A8C9-7045-A91E-77F3F353E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87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9004C2-A8C9-7045-A91E-77F3F353E88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2990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9004C2-A8C9-7045-A91E-77F3F353E88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2990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9004C2-A8C9-7045-A91E-77F3F353E88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2990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9004C2-A8C9-7045-A91E-77F3F353E88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2990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9004C2-A8C9-7045-A91E-77F3F353E88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2990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9004C2-A8C9-7045-A91E-77F3F353E88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2990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9004C2-A8C9-7045-A91E-77F3F353E88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2990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9004C2-A8C9-7045-A91E-77F3F353E88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2990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9004C2-A8C9-7045-A91E-77F3F353E88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2990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9004C2-A8C9-7045-A91E-77F3F353E88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2990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9004C2-A8C9-7045-A91E-77F3F353E88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299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9004C2-A8C9-7045-A91E-77F3F353E88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2990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9004C2-A8C9-7045-A91E-77F3F353E88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2990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9004C2-A8C9-7045-A91E-77F3F353E88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299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9004C2-A8C9-7045-A91E-77F3F353E88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299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9004C2-A8C9-7045-A91E-77F3F353E88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299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9004C2-A8C9-7045-A91E-77F3F353E88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2990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9004C2-A8C9-7045-A91E-77F3F353E88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2990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9004C2-A8C9-7045-A91E-77F3F353E88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2990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9004C2-A8C9-7045-A91E-77F3F353E88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2990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9004C2-A8C9-7045-A91E-77F3F353E88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299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C6B7-D62C-F749-B9B3-41004F69678A}" type="datetimeFigureOut">
              <a:rPr lang="en-US" smtClean="0"/>
              <a:t>6/25/20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068E-5494-9246-A564-FA55D19B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888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C6B7-D62C-F749-B9B3-41004F69678A}" type="datetimeFigureOut">
              <a:rPr lang="en-US" smtClean="0"/>
              <a:t>6/25/20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068E-5494-9246-A564-FA55D19B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549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C6B7-D62C-F749-B9B3-41004F69678A}" type="datetimeFigureOut">
              <a:rPr lang="en-US" smtClean="0"/>
              <a:t>6/25/20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068E-5494-9246-A564-FA55D19B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712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C6B7-D62C-F749-B9B3-41004F69678A}" type="datetimeFigureOut">
              <a:rPr lang="en-US" smtClean="0"/>
              <a:t>6/25/20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068E-5494-9246-A564-FA55D19B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615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C6B7-D62C-F749-B9B3-41004F69678A}" type="datetimeFigureOut">
              <a:rPr lang="en-US" smtClean="0"/>
              <a:t>6/25/20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068E-5494-9246-A564-FA55D19B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757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C6B7-D62C-F749-B9B3-41004F69678A}" type="datetimeFigureOut">
              <a:rPr lang="en-US" smtClean="0"/>
              <a:t>6/25/20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068E-5494-9246-A564-FA55D19B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88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C6B7-D62C-F749-B9B3-41004F69678A}" type="datetimeFigureOut">
              <a:rPr lang="en-US" smtClean="0"/>
              <a:t>6/25/20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068E-5494-9246-A564-FA55D19B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92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C6B7-D62C-F749-B9B3-41004F69678A}" type="datetimeFigureOut">
              <a:rPr lang="en-US" smtClean="0"/>
              <a:t>6/25/20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068E-5494-9246-A564-FA55D19B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633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C6B7-D62C-F749-B9B3-41004F69678A}" type="datetimeFigureOut">
              <a:rPr lang="en-US" smtClean="0"/>
              <a:t>6/25/20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068E-5494-9246-A564-FA55D19B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10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C6B7-D62C-F749-B9B3-41004F69678A}" type="datetimeFigureOut">
              <a:rPr lang="en-US" smtClean="0"/>
              <a:t>6/25/20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068E-5494-9246-A564-FA55D19B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474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C6B7-D62C-F749-B9B3-41004F69678A}" type="datetimeFigureOut">
              <a:rPr lang="en-US" smtClean="0"/>
              <a:t>6/25/20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068E-5494-9246-A564-FA55D19B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198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C4221"/>
            </a:gs>
            <a:gs pos="100000">
              <a:schemeClr val="accent6">
                <a:lumMod val="60000"/>
                <a:lumOff val="40000"/>
              </a:schemeClr>
            </a:gs>
            <a:gs pos="47000">
              <a:srgbClr val="FF66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EC6B7-D62C-F749-B9B3-41004F69678A}" type="datetimeFigureOut">
              <a:rPr lang="en-US" smtClean="0"/>
              <a:t>6/25/20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B068E-5494-9246-A564-FA55D19B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416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8.m4a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3" Type="http://schemas.microsoft.com/office/2007/relationships/hdphoto" Target="../media/hdphoto18.wdp"/><Relationship Id="rId18" Type="http://schemas.openxmlformats.org/officeDocument/2006/relationships/image" Target="../media/image24.png"/><Relationship Id="rId26" Type="http://schemas.openxmlformats.org/officeDocument/2006/relationships/image" Target="../media/image20.png"/><Relationship Id="rId21" Type="http://schemas.microsoft.com/office/2007/relationships/hdphoto" Target="../media/hdphoto14.wdp"/><Relationship Id="rId34" Type="http://schemas.openxmlformats.org/officeDocument/2006/relationships/image" Target="../media/image15.png"/><Relationship Id="rId7" Type="http://schemas.openxmlformats.org/officeDocument/2006/relationships/image" Target="../media/image26.png"/><Relationship Id="rId12" Type="http://schemas.openxmlformats.org/officeDocument/2006/relationships/image" Target="../media/image21.png"/><Relationship Id="rId17" Type="http://schemas.microsoft.com/office/2007/relationships/hdphoto" Target="../media/hdphoto20.wdp"/><Relationship Id="rId25" Type="http://schemas.microsoft.com/office/2007/relationships/hdphoto" Target="../media/hdphoto16.wdp"/><Relationship Id="rId33" Type="http://schemas.microsoft.com/office/2007/relationships/hdphoto" Target="../media/hdphoto11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png"/><Relationship Id="rId20" Type="http://schemas.openxmlformats.org/officeDocument/2006/relationships/image" Target="../media/image17.png"/><Relationship Id="rId29" Type="http://schemas.microsoft.com/office/2007/relationships/hdphoto" Target="../media/hdphoto9.wdp"/><Relationship Id="rId1" Type="http://schemas.openxmlformats.org/officeDocument/2006/relationships/slideLayout" Target="../slideLayouts/slideLayout1.xml"/><Relationship Id="rId6" Type="http://schemas.microsoft.com/office/2007/relationships/hdphoto" Target="../media/hdphoto25.wdp"/><Relationship Id="rId11" Type="http://schemas.microsoft.com/office/2007/relationships/hdphoto" Target="../media/hdphoto27.wdp"/><Relationship Id="rId24" Type="http://schemas.openxmlformats.org/officeDocument/2006/relationships/image" Target="../media/image19.png"/><Relationship Id="rId32" Type="http://schemas.openxmlformats.org/officeDocument/2006/relationships/image" Target="../media/image14.png"/><Relationship Id="rId37" Type="http://schemas.microsoft.com/office/2007/relationships/hdphoto" Target="../media/hdphoto28.wdp"/><Relationship Id="rId5" Type="http://schemas.openxmlformats.org/officeDocument/2006/relationships/image" Target="../media/image25.png"/><Relationship Id="rId15" Type="http://schemas.microsoft.com/office/2007/relationships/hdphoto" Target="../media/hdphoto19.wdp"/><Relationship Id="rId23" Type="http://schemas.microsoft.com/office/2007/relationships/hdphoto" Target="../media/hdphoto15.wdp"/><Relationship Id="rId28" Type="http://schemas.openxmlformats.org/officeDocument/2006/relationships/image" Target="../media/image12.png"/><Relationship Id="rId36" Type="http://schemas.openxmlformats.org/officeDocument/2006/relationships/image" Target="../media/image16.png"/><Relationship Id="rId10" Type="http://schemas.openxmlformats.org/officeDocument/2006/relationships/image" Target="../media/image28.png"/><Relationship Id="rId19" Type="http://schemas.microsoft.com/office/2007/relationships/hdphoto" Target="../media/hdphoto21.wdp"/><Relationship Id="rId31" Type="http://schemas.microsoft.com/office/2007/relationships/hdphoto" Target="../media/hdphoto10.wdp"/><Relationship Id="rId4" Type="http://schemas.openxmlformats.org/officeDocument/2006/relationships/image" Target="../media/image2.png"/><Relationship Id="rId9" Type="http://schemas.microsoft.com/office/2007/relationships/hdphoto" Target="../media/hdphoto26.wdp"/><Relationship Id="rId14" Type="http://schemas.openxmlformats.org/officeDocument/2006/relationships/image" Target="../media/image22.png"/><Relationship Id="rId22" Type="http://schemas.openxmlformats.org/officeDocument/2006/relationships/image" Target="../media/image18.png"/><Relationship Id="rId27" Type="http://schemas.microsoft.com/office/2007/relationships/hdphoto" Target="../media/hdphoto17.wdp"/><Relationship Id="rId30" Type="http://schemas.openxmlformats.org/officeDocument/2006/relationships/image" Target="../media/image13.png"/><Relationship Id="rId35" Type="http://schemas.microsoft.com/office/2007/relationships/hdphoto" Target="../media/hdphoto12.wdp"/><Relationship Id="rId8" Type="http://schemas.openxmlformats.org/officeDocument/2006/relationships/image" Target="../media/image27.png"/><Relationship Id="rId3" Type="http://schemas.openxmlformats.org/officeDocument/2006/relationships/image" Target="../media/image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3" Type="http://schemas.microsoft.com/office/2007/relationships/hdphoto" Target="../media/hdphoto18.wdp"/><Relationship Id="rId18" Type="http://schemas.openxmlformats.org/officeDocument/2006/relationships/image" Target="../media/image24.png"/><Relationship Id="rId26" Type="http://schemas.openxmlformats.org/officeDocument/2006/relationships/image" Target="../media/image20.png"/><Relationship Id="rId3" Type="http://schemas.openxmlformats.org/officeDocument/2006/relationships/image" Target="../media/image1.emf"/><Relationship Id="rId21" Type="http://schemas.microsoft.com/office/2007/relationships/hdphoto" Target="../media/hdphoto14.wdp"/><Relationship Id="rId34" Type="http://schemas.openxmlformats.org/officeDocument/2006/relationships/image" Target="../media/image16.png"/><Relationship Id="rId7" Type="http://schemas.openxmlformats.org/officeDocument/2006/relationships/image" Target="../media/image26.png"/><Relationship Id="rId12" Type="http://schemas.openxmlformats.org/officeDocument/2006/relationships/image" Target="../media/image21.png"/><Relationship Id="rId17" Type="http://schemas.microsoft.com/office/2007/relationships/hdphoto" Target="../media/hdphoto20.wdp"/><Relationship Id="rId25" Type="http://schemas.microsoft.com/office/2007/relationships/hdphoto" Target="../media/hdphoto16.wdp"/><Relationship Id="rId33" Type="http://schemas.microsoft.com/office/2007/relationships/hdphoto" Target="../media/hdphoto12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3.png"/><Relationship Id="rId20" Type="http://schemas.openxmlformats.org/officeDocument/2006/relationships/image" Target="../media/image17.png"/><Relationship Id="rId29" Type="http://schemas.microsoft.com/office/2007/relationships/hdphoto" Target="../media/hdphoto10.wdp"/><Relationship Id="rId1" Type="http://schemas.openxmlformats.org/officeDocument/2006/relationships/slideLayout" Target="../slideLayouts/slideLayout1.xml"/><Relationship Id="rId6" Type="http://schemas.microsoft.com/office/2007/relationships/hdphoto" Target="../media/hdphoto29.wdp"/><Relationship Id="rId11" Type="http://schemas.microsoft.com/office/2007/relationships/hdphoto" Target="../media/hdphoto30.wdp"/><Relationship Id="rId24" Type="http://schemas.openxmlformats.org/officeDocument/2006/relationships/image" Target="../media/image19.png"/><Relationship Id="rId32" Type="http://schemas.openxmlformats.org/officeDocument/2006/relationships/image" Target="../media/image15.png"/><Relationship Id="rId5" Type="http://schemas.openxmlformats.org/officeDocument/2006/relationships/image" Target="../media/image25.png"/><Relationship Id="rId15" Type="http://schemas.microsoft.com/office/2007/relationships/hdphoto" Target="../media/hdphoto19.wdp"/><Relationship Id="rId23" Type="http://schemas.microsoft.com/office/2007/relationships/hdphoto" Target="../media/hdphoto15.wdp"/><Relationship Id="rId28" Type="http://schemas.openxmlformats.org/officeDocument/2006/relationships/image" Target="../media/image13.png"/><Relationship Id="rId10" Type="http://schemas.openxmlformats.org/officeDocument/2006/relationships/image" Target="../media/image28.png"/><Relationship Id="rId19" Type="http://schemas.microsoft.com/office/2007/relationships/hdphoto" Target="../media/hdphoto21.wdp"/><Relationship Id="rId31" Type="http://schemas.microsoft.com/office/2007/relationships/hdphoto" Target="../media/hdphoto11.wdp"/><Relationship Id="rId4" Type="http://schemas.openxmlformats.org/officeDocument/2006/relationships/image" Target="../media/image2.png"/><Relationship Id="rId9" Type="http://schemas.microsoft.com/office/2007/relationships/hdphoto" Target="../media/hdphoto26.wdp"/><Relationship Id="rId14" Type="http://schemas.openxmlformats.org/officeDocument/2006/relationships/image" Target="../media/image22.png"/><Relationship Id="rId22" Type="http://schemas.openxmlformats.org/officeDocument/2006/relationships/image" Target="../media/image18.png"/><Relationship Id="rId27" Type="http://schemas.microsoft.com/office/2007/relationships/hdphoto" Target="../media/hdphoto17.wdp"/><Relationship Id="rId30" Type="http://schemas.openxmlformats.org/officeDocument/2006/relationships/image" Target="../media/image14.png"/><Relationship Id="rId35" Type="http://schemas.microsoft.com/office/2007/relationships/hdphoto" Target="../media/hdphoto31.wdp"/><Relationship Id="rId8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3" Type="http://schemas.microsoft.com/office/2007/relationships/hdphoto" Target="../media/hdphoto27.wdp"/><Relationship Id="rId18" Type="http://schemas.openxmlformats.org/officeDocument/2006/relationships/image" Target="../media/image23.png"/><Relationship Id="rId26" Type="http://schemas.openxmlformats.org/officeDocument/2006/relationships/image" Target="../media/image19.png"/><Relationship Id="rId39" Type="http://schemas.microsoft.com/office/2007/relationships/hdphoto" Target="../media/hdphoto33.wdp"/><Relationship Id="rId21" Type="http://schemas.microsoft.com/office/2007/relationships/hdphoto" Target="../media/hdphoto21.wdp"/><Relationship Id="rId34" Type="http://schemas.openxmlformats.org/officeDocument/2006/relationships/image" Target="../media/image14.png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17" Type="http://schemas.microsoft.com/office/2007/relationships/hdphoto" Target="../media/hdphoto19.wdp"/><Relationship Id="rId25" Type="http://schemas.microsoft.com/office/2007/relationships/hdphoto" Target="../media/hdphoto15.wdp"/><Relationship Id="rId33" Type="http://schemas.microsoft.com/office/2007/relationships/hdphoto" Target="../media/hdphoto10.wdp"/><Relationship Id="rId38" Type="http://schemas.openxmlformats.org/officeDocument/2006/relationships/image" Target="../media/image16.png"/><Relationship Id="rId2" Type="http://schemas.microsoft.com/office/2007/relationships/media" Target="../media/media29.m4a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29" Type="http://schemas.microsoft.com/office/2007/relationships/hdphoto" Target="../media/hdphoto17.wdp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microsoft.com/office/2007/relationships/hdphoto" Target="../media/hdphoto26.wdp"/><Relationship Id="rId24" Type="http://schemas.openxmlformats.org/officeDocument/2006/relationships/image" Target="../media/image18.png"/><Relationship Id="rId32" Type="http://schemas.openxmlformats.org/officeDocument/2006/relationships/image" Target="../media/image13.png"/><Relationship Id="rId37" Type="http://schemas.microsoft.com/office/2007/relationships/hdphoto" Target="../media/hdphoto12.wdp"/><Relationship Id="rId40" Type="http://schemas.openxmlformats.org/officeDocument/2006/relationships/image" Target="../media/image11.png"/><Relationship Id="rId5" Type="http://schemas.openxmlformats.org/officeDocument/2006/relationships/image" Target="../media/image1.emf"/><Relationship Id="rId15" Type="http://schemas.microsoft.com/office/2007/relationships/hdphoto" Target="../media/hdphoto18.wdp"/><Relationship Id="rId23" Type="http://schemas.microsoft.com/office/2007/relationships/hdphoto" Target="../media/hdphoto14.wdp"/><Relationship Id="rId28" Type="http://schemas.openxmlformats.org/officeDocument/2006/relationships/image" Target="../media/image20.png"/><Relationship Id="rId36" Type="http://schemas.openxmlformats.org/officeDocument/2006/relationships/image" Target="../media/image15.png"/><Relationship Id="rId10" Type="http://schemas.openxmlformats.org/officeDocument/2006/relationships/image" Target="../media/image27.png"/><Relationship Id="rId19" Type="http://schemas.microsoft.com/office/2007/relationships/hdphoto" Target="../media/hdphoto20.wdp"/><Relationship Id="rId31" Type="http://schemas.microsoft.com/office/2007/relationships/hdphoto" Target="../media/hdphoto9.wdp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6.png"/><Relationship Id="rId14" Type="http://schemas.openxmlformats.org/officeDocument/2006/relationships/image" Target="../media/image21.png"/><Relationship Id="rId22" Type="http://schemas.openxmlformats.org/officeDocument/2006/relationships/image" Target="../media/image17.png"/><Relationship Id="rId27" Type="http://schemas.microsoft.com/office/2007/relationships/hdphoto" Target="../media/hdphoto16.wdp"/><Relationship Id="rId30" Type="http://schemas.openxmlformats.org/officeDocument/2006/relationships/image" Target="../media/image12.png"/><Relationship Id="rId35" Type="http://schemas.microsoft.com/office/2007/relationships/hdphoto" Target="../media/hdphoto11.wdp"/><Relationship Id="rId8" Type="http://schemas.microsoft.com/office/2007/relationships/hdphoto" Target="../media/hdphoto32.wdp"/><Relationship Id="rId3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3" Type="http://schemas.microsoft.com/office/2007/relationships/hdphoto" Target="../media/hdphoto18.wdp"/><Relationship Id="rId18" Type="http://schemas.openxmlformats.org/officeDocument/2006/relationships/image" Target="../media/image24.png"/><Relationship Id="rId26" Type="http://schemas.openxmlformats.org/officeDocument/2006/relationships/image" Target="../media/image20.png"/><Relationship Id="rId21" Type="http://schemas.microsoft.com/office/2007/relationships/hdphoto" Target="../media/hdphoto14.wdp"/><Relationship Id="rId34" Type="http://schemas.openxmlformats.org/officeDocument/2006/relationships/image" Target="../media/image15.png"/><Relationship Id="rId7" Type="http://schemas.openxmlformats.org/officeDocument/2006/relationships/image" Target="../media/image26.png"/><Relationship Id="rId12" Type="http://schemas.openxmlformats.org/officeDocument/2006/relationships/image" Target="../media/image21.png"/><Relationship Id="rId17" Type="http://schemas.microsoft.com/office/2007/relationships/hdphoto" Target="../media/hdphoto20.wdp"/><Relationship Id="rId25" Type="http://schemas.microsoft.com/office/2007/relationships/hdphoto" Target="../media/hdphoto16.wdp"/><Relationship Id="rId33" Type="http://schemas.microsoft.com/office/2007/relationships/hdphoto" Target="../media/hdphoto11.wdp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3.png"/><Relationship Id="rId20" Type="http://schemas.openxmlformats.org/officeDocument/2006/relationships/image" Target="../media/image17.png"/><Relationship Id="rId29" Type="http://schemas.microsoft.com/office/2007/relationships/hdphoto" Target="../media/hdphoto9.wdp"/><Relationship Id="rId1" Type="http://schemas.openxmlformats.org/officeDocument/2006/relationships/slideLayout" Target="../slideLayouts/slideLayout1.xml"/><Relationship Id="rId6" Type="http://schemas.microsoft.com/office/2007/relationships/hdphoto" Target="../media/hdphoto29.wdp"/><Relationship Id="rId11" Type="http://schemas.microsoft.com/office/2007/relationships/hdphoto" Target="../media/hdphoto27.wdp"/><Relationship Id="rId24" Type="http://schemas.openxmlformats.org/officeDocument/2006/relationships/image" Target="../media/image19.png"/><Relationship Id="rId32" Type="http://schemas.openxmlformats.org/officeDocument/2006/relationships/image" Target="../media/image14.png"/><Relationship Id="rId37" Type="http://schemas.microsoft.com/office/2007/relationships/hdphoto" Target="../media/hdphoto35.wdp"/><Relationship Id="rId5" Type="http://schemas.openxmlformats.org/officeDocument/2006/relationships/image" Target="../media/image25.png"/><Relationship Id="rId15" Type="http://schemas.microsoft.com/office/2007/relationships/hdphoto" Target="../media/hdphoto19.wdp"/><Relationship Id="rId23" Type="http://schemas.microsoft.com/office/2007/relationships/hdphoto" Target="../media/hdphoto15.wdp"/><Relationship Id="rId28" Type="http://schemas.openxmlformats.org/officeDocument/2006/relationships/image" Target="../media/image12.png"/><Relationship Id="rId36" Type="http://schemas.openxmlformats.org/officeDocument/2006/relationships/image" Target="../media/image16.png"/><Relationship Id="rId10" Type="http://schemas.openxmlformats.org/officeDocument/2006/relationships/image" Target="../media/image28.png"/><Relationship Id="rId19" Type="http://schemas.microsoft.com/office/2007/relationships/hdphoto" Target="../media/hdphoto21.wdp"/><Relationship Id="rId31" Type="http://schemas.microsoft.com/office/2007/relationships/hdphoto" Target="../media/hdphoto10.wdp"/><Relationship Id="rId4" Type="http://schemas.openxmlformats.org/officeDocument/2006/relationships/image" Target="../media/image2.png"/><Relationship Id="rId9" Type="http://schemas.microsoft.com/office/2007/relationships/hdphoto" Target="../media/hdphoto34.wdp"/><Relationship Id="rId14" Type="http://schemas.openxmlformats.org/officeDocument/2006/relationships/image" Target="../media/image22.png"/><Relationship Id="rId22" Type="http://schemas.openxmlformats.org/officeDocument/2006/relationships/image" Target="../media/image18.png"/><Relationship Id="rId27" Type="http://schemas.microsoft.com/office/2007/relationships/hdphoto" Target="../media/hdphoto17.wdp"/><Relationship Id="rId30" Type="http://schemas.openxmlformats.org/officeDocument/2006/relationships/image" Target="../media/image13.png"/><Relationship Id="rId35" Type="http://schemas.microsoft.com/office/2007/relationships/hdphoto" Target="../media/hdphoto12.wdp"/><Relationship Id="rId8" Type="http://schemas.openxmlformats.org/officeDocument/2006/relationships/image" Target="../media/image27.png"/><Relationship Id="rId3" Type="http://schemas.openxmlformats.org/officeDocument/2006/relationships/image" Target="../media/image1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3" Type="http://schemas.microsoft.com/office/2007/relationships/hdphoto" Target="../media/hdphoto18.wdp"/><Relationship Id="rId18" Type="http://schemas.openxmlformats.org/officeDocument/2006/relationships/image" Target="../media/image24.png"/><Relationship Id="rId26" Type="http://schemas.openxmlformats.org/officeDocument/2006/relationships/image" Target="../media/image12.png"/><Relationship Id="rId3" Type="http://schemas.openxmlformats.org/officeDocument/2006/relationships/image" Target="../media/image1.emf"/><Relationship Id="rId21" Type="http://schemas.microsoft.com/office/2007/relationships/hdphoto" Target="../media/hdphoto15.wdp"/><Relationship Id="rId34" Type="http://schemas.openxmlformats.org/officeDocument/2006/relationships/image" Target="../media/image16.png"/><Relationship Id="rId7" Type="http://schemas.openxmlformats.org/officeDocument/2006/relationships/image" Target="../media/image26.png"/><Relationship Id="rId12" Type="http://schemas.openxmlformats.org/officeDocument/2006/relationships/image" Target="../media/image21.png"/><Relationship Id="rId17" Type="http://schemas.microsoft.com/office/2007/relationships/hdphoto" Target="../media/hdphoto20.wdp"/><Relationship Id="rId25" Type="http://schemas.microsoft.com/office/2007/relationships/hdphoto" Target="../media/hdphoto17.wdp"/><Relationship Id="rId33" Type="http://schemas.microsoft.com/office/2007/relationships/hdphoto" Target="../media/hdphoto12.wdp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3.png"/><Relationship Id="rId20" Type="http://schemas.openxmlformats.org/officeDocument/2006/relationships/image" Target="../media/image18.png"/><Relationship Id="rId29" Type="http://schemas.microsoft.com/office/2007/relationships/hdphoto" Target="../media/hdphoto10.wdp"/><Relationship Id="rId1" Type="http://schemas.openxmlformats.org/officeDocument/2006/relationships/slideLayout" Target="../slideLayouts/slideLayout1.xml"/><Relationship Id="rId6" Type="http://schemas.microsoft.com/office/2007/relationships/hdphoto" Target="../media/hdphoto36.wdp"/><Relationship Id="rId11" Type="http://schemas.microsoft.com/office/2007/relationships/hdphoto" Target="../media/hdphoto27.wdp"/><Relationship Id="rId24" Type="http://schemas.openxmlformats.org/officeDocument/2006/relationships/image" Target="../media/image20.png"/><Relationship Id="rId32" Type="http://schemas.openxmlformats.org/officeDocument/2006/relationships/image" Target="../media/image15.png"/><Relationship Id="rId5" Type="http://schemas.openxmlformats.org/officeDocument/2006/relationships/image" Target="../media/image25.png"/><Relationship Id="rId15" Type="http://schemas.microsoft.com/office/2007/relationships/hdphoto" Target="../media/hdphoto19.wdp"/><Relationship Id="rId23" Type="http://schemas.microsoft.com/office/2007/relationships/hdphoto" Target="../media/hdphoto16.wdp"/><Relationship Id="rId28" Type="http://schemas.openxmlformats.org/officeDocument/2006/relationships/image" Target="../media/image13.png"/><Relationship Id="rId10" Type="http://schemas.openxmlformats.org/officeDocument/2006/relationships/image" Target="../media/image28.png"/><Relationship Id="rId19" Type="http://schemas.microsoft.com/office/2007/relationships/hdphoto" Target="../media/hdphoto21.wdp"/><Relationship Id="rId31" Type="http://schemas.microsoft.com/office/2007/relationships/hdphoto" Target="../media/hdphoto11.wdp"/><Relationship Id="rId4" Type="http://schemas.openxmlformats.org/officeDocument/2006/relationships/image" Target="../media/image2.png"/><Relationship Id="rId9" Type="http://schemas.microsoft.com/office/2007/relationships/hdphoto" Target="../media/hdphoto26.wdp"/><Relationship Id="rId14" Type="http://schemas.openxmlformats.org/officeDocument/2006/relationships/image" Target="../media/image22.png"/><Relationship Id="rId22" Type="http://schemas.openxmlformats.org/officeDocument/2006/relationships/image" Target="../media/image19.png"/><Relationship Id="rId27" Type="http://schemas.microsoft.com/office/2007/relationships/hdphoto" Target="../media/hdphoto9.wdp"/><Relationship Id="rId30" Type="http://schemas.openxmlformats.org/officeDocument/2006/relationships/image" Target="../media/image14.png"/><Relationship Id="rId35" Type="http://schemas.microsoft.com/office/2007/relationships/hdphoto" Target="../media/hdphoto37.wdp"/><Relationship Id="rId8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3" Type="http://schemas.microsoft.com/office/2007/relationships/hdphoto" Target="../media/hdphoto39.wdp"/><Relationship Id="rId18" Type="http://schemas.openxmlformats.org/officeDocument/2006/relationships/image" Target="../media/image23.png"/><Relationship Id="rId26" Type="http://schemas.openxmlformats.org/officeDocument/2006/relationships/image" Target="../media/image19.png"/><Relationship Id="rId39" Type="http://schemas.microsoft.com/office/2007/relationships/hdphoto" Target="../media/hdphoto40.wdp"/><Relationship Id="rId21" Type="http://schemas.microsoft.com/office/2007/relationships/hdphoto" Target="../media/hdphoto21.wdp"/><Relationship Id="rId34" Type="http://schemas.openxmlformats.org/officeDocument/2006/relationships/image" Target="../media/image14.png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17" Type="http://schemas.microsoft.com/office/2007/relationships/hdphoto" Target="../media/hdphoto19.wdp"/><Relationship Id="rId25" Type="http://schemas.microsoft.com/office/2007/relationships/hdphoto" Target="../media/hdphoto15.wdp"/><Relationship Id="rId33" Type="http://schemas.microsoft.com/office/2007/relationships/hdphoto" Target="../media/hdphoto10.wdp"/><Relationship Id="rId38" Type="http://schemas.openxmlformats.org/officeDocument/2006/relationships/image" Target="../media/image16.png"/><Relationship Id="rId2" Type="http://schemas.microsoft.com/office/2007/relationships/media" Target="../media/media30.m4a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29" Type="http://schemas.microsoft.com/office/2007/relationships/hdphoto" Target="../media/hdphoto17.wdp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microsoft.com/office/2007/relationships/hdphoto" Target="../media/hdphoto38.wdp"/><Relationship Id="rId24" Type="http://schemas.openxmlformats.org/officeDocument/2006/relationships/image" Target="../media/image18.png"/><Relationship Id="rId32" Type="http://schemas.openxmlformats.org/officeDocument/2006/relationships/image" Target="../media/image13.png"/><Relationship Id="rId37" Type="http://schemas.microsoft.com/office/2007/relationships/hdphoto" Target="../media/hdphoto12.wdp"/><Relationship Id="rId40" Type="http://schemas.openxmlformats.org/officeDocument/2006/relationships/image" Target="../media/image11.png"/><Relationship Id="rId5" Type="http://schemas.openxmlformats.org/officeDocument/2006/relationships/image" Target="../media/image1.emf"/><Relationship Id="rId15" Type="http://schemas.microsoft.com/office/2007/relationships/hdphoto" Target="../media/hdphoto18.wdp"/><Relationship Id="rId23" Type="http://schemas.microsoft.com/office/2007/relationships/hdphoto" Target="../media/hdphoto14.wdp"/><Relationship Id="rId28" Type="http://schemas.openxmlformats.org/officeDocument/2006/relationships/image" Target="../media/image20.png"/><Relationship Id="rId36" Type="http://schemas.openxmlformats.org/officeDocument/2006/relationships/image" Target="../media/image15.png"/><Relationship Id="rId10" Type="http://schemas.openxmlformats.org/officeDocument/2006/relationships/image" Target="../media/image27.png"/><Relationship Id="rId19" Type="http://schemas.microsoft.com/office/2007/relationships/hdphoto" Target="../media/hdphoto20.wdp"/><Relationship Id="rId31" Type="http://schemas.microsoft.com/office/2007/relationships/hdphoto" Target="../media/hdphoto9.wdp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6.png"/><Relationship Id="rId14" Type="http://schemas.openxmlformats.org/officeDocument/2006/relationships/image" Target="../media/image21.png"/><Relationship Id="rId22" Type="http://schemas.openxmlformats.org/officeDocument/2006/relationships/image" Target="../media/image17.png"/><Relationship Id="rId27" Type="http://schemas.microsoft.com/office/2007/relationships/hdphoto" Target="../media/hdphoto16.wdp"/><Relationship Id="rId30" Type="http://schemas.openxmlformats.org/officeDocument/2006/relationships/image" Target="../media/image12.png"/><Relationship Id="rId35" Type="http://schemas.microsoft.com/office/2007/relationships/hdphoto" Target="../media/hdphoto11.wdp"/><Relationship Id="rId8" Type="http://schemas.microsoft.com/office/2007/relationships/hdphoto" Target="../media/hdphoto29.wdp"/><Relationship Id="rId3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3" Type="http://schemas.microsoft.com/office/2007/relationships/hdphoto" Target="../media/hdphoto18.wdp"/><Relationship Id="rId18" Type="http://schemas.openxmlformats.org/officeDocument/2006/relationships/image" Target="../media/image24.png"/><Relationship Id="rId26" Type="http://schemas.openxmlformats.org/officeDocument/2006/relationships/image" Target="../media/image20.png"/><Relationship Id="rId21" Type="http://schemas.microsoft.com/office/2007/relationships/hdphoto" Target="../media/hdphoto14.wdp"/><Relationship Id="rId34" Type="http://schemas.openxmlformats.org/officeDocument/2006/relationships/image" Target="../media/image15.png"/><Relationship Id="rId7" Type="http://schemas.openxmlformats.org/officeDocument/2006/relationships/image" Target="../media/image26.png"/><Relationship Id="rId12" Type="http://schemas.openxmlformats.org/officeDocument/2006/relationships/image" Target="../media/image21.png"/><Relationship Id="rId17" Type="http://schemas.microsoft.com/office/2007/relationships/hdphoto" Target="../media/hdphoto20.wdp"/><Relationship Id="rId25" Type="http://schemas.microsoft.com/office/2007/relationships/hdphoto" Target="../media/hdphoto16.wdp"/><Relationship Id="rId33" Type="http://schemas.microsoft.com/office/2007/relationships/hdphoto" Target="../media/hdphoto11.wdp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3.png"/><Relationship Id="rId20" Type="http://schemas.openxmlformats.org/officeDocument/2006/relationships/image" Target="../media/image17.png"/><Relationship Id="rId29" Type="http://schemas.microsoft.com/office/2007/relationships/hdphoto" Target="../media/hdphoto9.wdp"/><Relationship Id="rId1" Type="http://schemas.openxmlformats.org/officeDocument/2006/relationships/slideLayout" Target="../slideLayouts/slideLayout1.xml"/><Relationship Id="rId6" Type="http://schemas.microsoft.com/office/2007/relationships/hdphoto" Target="../media/hdphoto29.wdp"/><Relationship Id="rId11" Type="http://schemas.microsoft.com/office/2007/relationships/hdphoto" Target="../media/hdphoto27.wdp"/><Relationship Id="rId24" Type="http://schemas.openxmlformats.org/officeDocument/2006/relationships/image" Target="../media/image19.png"/><Relationship Id="rId32" Type="http://schemas.openxmlformats.org/officeDocument/2006/relationships/image" Target="../media/image14.png"/><Relationship Id="rId37" Type="http://schemas.microsoft.com/office/2007/relationships/hdphoto" Target="../media/hdphoto42.wdp"/><Relationship Id="rId5" Type="http://schemas.openxmlformats.org/officeDocument/2006/relationships/image" Target="../media/image25.png"/><Relationship Id="rId15" Type="http://schemas.microsoft.com/office/2007/relationships/hdphoto" Target="../media/hdphoto19.wdp"/><Relationship Id="rId23" Type="http://schemas.microsoft.com/office/2007/relationships/hdphoto" Target="../media/hdphoto15.wdp"/><Relationship Id="rId28" Type="http://schemas.openxmlformats.org/officeDocument/2006/relationships/image" Target="../media/image12.png"/><Relationship Id="rId36" Type="http://schemas.openxmlformats.org/officeDocument/2006/relationships/image" Target="../media/image16.png"/><Relationship Id="rId10" Type="http://schemas.openxmlformats.org/officeDocument/2006/relationships/image" Target="../media/image28.png"/><Relationship Id="rId19" Type="http://schemas.microsoft.com/office/2007/relationships/hdphoto" Target="../media/hdphoto21.wdp"/><Relationship Id="rId31" Type="http://schemas.microsoft.com/office/2007/relationships/hdphoto" Target="../media/hdphoto10.wdp"/><Relationship Id="rId4" Type="http://schemas.openxmlformats.org/officeDocument/2006/relationships/image" Target="../media/image2.png"/><Relationship Id="rId9" Type="http://schemas.microsoft.com/office/2007/relationships/hdphoto" Target="../media/hdphoto41.wdp"/><Relationship Id="rId14" Type="http://schemas.openxmlformats.org/officeDocument/2006/relationships/image" Target="../media/image22.png"/><Relationship Id="rId22" Type="http://schemas.openxmlformats.org/officeDocument/2006/relationships/image" Target="../media/image18.png"/><Relationship Id="rId27" Type="http://schemas.microsoft.com/office/2007/relationships/hdphoto" Target="../media/hdphoto17.wdp"/><Relationship Id="rId30" Type="http://schemas.openxmlformats.org/officeDocument/2006/relationships/image" Target="../media/image13.png"/><Relationship Id="rId35" Type="http://schemas.microsoft.com/office/2007/relationships/hdphoto" Target="../media/hdphoto12.wdp"/><Relationship Id="rId8" Type="http://schemas.openxmlformats.org/officeDocument/2006/relationships/image" Target="../media/image27.png"/><Relationship Id="rId3" Type="http://schemas.openxmlformats.org/officeDocument/2006/relationships/image" Target="../media/image1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3" Type="http://schemas.microsoft.com/office/2007/relationships/hdphoto" Target="../media/hdphoto18.wdp"/><Relationship Id="rId18" Type="http://schemas.openxmlformats.org/officeDocument/2006/relationships/image" Target="../media/image17.png"/><Relationship Id="rId26" Type="http://schemas.openxmlformats.org/officeDocument/2006/relationships/image" Target="../media/image12.png"/><Relationship Id="rId3" Type="http://schemas.openxmlformats.org/officeDocument/2006/relationships/image" Target="../media/image1.emf"/><Relationship Id="rId21" Type="http://schemas.microsoft.com/office/2007/relationships/hdphoto" Target="../media/hdphoto15.wdp"/><Relationship Id="rId34" Type="http://schemas.openxmlformats.org/officeDocument/2006/relationships/image" Target="../media/image16.png"/><Relationship Id="rId7" Type="http://schemas.openxmlformats.org/officeDocument/2006/relationships/image" Target="../media/image26.png"/><Relationship Id="rId12" Type="http://schemas.openxmlformats.org/officeDocument/2006/relationships/image" Target="../media/image21.png"/><Relationship Id="rId17" Type="http://schemas.microsoft.com/office/2007/relationships/hdphoto" Target="../media/hdphoto21.wdp"/><Relationship Id="rId25" Type="http://schemas.microsoft.com/office/2007/relationships/hdphoto" Target="../media/hdphoto17.wdp"/><Relationship Id="rId33" Type="http://schemas.microsoft.com/office/2007/relationships/hdphoto" Target="../media/hdphoto12.wdp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4.png"/><Relationship Id="rId20" Type="http://schemas.openxmlformats.org/officeDocument/2006/relationships/image" Target="../media/image18.png"/><Relationship Id="rId29" Type="http://schemas.microsoft.com/office/2007/relationships/hdphoto" Target="../media/hdphoto10.wdp"/><Relationship Id="rId1" Type="http://schemas.openxmlformats.org/officeDocument/2006/relationships/slideLayout" Target="../slideLayouts/slideLayout1.xml"/><Relationship Id="rId6" Type="http://schemas.microsoft.com/office/2007/relationships/hdphoto" Target="../media/hdphoto29.wdp"/><Relationship Id="rId11" Type="http://schemas.microsoft.com/office/2007/relationships/hdphoto" Target="../media/hdphoto27.wdp"/><Relationship Id="rId24" Type="http://schemas.openxmlformats.org/officeDocument/2006/relationships/image" Target="../media/image20.png"/><Relationship Id="rId32" Type="http://schemas.openxmlformats.org/officeDocument/2006/relationships/image" Target="../media/image15.png"/><Relationship Id="rId5" Type="http://schemas.openxmlformats.org/officeDocument/2006/relationships/image" Target="../media/image25.png"/><Relationship Id="rId15" Type="http://schemas.microsoft.com/office/2007/relationships/hdphoto" Target="../media/hdphoto19.wdp"/><Relationship Id="rId23" Type="http://schemas.microsoft.com/office/2007/relationships/hdphoto" Target="../media/hdphoto16.wdp"/><Relationship Id="rId28" Type="http://schemas.openxmlformats.org/officeDocument/2006/relationships/image" Target="../media/image13.png"/><Relationship Id="rId10" Type="http://schemas.openxmlformats.org/officeDocument/2006/relationships/image" Target="../media/image28.png"/><Relationship Id="rId19" Type="http://schemas.microsoft.com/office/2007/relationships/hdphoto" Target="../media/hdphoto14.wdp"/><Relationship Id="rId31" Type="http://schemas.microsoft.com/office/2007/relationships/hdphoto" Target="../media/hdphoto11.wdp"/><Relationship Id="rId4" Type="http://schemas.openxmlformats.org/officeDocument/2006/relationships/image" Target="../media/image2.png"/><Relationship Id="rId9" Type="http://schemas.microsoft.com/office/2007/relationships/hdphoto" Target="../media/hdphoto26.wdp"/><Relationship Id="rId14" Type="http://schemas.openxmlformats.org/officeDocument/2006/relationships/image" Target="../media/image22.png"/><Relationship Id="rId22" Type="http://schemas.openxmlformats.org/officeDocument/2006/relationships/image" Target="../media/image19.png"/><Relationship Id="rId27" Type="http://schemas.microsoft.com/office/2007/relationships/hdphoto" Target="../media/hdphoto9.wdp"/><Relationship Id="rId30" Type="http://schemas.openxmlformats.org/officeDocument/2006/relationships/image" Target="../media/image14.png"/><Relationship Id="rId35" Type="http://schemas.microsoft.com/office/2007/relationships/hdphoto" Target="../media/hdphoto43.wdp"/><Relationship Id="rId8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3" Type="http://schemas.microsoft.com/office/2007/relationships/hdphoto" Target="../media/hdphoto27.wdp"/><Relationship Id="rId18" Type="http://schemas.openxmlformats.org/officeDocument/2006/relationships/image" Target="../media/image23.png"/><Relationship Id="rId26" Type="http://schemas.openxmlformats.org/officeDocument/2006/relationships/image" Target="../media/image19.png"/><Relationship Id="rId39" Type="http://schemas.microsoft.com/office/2007/relationships/hdphoto" Target="../media/hdphoto40.wdp"/><Relationship Id="rId21" Type="http://schemas.microsoft.com/office/2007/relationships/hdphoto" Target="../media/hdphoto21.wdp"/><Relationship Id="rId34" Type="http://schemas.openxmlformats.org/officeDocument/2006/relationships/image" Target="../media/image14.png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17" Type="http://schemas.microsoft.com/office/2007/relationships/hdphoto" Target="../media/hdphoto19.wdp"/><Relationship Id="rId25" Type="http://schemas.microsoft.com/office/2007/relationships/hdphoto" Target="../media/hdphoto15.wdp"/><Relationship Id="rId33" Type="http://schemas.microsoft.com/office/2007/relationships/hdphoto" Target="../media/hdphoto10.wdp"/><Relationship Id="rId38" Type="http://schemas.openxmlformats.org/officeDocument/2006/relationships/image" Target="../media/image16.png"/><Relationship Id="rId2" Type="http://schemas.microsoft.com/office/2007/relationships/media" Target="../media/media31.m4a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29" Type="http://schemas.microsoft.com/office/2007/relationships/hdphoto" Target="../media/hdphoto17.wdp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microsoft.com/office/2007/relationships/hdphoto" Target="../media/hdphoto26.wdp"/><Relationship Id="rId24" Type="http://schemas.openxmlformats.org/officeDocument/2006/relationships/image" Target="../media/image18.png"/><Relationship Id="rId32" Type="http://schemas.openxmlformats.org/officeDocument/2006/relationships/image" Target="../media/image13.png"/><Relationship Id="rId37" Type="http://schemas.microsoft.com/office/2007/relationships/hdphoto" Target="../media/hdphoto12.wdp"/><Relationship Id="rId40" Type="http://schemas.openxmlformats.org/officeDocument/2006/relationships/image" Target="../media/image11.png"/><Relationship Id="rId5" Type="http://schemas.openxmlformats.org/officeDocument/2006/relationships/image" Target="../media/image1.emf"/><Relationship Id="rId15" Type="http://schemas.microsoft.com/office/2007/relationships/hdphoto" Target="../media/hdphoto18.wdp"/><Relationship Id="rId23" Type="http://schemas.microsoft.com/office/2007/relationships/hdphoto" Target="../media/hdphoto14.wdp"/><Relationship Id="rId28" Type="http://schemas.openxmlformats.org/officeDocument/2006/relationships/image" Target="../media/image20.png"/><Relationship Id="rId36" Type="http://schemas.openxmlformats.org/officeDocument/2006/relationships/image" Target="../media/image15.png"/><Relationship Id="rId10" Type="http://schemas.openxmlformats.org/officeDocument/2006/relationships/image" Target="../media/image27.png"/><Relationship Id="rId19" Type="http://schemas.microsoft.com/office/2007/relationships/hdphoto" Target="../media/hdphoto20.wdp"/><Relationship Id="rId31" Type="http://schemas.microsoft.com/office/2007/relationships/hdphoto" Target="../media/hdphoto9.wdp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6.png"/><Relationship Id="rId14" Type="http://schemas.openxmlformats.org/officeDocument/2006/relationships/image" Target="../media/image21.png"/><Relationship Id="rId22" Type="http://schemas.openxmlformats.org/officeDocument/2006/relationships/image" Target="../media/image17.png"/><Relationship Id="rId27" Type="http://schemas.microsoft.com/office/2007/relationships/hdphoto" Target="../media/hdphoto16.wdp"/><Relationship Id="rId30" Type="http://schemas.openxmlformats.org/officeDocument/2006/relationships/image" Target="../media/image12.png"/><Relationship Id="rId35" Type="http://schemas.microsoft.com/office/2007/relationships/hdphoto" Target="../media/hdphoto11.wdp"/><Relationship Id="rId8" Type="http://schemas.microsoft.com/office/2007/relationships/hdphoto" Target="../media/hdphoto29.wdp"/><Relationship Id="rId3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3" Type="http://schemas.microsoft.com/office/2007/relationships/hdphoto" Target="../media/hdphoto18.wdp"/><Relationship Id="rId18" Type="http://schemas.openxmlformats.org/officeDocument/2006/relationships/image" Target="../media/image24.png"/><Relationship Id="rId26" Type="http://schemas.openxmlformats.org/officeDocument/2006/relationships/image" Target="../media/image20.png"/><Relationship Id="rId21" Type="http://schemas.microsoft.com/office/2007/relationships/hdphoto" Target="../media/hdphoto14.wdp"/><Relationship Id="rId34" Type="http://schemas.openxmlformats.org/officeDocument/2006/relationships/image" Target="../media/image15.png"/><Relationship Id="rId7" Type="http://schemas.openxmlformats.org/officeDocument/2006/relationships/image" Target="../media/image26.png"/><Relationship Id="rId12" Type="http://schemas.openxmlformats.org/officeDocument/2006/relationships/image" Target="../media/image21.png"/><Relationship Id="rId17" Type="http://schemas.microsoft.com/office/2007/relationships/hdphoto" Target="../media/hdphoto20.wdp"/><Relationship Id="rId25" Type="http://schemas.microsoft.com/office/2007/relationships/hdphoto" Target="../media/hdphoto16.wdp"/><Relationship Id="rId33" Type="http://schemas.microsoft.com/office/2007/relationships/hdphoto" Target="../media/hdphoto11.wdp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3.png"/><Relationship Id="rId20" Type="http://schemas.openxmlformats.org/officeDocument/2006/relationships/image" Target="../media/image17.png"/><Relationship Id="rId29" Type="http://schemas.microsoft.com/office/2007/relationships/hdphoto" Target="../media/hdphoto9.wdp"/><Relationship Id="rId1" Type="http://schemas.openxmlformats.org/officeDocument/2006/relationships/slideLayout" Target="../slideLayouts/slideLayout1.xml"/><Relationship Id="rId6" Type="http://schemas.microsoft.com/office/2007/relationships/hdphoto" Target="../media/hdphoto44.wdp"/><Relationship Id="rId11" Type="http://schemas.microsoft.com/office/2007/relationships/hdphoto" Target="../media/hdphoto27.wdp"/><Relationship Id="rId24" Type="http://schemas.openxmlformats.org/officeDocument/2006/relationships/image" Target="../media/image19.png"/><Relationship Id="rId32" Type="http://schemas.openxmlformats.org/officeDocument/2006/relationships/image" Target="../media/image14.png"/><Relationship Id="rId37" Type="http://schemas.microsoft.com/office/2007/relationships/hdphoto" Target="../media/hdphoto40.wdp"/><Relationship Id="rId5" Type="http://schemas.openxmlformats.org/officeDocument/2006/relationships/image" Target="../media/image25.png"/><Relationship Id="rId15" Type="http://schemas.microsoft.com/office/2007/relationships/hdphoto" Target="../media/hdphoto19.wdp"/><Relationship Id="rId23" Type="http://schemas.microsoft.com/office/2007/relationships/hdphoto" Target="../media/hdphoto15.wdp"/><Relationship Id="rId28" Type="http://schemas.openxmlformats.org/officeDocument/2006/relationships/image" Target="../media/image12.png"/><Relationship Id="rId36" Type="http://schemas.openxmlformats.org/officeDocument/2006/relationships/image" Target="../media/image16.png"/><Relationship Id="rId10" Type="http://schemas.openxmlformats.org/officeDocument/2006/relationships/image" Target="../media/image28.png"/><Relationship Id="rId19" Type="http://schemas.microsoft.com/office/2007/relationships/hdphoto" Target="../media/hdphoto21.wdp"/><Relationship Id="rId31" Type="http://schemas.microsoft.com/office/2007/relationships/hdphoto" Target="../media/hdphoto10.wdp"/><Relationship Id="rId4" Type="http://schemas.openxmlformats.org/officeDocument/2006/relationships/image" Target="../media/image2.png"/><Relationship Id="rId9" Type="http://schemas.microsoft.com/office/2007/relationships/hdphoto" Target="../media/hdphoto45.wdp"/><Relationship Id="rId14" Type="http://schemas.openxmlformats.org/officeDocument/2006/relationships/image" Target="../media/image22.png"/><Relationship Id="rId22" Type="http://schemas.openxmlformats.org/officeDocument/2006/relationships/image" Target="../media/image18.png"/><Relationship Id="rId27" Type="http://schemas.microsoft.com/office/2007/relationships/hdphoto" Target="../media/hdphoto17.wdp"/><Relationship Id="rId30" Type="http://schemas.openxmlformats.org/officeDocument/2006/relationships/image" Target="../media/image13.png"/><Relationship Id="rId35" Type="http://schemas.microsoft.com/office/2007/relationships/hdphoto" Target="../media/hdphoto12.wdp"/><Relationship Id="rId8" Type="http://schemas.openxmlformats.org/officeDocument/2006/relationships/image" Target="../media/image27.png"/><Relationship Id="rId3" Type="http://schemas.openxmlformats.org/officeDocument/2006/relationships/image" Target="../media/image1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3" Type="http://schemas.microsoft.com/office/2007/relationships/hdphoto" Target="../media/hdphoto19.wdp"/><Relationship Id="rId18" Type="http://schemas.openxmlformats.org/officeDocument/2006/relationships/image" Target="../media/image17.png"/><Relationship Id="rId26" Type="http://schemas.openxmlformats.org/officeDocument/2006/relationships/image" Target="../media/image12.png"/><Relationship Id="rId3" Type="http://schemas.openxmlformats.org/officeDocument/2006/relationships/image" Target="../media/image1.emf"/><Relationship Id="rId21" Type="http://schemas.microsoft.com/office/2007/relationships/hdphoto" Target="../media/hdphoto15.wdp"/><Relationship Id="rId34" Type="http://schemas.openxmlformats.org/officeDocument/2006/relationships/image" Target="../media/image16.png"/><Relationship Id="rId7" Type="http://schemas.openxmlformats.org/officeDocument/2006/relationships/image" Target="../media/image26.png"/><Relationship Id="rId12" Type="http://schemas.openxmlformats.org/officeDocument/2006/relationships/image" Target="../media/image22.png"/><Relationship Id="rId17" Type="http://schemas.microsoft.com/office/2007/relationships/hdphoto" Target="../media/hdphoto21.wdp"/><Relationship Id="rId25" Type="http://schemas.microsoft.com/office/2007/relationships/hdphoto" Target="../media/hdphoto17.wdp"/><Relationship Id="rId33" Type="http://schemas.microsoft.com/office/2007/relationships/hdphoto" Target="../media/hdphoto12.wdp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24.png"/><Relationship Id="rId20" Type="http://schemas.openxmlformats.org/officeDocument/2006/relationships/image" Target="../media/image18.png"/><Relationship Id="rId29" Type="http://schemas.microsoft.com/office/2007/relationships/hdphoto" Target="../media/hdphoto10.wdp"/><Relationship Id="rId1" Type="http://schemas.openxmlformats.org/officeDocument/2006/relationships/slideLayout" Target="../slideLayouts/slideLayout1.xml"/><Relationship Id="rId6" Type="http://schemas.microsoft.com/office/2007/relationships/hdphoto" Target="../media/hdphoto29.wdp"/><Relationship Id="rId11" Type="http://schemas.microsoft.com/office/2007/relationships/hdphoto" Target="../media/hdphoto27.wdp"/><Relationship Id="rId24" Type="http://schemas.openxmlformats.org/officeDocument/2006/relationships/image" Target="../media/image20.png"/><Relationship Id="rId32" Type="http://schemas.openxmlformats.org/officeDocument/2006/relationships/image" Target="../media/image15.png"/><Relationship Id="rId5" Type="http://schemas.openxmlformats.org/officeDocument/2006/relationships/image" Target="../media/image25.png"/><Relationship Id="rId15" Type="http://schemas.microsoft.com/office/2007/relationships/hdphoto" Target="../media/hdphoto20.wdp"/><Relationship Id="rId23" Type="http://schemas.microsoft.com/office/2007/relationships/hdphoto" Target="../media/hdphoto16.wdp"/><Relationship Id="rId28" Type="http://schemas.openxmlformats.org/officeDocument/2006/relationships/image" Target="../media/image13.png"/><Relationship Id="rId10" Type="http://schemas.openxmlformats.org/officeDocument/2006/relationships/image" Target="../media/image28.png"/><Relationship Id="rId19" Type="http://schemas.microsoft.com/office/2007/relationships/hdphoto" Target="../media/hdphoto14.wdp"/><Relationship Id="rId31" Type="http://schemas.microsoft.com/office/2007/relationships/hdphoto" Target="../media/hdphoto11.wdp"/><Relationship Id="rId4" Type="http://schemas.openxmlformats.org/officeDocument/2006/relationships/image" Target="../media/image2.png"/><Relationship Id="rId9" Type="http://schemas.microsoft.com/office/2007/relationships/hdphoto" Target="../media/hdphoto46.wdp"/><Relationship Id="rId14" Type="http://schemas.openxmlformats.org/officeDocument/2006/relationships/image" Target="../media/image23.png"/><Relationship Id="rId22" Type="http://schemas.openxmlformats.org/officeDocument/2006/relationships/image" Target="../media/image19.png"/><Relationship Id="rId27" Type="http://schemas.microsoft.com/office/2007/relationships/hdphoto" Target="../media/hdphoto9.wdp"/><Relationship Id="rId30" Type="http://schemas.openxmlformats.org/officeDocument/2006/relationships/image" Target="../media/image14.png"/><Relationship Id="rId35" Type="http://schemas.microsoft.com/office/2007/relationships/hdphoto" Target="../media/hdphoto47.wdp"/><Relationship Id="rId8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media" Target="../media/media7.m4a"/><Relationship Id="rId13" Type="http://schemas.microsoft.com/office/2007/relationships/hdphoto" Target="../media/hdphoto1.wdp"/><Relationship Id="rId18" Type="http://schemas.openxmlformats.org/officeDocument/2006/relationships/image" Target="../media/image6.png"/><Relationship Id="rId26" Type="http://schemas.openxmlformats.org/officeDocument/2006/relationships/image" Target="../media/image10.png"/><Relationship Id="rId3" Type="http://schemas.microsoft.com/office/2007/relationships/media" Target="../media/media2.m4a"/><Relationship Id="rId21" Type="http://schemas.microsoft.com/office/2007/relationships/hdphoto" Target="../media/hdphoto5.wdp"/><Relationship Id="rId7" Type="http://schemas.microsoft.com/office/2007/relationships/media" Target="../media/media6.m4a"/><Relationship Id="rId12" Type="http://schemas.openxmlformats.org/officeDocument/2006/relationships/image" Target="../media/image3.png"/><Relationship Id="rId17" Type="http://schemas.microsoft.com/office/2007/relationships/hdphoto" Target="../media/hdphoto3.wdp"/><Relationship Id="rId25" Type="http://schemas.microsoft.com/office/2007/relationships/hdphoto" Target="../media/hdphoto7.wdp"/><Relationship Id="rId2" Type="http://schemas.microsoft.com/office/2007/relationships/media" Target="../media/media1.m4a"/><Relationship Id="rId16" Type="http://schemas.openxmlformats.org/officeDocument/2006/relationships/image" Target="../media/image5.png"/><Relationship Id="rId20" Type="http://schemas.openxmlformats.org/officeDocument/2006/relationships/image" Target="../media/image7.png"/><Relationship Id="rId29" Type="http://schemas.openxmlformats.org/officeDocument/2006/relationships/image" Target="../media/image1.emf"/><Relationship Id="rId1" Type="http://schemas.openxmlformats.org/officeDocument/2006/relationships/audio" Target="NULL" TargetMode="External"/><Relationship Id="rId6" Type="http://schemas.microsoft.com/office/2007/relationships/media" Target="../media/media5.m4a"/><Relationship Id="rId11" Type="http://schemas.openxmlformats.org/officeDocument/2006/relationships/slideLayout" Target="../slideLayouts/slideLayout1.xml"/><Relationship Id="rId24" Type="http://schemas.openxmlformats.org/officeDocument/2006/relationships/image" Target="../media/image9.png"/><Relationship Id="rId5" Type="http://schemas.microsoft.com/office/2007/relationships/media" Target="../media/media4.m4a"/><Relationship Id="rId15" Type="http://schemas.microsoft.com/office/2007/relationships/hdphoto" Target="../media/hdphoto2.wdp"/><Relationship Id="rId23" Type="http://schemas.microsoft.com/office/2007/relationships/hdphoto" Target="../media/hdphoto6.wdp"/><Relationship Id="rId28" Type="http://schemas.openxmlformats.org/officeDocument/2006/relationships/image" Target="../media/image11.png"/><Relationship Id="rId10" Type="http://schemas.microsoft.com/office/2007/relationships/media" Target="../media/media9.m4a"/><Relationship Id="rId19" Type="http://schemas.microsoft.com/office/2007/relationships/hdphoto" Target="../media/hdphoto4.wdp"/><Relationship Id="rId4" Type="http://schemas.microsoft.com/office/2007/relationships/media" Target="../media/media3.m4a"/><Relationship Id="rId9" Type="http://schemas.microsoft.com/office/2007/relationships/media" Target="../media/media8.m4a"/><Relationship Id="rId14" Type="http://schemas.openxmlformats.org/officeDocument/2006/relationships/image" Target="../media/image4.png"/><Relationship Id="rId22" Type="http://schemas.openxmlformats.org/officeDocument/2006/relationships/image" Target="../media/image8.png"/><Relationship Id="rId27" Type="http://schemas.microsoft.com/office/2007/relationships/hdphoto" Target="../media/hdphoto8.wdp"/><Relationship Id="rId30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3" Type="http://schemas.microsoft.com/office/2007/relationships/hdphoto" Target="../media/hdphoto27.wdp"/><Relationship Id="rId18" Type="http://schemas.openxmlformats.org/officeDocument/2006/relationships/image" Target="../media/image23.png"/><Relationship Id="rId26" Type="http://schemas.openxmlformats.org/officeDocument/2006/relationships/image" Target="../media/image19.png"/><Relationship Id="rId39" Type="http://schemas.microsoft.com/office/2007/relationships/hdphoto" Target="../media/hdphoto48.wdp"/><Relationship Id="rId21" Type="http://schemas.microsoft.com/office/2007/relationships/hdphoto" Target="../media/hdphoto21.wdp"/><Relationship Id="rId34" Type="http://schemas.openxmlformats.org/officeDocument/2006/relationships/image" Target="../media/image14.png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17" Type="http://schemas.microsoft.com/office/2007/relationships/hdphoto" Target="../media/hdphoto19.wdp"/><Relationship Id="rId25" Type="http://schemas.microsoft.com/office/2007/relationships/hdphoto" Target="../media/hdphoto15.wdp"/><Relationship Id="rId33" Type="http://schemas.microsoft.com/office/2007/relationships/hdphoto" Target="../media/hdphoto10.wdp"/><Relationship Id="rId38" Type="http://schemas.openxmlformats.org/officeDocument/2006/relationships/image" Target="../media/image16.png"/><Relationship Id="rId2" Type="http://schemas.microsoft.com/office/2007/relationships/media" Target="../media/media32.m4a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29" Type="http://schemas.microsoft.com/office/2007/relationships/hdphoto" Target="../media/hdphoto17.wdp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microsoft.com/office/2007/relationships/hdphoto" Target="../media/hdphoto26.wdp"/><Relationship Id="rId24" Type="http://schemas.openxmlformats.org/officeDocument/2006/relationships/image" Target="../media/image18.png"/><Relationship Id="rId32" Type="http://schemas.openxmlformats.org/officeDocument/2006/relationships/image" Target="../media/image13.png"/><Relationship Id="rId37" Type="http://schemas.microsoft.com/office/2007/relationships/hdphoto" Target="../media/hdphoto12.wdp"/><Relationship Id="rId40" Type="http://schemas.openxmlformats.org/officeDocument/2006/relationships/image" Target="../media/image11.png"/><Relationship Id="rId5" Type="http://schemas.openxmlformats.org/officeDocument/2006/relationships/image" Target="../media/image1.emf"/><Relationship Id="rId15" Type="http://schemas.microsoft.com/office/2007/relationships/hdphoto" Target="../media/hdphoto18.wdp"/><Relationship Id="rId23" Type="http://schemas.microsoft.com/office/2007/relationships/hdphoto" Target="../media/hdphoto14.wdp"/><Relationship Id="rId28" Type="http://schemas.openxmlformats.org/officeDocument/2006/relationships/image" Target="../media/image20.png"/><Relationship Id="rId36" Type="http://schemas.openxmlformats.org/officeDocument/2006/relationships/image" Target="../media/image15.png"/><Relationship Id="rId10" Type="http://schemas.openxmlformats.org/officeDocument/2006/relationships/image" Target="../media/image27.png"/><Relationship Id="rId19" Type="http://schemas.microsoft.com/office/2007/relationships/hdphoto" Target="../media/hdphoto20.wdp"/><Relationship Id="rId31" Type="http://schemas.microsoft.com/office/2007/relationships/hdphoto" Target="../media/hdphoto9.wdp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26.png"/><Relationship Id="rId14" Type="http://schemas.openxmlformats.org/officeDocument/2006/relationships/image" Target="../media/image21.png"/><Relationship Id="rId22" Type="http://schemas.openxmlformats.org/officeDocument/2006/relationships/image" Target="../media/image17.png"/><Relationship Id="rId27" Type="http://schemas.microsoft.com/office/2007/relationships/hdphoto" Target="../media/hdphoto16.wdp"/><Relationship Id="rId30" Type="http://schemas.openxmlformats.org/officeDocument/2006/relationships/image" Target="../media/image12.png"/><Relationship Id="rId35" Type="http://schemas.microsoft.com/office/2007/relationships/hdphoto" Target="../media/hdphoto11.wdp"/><Relationship Id="rId8" Type="http://schemas.microsoft.com/office/2007/relationships/hdphoto" Target="../media/hdphoto29.wdp"/><Relationship Id="rId3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3" Type="http://schemas.microsoft.com/office/2007/relationships/hdphoto" Target="../media/hdphoto18.wdp"/><Relationship Id="rId18" Type="http://schemas.openxmlformats.org/officeDocument/2006/relationships/image" Target="../media/image24.png"/><Relationship Id="rId26" Type="http://schemas.openxmlformats.org/officeDocument/2006/relationships/image" Target="../media/image20.png"/><Relationship Id="rId21" Type="http://schemas.microsoft.com/office/2007/relationships/hdphoto" Target="../media/hdphoto14.wdp"/><Relationship Id="rId34" Type="http://schemas.openxmlformats.org/officeDocument/2006/relationships/image" Target="../media/image15.png"/><Relationship Id="rId7" Type="http://schemas.openxmlformats.org/officeDocument/2006/relationships/image" Target="../media/image26.png"/><Relationship Id="rId12" Type="http://schemas.openxmlformats.org/officeDocument/2006/relationships/image" Target="../media/image21.png"/><Relationship Id="rId17" Type="http://schemas.microsoft.com/office/2007/relationships/hdphoto" Target="../media/hdphoto20.wdp"/><Relationship Id="rId25" Type="http://schemas.microsoft.com/office/2007/relationships/hdphoto" Target="../media/hdphoto16.wdp"/><Relationship Id="rId33" Type="http://schemas.microsoft.com/office/2007/relationships/hdphoto" Target="../media/hdphoto11.wdp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23.png"/><Relationship Id="rId20" Type="http://schemas.openxmlformats.org/officeDocument/2006/relationships/image" Target="../media/image17.png"/><Relationship Id="rId29" Type="http://schemas.microsoft.com/office/2007/relationships/hdphoto" Target="../media/hdphoto9.wdp"/><Relationship Id="rId1" Type="http://schemas.openxmlformats.org/officeDocument/2006/relationships/slideLayout" Target="../slideLayouts/slideLayout1.xml"/><Relationship Id="rId6" Type="http://schemas.microsoft.com/office/2007/relationships/hdphoto" Target="../media/hdphoto29.wdp"/><Relationship Id="rId11" Type="http://schemas.microsoft.com/office/2007/relationships/hdphoto" Target="../media/hdphoto27.wdp"/><Relationship Id="rId24" Type="http://schemas.openxmlformats.org/officeDocument/2006/relationships/image" Target="../media/image19.png"/><Relationship Id="rId32" Type="http://schemas.openxmlformats.org/officeDocument/2006/relationships/image" Target="../media/image14.png"/><Relationship Id="rId37" Type="http://schemas.microsoft.com/office/2007/relationships/hdphoto" Target="../media/hdphoto50.wdp"/><Relationship Id="rId5" Type="http://schemas.openxmlformats.org/officeDocument/2006/relationships/image" Target="../media/image25.png"/><Relationship Id="rId15" Type="http://schemas.microsoft.com/office/2007/relationships/hdphoto" Target="../media/hdphoto19.wdp"/><Relationship Id="rId23" Type="http://schemas.microsoft.com/office/2007/relationships/hdphoto" Target="../media/hdphoto15.wdp"/><Relationship Id="rId28" Type="http://schemas.openxmlformats.org/officeDocument/2006/relationships/image" Target="../media/image12.png"/><Relationship Id="rId36" Type="http://schemas.openxmlformats.org/officeDocument/2006/relationships/image" Target="../media/image16.png"/><Relationship Id="rId10" Type="http://schemas.openxmlformats.org/officeDocument/2006/relationships/image" Target="../media/image28.png"/><Relationship Id="rId19" Type="http://schemas.microsoft.com/office/2007/relationships/hdphoto" Target="../media/hdphoto21.wdp"/><Relationship Id="rId31" Type="http://schemas.microsoft.com/office/2007/relationships/hdphoto" Target="../media/hdphoto10.wdp"/><Relationship Id="rId4" Type="http://schemas.openxmlformats.org/officeDocument/2006/relationships/image" Target="../media/image2.png"/><Relationship Id="rId9" Type="http://schemas.microsoft.com/office/2007/relationships/hdphoto" Target="../media/hdphoto49.wdp"/><Relationship Id="rId14" Type="http://schemas.openxmlformats.org/officeDocument/2006/relationships/image" Target="../media/image22.png"/><Relationship Id="rId22" Type="http://schemas.openxmlformats.org/officeDocument/2006/relationships/image" Target="../media/image18.png"/><Relationship Id="rId27" Type="http://schemas.microsoft.com/office/2007/relationships/hdphoto" Target="../media/hdphoto17.wdp"/><Relationship Id="rId30" Type="http://schemas.openxmlformats.org/officeDocument/2006/relationships/image" Target="../media/image13.png"/><Relationship Id="rId35" Type="http://schemas.microsoft.com/office/2007/relationships/hdphoto" Target="../media/hdphoto12.wdp"/><Relationship Id="rId8" Type="http://schemas.openxmlformats.org/officeDocument/2006/relationships/image" Target="../media/image27.png"/><Relationship Id="rId3" Type="http://schemas.openxmlformats.org/officeDocument/2006/relationships/image" Target="../media/image1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3" Type="http://schemas.microsoft.com/office/2007/relationships/hdphoto" Target="../media/hdphoto18.wdp"/><Relationship Id="rId18" Type="http://schemas.openxmlformats.org/officeDocument/2006/relationships/image" Target="../media/image24.png"/><Relationship Id="rId26" Type="http://schemas.openxmlformats.org/officeDocument/2006/relationships/image" Target="../media/image12.png"/><Relationship Id="rId3" Type="http://schemas.openxmlformats.org/officeDocument/2006/relationships/image" Target="../media/image1.emf"/><Relationship Id="rId21" Type="http://schemas.microsoft.com/office/2007/relationships/hdphoto" Target="../media/hdphoto14.wdp"/><Relationship Id="rId34" Type="http://schemas.openxmlformats.org/officeDocument/2006/relationships/image" Target="../media/image16.png"/><Relationship Id="rId7" Type="http://schemas.openxmlformats.org/officeDocument/2006/relationships/image" Target="../media/image26.png"/><Relationship Id="rId12" Type="http://schemas.openxmlformats.org/officeDocument/2006/relationships/image" Target="../media/image21.png"/><Relationship Id="rId17" Type="http://schemas.microsoft.com/office/2007/relationships/hdphoto" Target="../media/hdphoto20.wdp"/><Relationship Id="rId25" Type="http://schemas.microsoft.com/office/2007/relationships/hdphoto" Target="../media/hdphoto16.wdp"/><Relationship Id="rId33" Type="http://schemas.microsoft.com/office/2007/relationships/hdphoto" Target="../media/hdphoto12.wdp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23.png"/><Relationship Id="rId20" Type="http://schemas.openxmlformats.org/officeDocument/2006/relationships/image" Target="../media/image17.png"/><Relationship Id="rId29" Type="http://schemas.microsoft.com/office/2007/relationships/hdphoto" Target="../media/hdphoto10.wdp"/><Relationship Id="rId1" Type="http://schemas.openxmlformats.org/officeDocument/2006/relationships/slideLayout" Target="../slideLayouts/slideLayout1.xml"/><Relationship Id="rId6" Type="http://schemas.microsoft.com/office/2007/relationships/hdphoto" Target="../media/hdphoto29.wdp"/><Relationship Id="rId11" Type="http://schemas.microsoft.com/office/2007/relationships/hdphoto" Target="../media/hdphoto27.wdp"/><Relationship Id="rId24" Type="http://schemas.openxmlformats.org/officeDocument/2006/relationships/image" Target="../media/image19.png"/><Relationship Id="rId32" Type="http://schemas.openxmlformats.org/officeDocument/2006/relationships/image" Target="../media/image15.png"/><Relationship Id="rId5" Type="http://schemas.openxmlformats.org/officeDocument/2006/relationships/image" Target="../media/image25.png"/><Relationship Id="rId15" Type="http://schemas.microsoft.com/office/2007/relationships/hdphoto" Target="../media/hdphoto19.wdp"/><Relationship Id="rId23" Type="http://schemas.microsoft.com/office/2007/relationships/hdphoto" Target="../media/hdphoto15.wdp"/><Relationship Id="rId28" Type="http://schemas.openxmlformats.org/officeDocument/2006/relationships/image" Target="../media/image13.png"/><Relationship Id="rId10" Type="http://schemas.openxmlformats.org/officeDocument/2006/relationships/image" Target="../media/image28.png"/><Relationship Id="rId19" Type="http://schemas.microsoft.com/office/2007/relationships/hdphoto" Target="../media/hdphoto21.wdp"/><Relationship Id="rId31" Type="http://schemas.microsoft.com/office/2007/relationships/hdphoto" Target="../media/hdphoto11.wdp"/><Relationship Id="rId4" Type="http://schemas.openxmlformats.org/officeDocument/2006/relationships/image" Target="../media/image2.png"/><Relationship Id="rId9" Type="http://schemas.microsoft.com/office/2007/relationships/hdphoto" Target="../media/hdphoto26.wdp"/><Relationship Id="rId14" Type="http://schemas.openxmlformats.org/officeDocument/2006/relationships/image" Target="../media/image22.png"/><Relationship Id="rId22" Type="http://schemas.openxmlformats.org/officeDocument/2006/relationships/image" Target="../media/image18.png"/><Relationship Id="rId27" Type="http://schemas.microsoft.com/office/2007/relationships/hdphoto" Target="../media/hdphoto9.wdp"/><Relationship Id="rId30" Type="http://schemas.openxmlformats.org/officeDocument/2006/relationships/image" Target="../media/image14.png"/><Relationship Id="rId35" Type="http://schemas.microsoft.com/office/2007/relationships/hdphoto" Target="../media/hdphoto40.wdp"/><Relationship Id="rId8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3" Type="http://schemas.microsoft.com/office/2007/relationships/hdphoto" Target="../media/hdphoto27.wdp"/><Relationship Id="rId18" Type="http://schemas.openxmlformats.org/officeDocument/2006/relationships/image" Target="../media/image23.png"/><Relationship Id="rId26" Type="http://schemas.openxmlformats.org/officeDocument/2006/relationships/image" Target="../media/image19.png"/><Relationship Id="rId39" Type="http://schemas.microsoft.com/office/2007/relationships/hdphoto" Target="../media/hdphoto40.wdp"/><Relationship Id="rId21" Type="http://schemas.microsoft.com/office/2007/relationships/hdphoto" Target="../media/hdphoto21.wdp"/><Relationship Id="rId34" Type="http://schemas.openxmlformats.org/officeDocument/2006/relationships/image" Target="../media/image14.png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17" Type="http://schemas.microsoft.com/office/2007/relationships/hdphoto" Target="../media/hdphoto19.wdp"/><Relationship Id="rId25" Type="http://schemas.microsoft.com/office/2007/relationships/hdphoto" Target="../media/hdphoto15.wdp"/><Relationship Id="rId33" Type="http://schemas.microsoft.com/office/2007/relationships/hdphoto" Target="../media/hdphoto10.wdp"/><Relationship Id="rId38" Type="http://schemas.openxmlformats.org/officeDocument/2006/relationships/image" Target="../media/image16.png"/><Relationship Id="rId2" Type="http://schemas.microsoft.com/office/2007/relationships/media" Target="../media/media33.m4a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29" Type="http://schemas.microsoft.com/office/2007/relationships/hdphoto" Target="../media/hdphoto17.wdp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microsoft.com/office/2007/relationships/hdphoto" Target="../media/hdphoto51.wdp"/><Relationship Id="rId24" Type="http://schemas.openxmlformats.org/officeDocument/2006/relationships/image" Target="../media/image18.png"/><Relationship Id="rId32" Type="http://schemas.openxmlformats.org/officeDocument/2006/relationships/image" Target="../media/image13.png"/><Relationship Id="rId37" Type="http://schemas.microsoft.com/office/2007/relationships/hdphoto" Target="../media/hdphoto12.wdp"/><Relationship Id="rId40" Type="http://schemas.openxmlformats.org/officeDocument/2006/relationships/image" Target="../media/image11.png"/><Relationship Id="rId5" Type="http://schemas.openxmlformats.org/officeDocument/2006/relationships/image" Target="../media/image1.emf"/><Relationship Id="rId15" Type="http://schemas.microsoft.com/office/2007/relationships/hdphoto" Target="../media/hdphoto18.wdp"/><Relationship Id="rId23" Type="http://schemas.microsoft.com/office/2007/relationships/hdphoto" Target="../media/hdphoto14.wdp"/><Relationship Id="rId28" Type="http://schemas.openxmlformats.org/officeDocument/2006/relationships/image" Target="../media/image20.png"/><Relationship Id="rId36" Type="http://schemas.openxmlformats.org/officeDocument/2006/relationships/image" Target="../media/image15.png"/><Relationship Id="rId10" Type="http://schemas.openxmlformats.org/officeDocument/2006/relationships/image" Target="../media/image27.png"/><Relationship Id="rId19" Type="http://schemas.microsoft.com/office/2007/relationships/hdphoto" Target="../media/hdphoto20.wdp"/><Relationship Id="rId31" Type="http://schemas.microsoft.com/office/2007/relationships/hdphoto" Target="../media/hdphoto9.wdp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26.png"/><Relationship Id="rId14" Type="http://schemas.openxmlformats.org/officeDocument/2006/relationships/image" Target="../media/image21.png"/><Relationship Id="rId22" Type="http://schemas.openxmlformats.org/officeDocument/2006/relationships/image" Target="../media/image17.png"/><Relationship Id="rId27" Type="http://schemas.microsoft.com/office/2007/relationships/hdphoto" Target="../media/hdphoto16.wdp"/><Relationship Id="rId30" Type="http://schemas.openxmlformats.org/officeDocument/2006/relationships/image" Target="../media/image12.png"/><Relationship Id="rId35" Type="http://schemas.microsoft.com/office/2007/relationships/hdphoto" Target="../media/hdphoto11.wdp"/><Relationship Id="rId8" Type="http://schemas.microsoft.com/office/2007/relationships/hdphoto" Target="../media/hdphoto32.wdp"/><Relationship Id="rId3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3" Type="http://schemas.microsoft.com/office/2007/relationships/hdphoto" Target="../media/hdphoto18.wdp"/><Relationship Id="rId18" Type="http://schemas.openxmlformats.org/officeDocument/2006/relationships/image" Target="../media/image24.png"/><Relationship Id="rId26" Type="http://schemas.openxmlformats.org/officeDocument/2006/relationships/image" Target="../media/image20.png"/><Relationship Id="rId21" Type="http://schemas.microsoft.com/office/2007/relationships/hdphoto" Target="../media/hdphoto14.wdp"/><Relationship Id="rId34" Type="http://schemas.openxmlformats.org/officeDocument/2006/relationships/image" Target="../media/image15.png"/><Relationship Id="rId7" Type="http://schemas.openxmlformats.org/officeDocument/2006/relationships/image" Target="../media/image26.png"/><Relationship Id="rId12" Type="http://schemas.openxmlformats.org/officeDocument/2006/relationships/image" Target="../media/image21.png"/><Relationship Id="rId17" Type="http://schemas.microsoft.com/office/2007/relationships/hdphoto" Target="../media/hdphoto20.wdp"/><Relationship Id="rId25" Type="http://schemas.microsoft.com/office/2007/relationships/hdphoto" Target="../media/hdphoto16.wdp"/><Relationship Id="rId33" Type="http://schemas.microsoft.com/office/2007/relationships/hdphoto" Target="../media/hdphoto11.wdp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23.png"/><Relationship Id="rId20" Type="http://schemas.openxmlformats.org/officeDocument/2006/relationships/image" Target="../media/image17.png"/><Relationship Id="rId29" Type="http://schemas.microsoft.com/office/2007/relationships/hdphoto" Target="../media/hdphoto9.wdp"/><Relationship Id="rId1" Type="http://schemas.openxmlformats.org/officeDocument/2006/relationships/slideLayout" Target="../slideLayouts/slideLayout1.xml"/><Relationship Id="rId6" Type="http://schemas.microsoft.com/office/2007/relationships/hdphoto" Target="../media/hdphoto52.wdp"/><Relationship Id="rId11" Type="http://schemas.microsoft.com/office/2007/relationships/hdphoto" Target="../media/hdphoto27.wdp"/><Relationship Id="rId24" Type="http://schemas.openxmlformats.org/officeDocument/2006/relationships/image" Target="../media/image19.png"/><Relationship Id="rId32" Type="http://schemas.openxmlformats.org/officeDocument/2006/relationships/image" Target="../media/image14.png"/><Relationship Id="rId37" Type="http://schemas.microsoft.com/office/2007/relationships/hdphoto" Target="../media/hdphoto40.wdp"/><Relationship Id="rId5" Type="http://schemas.openxmlformats.org/officeDocument/2006/relationships/image" Target="../media/image25.png"/><Relationship Id="rId15" Type="http://schemas.microsoft.com/office/2007/relationships/hdphoto" Target="../media/hdphoto19.wdp"/><Relationship Id="rId23" Type="http://schemas.microsoft.com/office/2007/relationships/hdphoto" Target="../media/hdphoto15.wdp"/><Relationship Id="rId28" Type="http://schemas.openxmlformats.org/officeDocument/2006/relationships/image" Target="../media/image12.png"/><Relationship Id="rId36" Type="http://schemas.openxmlformats.org/officeDocument/2006/relationships/image" Target="../media/image16.png"/><Relationship Id="rId10" Type="http://schemas.openxmlformats.org/officeDocument/2006/relationships/image" Target="../media/image28.png"/><Relationship Id="rId19" Type="http://schemas.microsoft.com/office/2007/relationships/hdphoto" Target="../media/hdphoto21.wdp"/><Relationship Id="rId31" Type="http://schemas.microsoft.com/office/2007/relationships/hdphoto" Target="../media/hdphoto10.wdp"/><Relationship Id="rId4" Type="http://schemas.openxmlformats.org/officeDocument/2006/relationships/image" Target="../media/image2.png"/><Relationship Id="rId9" Type="http://schemas.microsoft.com/office/2007/relationships/hdphoto" Target="../media/hdphoto53.wdp"/><Relationship Id="rId14" Type="http://schemas.openxmlformats.org/officeDocument/2006/relationships/image" Target="../media/image22.png"/><Relationship Id="rId22" Type="http://schemas.openxmlformats.org/officeDocument/2006/relationships/image" Target="../media/image18.png"/><Relationship Id="rId27" Type="http://schemas.microsoft.com/office/2007/relationships/hdphoto" Target="../media/hdphoto17.wdp"/><Relationship Id="rId30" Type="http://schemas.openxmlformats.org/officeDocument/2006/relationships/image" Target="../media/image13.png"/><Relationship Id="rId35" Type="http://schemas.microsoft.com/office/2007/relationships/hdphoto" Target="../media/hdphoto12.wdp"/><Relationship Id="rId8" Type="http://schemas.openxmlformats.org/officeDocument/2006/relationships/image" Target="../media/image27.png"/><Relationship Id="rId3" Type="http://schemas.openxmlformats.org/officeDocument/2006/relationships/image" Target="../media/image1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3" Type="http://schemas.microsoft.com/office/2007/relationships/hdphoto" Target="../media/hdphoto19.wdp"/><Relationship Id="rId18" Type="http://schemas.openxmlformats.org/officeDocument/2006/relationships/image" Target="../media/image17.png"/><Relationship Id="rId26" Type="http://schemas.openxmlformats.org/officeDocument/2006/relationships/image" Target="../media/image12.png"/><Relationship Id="rId3" Type="http://schemas.openxmlformats.org/officeDocument/2006/relationships/image" Target="../media/image1.emf"/><Relationship Id="rId21" Type="http://schemas.microsoft.com/office/2007/relationships/hdphoto" Target="../media/hdphoto15.wdp"/><Relationship Id="rId34" Type="http://schemas.openxmlformats.org/officeDocument/2006/relationships/image" Target="../media/image16.png"/><Relationship Id="rId7" Type="http://schemas.microsoft.com/office/2007/relationships/hdphoto" Target="../media/hdphoto54.wdp"/><Relationship Id="rId12" Type="http://schemas.openxmlformats.org/officeDocument/2006/relationships/image" Target="../media/image22.png"/><Relationship Id="rId17" Type="http://schemas.microsoft.com/office/2007/relationships/hdphoto" Target="../media/hdphoto21.wdp"/><Relationship Id="rId25" Type="http://schemas.microsoft.com/office/2007/relationships/hdphoto" Target="../media/hdphoto17.wdp"/><Relationship Id="rId33" Type="http://schemas.microsoft.com/office/2007/relationships/hdphoto" Target="../media/hdphoto12.wdp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24.png"/><Relationship Id="rId20" Type="http://schemas.openxmlformats.org/officeDocument/2006/relationships/image" Target="../media/image18.png"/><Relationship Id="rId29" Type="http://schemas.microsoft.com/office/2007/relationships/hdphoto" Target="../media/hdphoto10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microsoft.com/office/2007/relationships/hdphoto" Target="../media/hdphoto18.wdp"/><Relationship Id="rId24" Type="http://schemas.openxmlformats.org/officeDocument/2006/relationships/image" Target="../media/image20.png"/><Relationship Id="rId32" Type="http://schemas.openxmlformats.org/officeDocument/2006/relationships/image" Target="../media/image15.png"/><Relationship Id="rId5" Type="http://schemas.openxmlformats.org/officeDocument/2006/relationships/image" Target="../media/image26.png"/><Relationship Id="rId15" Type="http://schemas.microsoft.com/office/2007/relationships/hdphoto" Target="../media/hdphoto20.wdp"/><Relationship Id="rId23" Type="http://schemas.microsoft.com/office/2007/relationships/hdphoto" Target="../media/hdphoto16.wdp"/><Relationship Id="rId28" Type="http://schemas.openxmlformats.org/officeDocument/2006/relationships/image" Target="../media/image13.png"/><Relationship Id="rId10" Type="http://schemas.openxmlformats.org/officeDocument/2006/relationships/image" Target="../media/image21.png"/><Relationship Id="rId19" Type="http://schemas.microsoft.com/office/2007/relationships/hdphoto" Target="../media/hdphoto14.wdp"/><Relationship Id="rId31" Type="http://schemas.microsoft.com/office/2007/relationships/hdphoto" Target="../media/hdphoto11.wdp"/><Relationship Id="rId4" Type="http://schemas.openxmlformats.org/officeDocument/2006/relationships/image" Target="../media/image2.png"/><Relationship Id="rId9" Type="http://schemas.microsoft.com/office/2007/relationships/hdphoto" Target="../media/hdphoto55.wdp"/><Relationship Id="rId14" Type="http://schemas.openxmlformats.org/officeDocument/2006/relationships/image" Target="../media/image23.png"/><Relationship Id="rId22" Type="http://schemas.openxmlformats.org/officeDocument/2006/relationships/image" Target="../media/image19.png"/><Relationship Id="rId27" Type="http://schemas.microsoft.com/office/2007/relationships/hdphoto" Target="../media/hdphoto9.wdp"/><Relationship Id="rId30" Type="http://schemas.openxmlformats.org/officeDocument/2006/relationships/image" Target="../media/image14.png"/><Relationship Id="rId35" Type="http://schemas.microsoft.com/office/2007/relationships/hdphoto" Target="../media/hdphoto56.wdp"/><Relationship Id="rId8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3" Type="http://schemas.microsoft.com/office/2007/relationships/hdphoto" Target="../media/hdphoto27.wdp"/><Relationship Id="rId18" Type="http://schemas.openxmlformats.org/officeDocument/2006/relationships/image" Target="../media/image23.png"/><Relationship Id="rId26" Type="http://schemas.openxmlformats.org/officeDocument/2006/relationships/image" Target="../media/image19.png"/><Relationship Id="rId39" Type="http://schemas.microsoft.com/office/2007/relationships/hdphoto" Target="../media/hdphoto40.wdp"/><Relationship Id="rId21" Type="http://schemas.microsoft.com/office/2007/relationships/hdphoto" Target="../media/hdphoto21.wdp"/><Relationship Id="rId34" Type="http://schemas.openxmlformats.org/officeDocument/2006/relationships/image" Target="../media/image14.png"/><Relationship Id="rId7" Type="http://schemas.openxmlformats.org/officeDocument/2006/relationships/image" Target="../media/image1.emf"/><Relationship Id="rId12" Type="http://schemas.openxmlformats.org/officeDocument/2006/relationships/image" Target="../media/image28.png"/><Relationship Id="rId17" Type="http://schemas.microsoft.com/office/2007/relationships/hdphoto" Target="../media/hdphoto19.wdp"/><Relationship Id="rId25" Type="http://schemas.microsoft.com/office/2007/relationships/hdphoto" Target="../media/hdphoto15.wdp"/><Relationship Id="rId33" Type="http://schemas.microsoft.com/office/2007/relationships/hdphoto" Target="../media/hdphoto10.wdp"/><Relationship Id="rId38" Type="http://schemas.openxmlformats.org/officeDocument/2006/relationships/image" Target="../media/image16.png"/><Relationship Id="rId2" Type="http://schemas.microsoft.com/office/2007/relationships/media" Target="../media/media34.m4a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29" Type="http://schemas.microsoft.com/office/2007/relationships/hdphoto" Target="../media/hdphoto17.wdp"/><Relationship Id="rId1" Type="http://schemas.openxmlformats.org/officeDocument/2006/relationships/audio" Target="NULL" TargetMode="External"/><Relationship Id="rId6" Type="http://schemas.microsoft.com/office/2007/relationships/hdphoto" Target="../media/hdphoto29.wdp"/><Relationship Id="rId11" Type="http://schemas.microsoft.com/office/2007/relationships/hdphoto" Target="../media/hdphoto26.wdp"/><Relationship Id="rId24" Type="http://schemas.openxmlformats.org/officeDocument/2006/relationships/image" Target="../media/image18.png"/><Relationship Id="rId32" Type="http://schemas.openxmlformats.org/officeDocument/2006/relationships/image" Target="../media/image13.png"/><Relationship Id="rId37" Type="http://schemas.microsoft.com/office/2007/relationships/hdphoto" Target="../media/hdphoto12.wdp"/><Relationship Id="rId40" Type="http://schemas.openxmlformats.org/officeDocument/2006/relationships/image" Target="../media/image11.png"/><Relationship Id="rId5" Type="http://schemas.openxmlformats.org/officeDocument/2006/relationships/image" Target="../media/image25.png"/><Relationship Id="rId15" Type="http://schemas.microsoft.com/office/2007/relationships/hdphoto" Target="../media/hdphoto18.wdp"/><Relationship Id="rId23" Type="http://schemas.microsoft.com/office/2007/relationships/hdphoto" Target="../media/hdphoto14.wdp"/><Relationship Id="rId28" Type="http://schemas.openxmlformats.org/officeDocument/2006/relationships/image" Target="../media/image20.png"/><Relationship Id="rId36" Type="http://schemas.openxmlformats.org/officeDocument/2006/relationships/image" Target="../media/image15.png"/><Relationship Id="rId10" Type="http://schemas.openxmlformats.org/officeDocument/2006/relationships/image" Target="../media/image27.png"/><Relationship Id="rId19" Type="http://schemas.microsoft.com/office/2007/relationships/hdphoto" Target="../media/hdphoto20.wdp"/><Relationship Id="rId31" Type="http://schemas.microsoft.com/office/2007/relationships/hdphoto" Target="../media/hdphoto9.wdp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26.png"/><Relationship Id="rId14" Type="http://schemas.openxmlformats.org/officeDocument/2006/relationships/image" Target="../media/image21.png"/><Relationship Id="rId22" Type="http://schemas.openxmlformats.org/officeDocument/2006/relationships/image" Target="../media/image17.png"/><Relationship Id="rId27" Type="http://schemas.microsoft.com/office/2007/relationships/hdphoto" Target="../media/hdphoto16.wdp"/><Relationship Id="rId30" Type="http://schemas.openxmlformats.org/officeDocument/2006/relationships/image" Target="../media/image12.png"/><Relationship Id="rId35" Type="http://schemas.microsoft.com/office/2007/relationships/hdphoto" Target="../media/hdphoto11.wdp"/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3" Type="http://schemas.microsoft.com/office/2007/relationships/hdphoto" Target="../media/hdphoto18.wdp"/><Relationship Id="rId18" Type="http://schemas.openxmlformats.org/officeDocument/2006/relationships/image" Target="../media/image24.png"/><Relationship Id="rId26" Type="http://schemas.openxmlformats.org/officeDocument/2006/relationships/image" Target="../media/image20.png"/><Relationship Id="rId21" Type="http://schemas.microsoft.com/office/2007/relationships/hdphoto" Target="../media/hdphoto14.wdp"/><Relationship Id="rId34" Type="http://schemas.openxmlformats.org/officeDocument/2006/relationships/image" Target="../media/image15.png"/><Relationship Id="rId7" Type="http://schemas.openxmlformats.org/officeDocument/2006/relationships/image" Target="../media/image26.png"/><Relationship Id="rId12" Type="http://schemas.openxmlformats.org/officeDocument/2006/relationships/image" Target="../media/image21.png"/><Relationship Id="rId17" Type="http://schemas.microsoft.com/office/2007/relationships/hdphoto" Target="../media/hdphoto20.wdp"/><Relationship Id="rId25" Type="http://schemas.microsoft.com/office/2007/relationships/hdphoto" Target="../media/hdphoto16.wdp"/><Relationship Id="rId33" Type="http://schemas.microsoft.com/office/2007/relationships/hdphoto" Target="../media/hdphoto11.wdp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23.png"/><Relationship Id="rId20" Type="http://schemas.openxmlformats.org/officeDocument/2006/relationships/image" Target="../media/image17.png"/><Relationship Id="rId29" Type="http://schemas.microsoft.com/office/2007/relationships/hdphoto" Target="../media/hdphoto9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microsoft.com/office/2007/relationships/hdphoto" Target="../media/hdphoto27.wdp"/><Relationship Id="rId24" Type="http://schemas.openxmlformats.org/officeDocument/2006/relationships/image" Target="../media/image19.png"/><Relationship Id="rId32" Type="http://schemas.openxmlformats.org/officeDocument/2006/relationships/image" Target="../media/image14.png"/><Relationship Id="rId37" Type="http://schemas.microsoft.com/office/2007/relationships/hdphoto" Target="../media/hdphoto40.wdp"/><Relationship Id="rId5" Type="http://schemas.openxmlformats.org/officeDocument/2006/relationships/image" Target="../media/image1.emf"/><Relationship Id="rId15" Type="http://schemas.microsoft.com/office/2007/relationships/hdphoto" Target="../media/hdphoto19.wdp"/><Relationship Id="rId23" Type="http://schemas.microsoft.com/office/2007/relationships/hdphoto" Target="../media/hdphoto15.wdp"/><Relationship Id="rId28" Type="http://schemas.openxmlformats.org/officeDocument/2006/relationships/image" Target="../media/image12.png"/><Relationship Id="rId36" Type="http://schemas.openxmlformats.org/officeDocument/2006/relationships/image" Target="../media/image16.png"/><Relationship Id="rId10" Type="http://schemas.openxmlformats.org/officeDocument/2006/relationships/image" Target="../media/image28.png"/><Relationship Id="rId19" Type="http://schemas.microsoft.com/office/2007/relationships/hdphoto" Target="../media/hdphoto21.wdp"/><Relationship Id="rId31" Type="http://schemas.microsoft.com/office/2007/relationships/hdphoto" Target="../media/hdphoto10.wdp"/><Relationship Id="rId4" Type="http://schemas.microsoft.com/office/2007/relationships/hdphoto" Target="../media/hdphoto29.wdp"/><Relationship Id="rId9" Type="http://schemas.microsoft.com/office/2007/relationships/hdphoto" Target="../media/hdphoto26.wdp"/><Relationship Id="rId14" Type="http://schemas.openxmlformats.org/officeDocument/2006/relationships/image" Target="../media/image22.png"/><Relationship Id="rId22" Type="http://schemas.openxmlformats.org/officeDocument/2006/relationships/image" Target="../media/image18.png"/><Relationship Id="rId27" Type="http://schemas.microsoft.com/office/2007/relationships/hdphoto" Target="../media/hdphoto17.wdp"/><Relationship Id="rId30" Type="http://schemas.openxmlformats.org/officeDocument/2006/relationships/image" Target="../media/image13.png"/><Relationship Id="rId35" Type="http://schemas.microsoft.com/office/2007/relationships/hdphoto" Target="../media/hdphoto12.wdp"/><Relationship Id="rId8" Type="http://schemas.openxmlformats.org/officeDocument/2006/relationships/image" Target="../media/image27.png"/><Relationship Id="rId3" Type="http://schemas.openxmlformats.org/officeDocument/2006/relationships/image" Target="../media/image2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36.m4a"/><Relationship Id="rId7" Type="http://schemas.openxmlformats.org/officeDocument/2006/relationships/image" Target="../media/image2.png"/><Relationship Id="rId2" Type="http://schemas.microsoft.com/office/2007/relationships/media" Target="../media/media35.m4a"/><Relationship Id="rId1" Type="http://schemas.openxmlformats.org/officeDocument/2006/relationships/audio" Target="NULL" TargetMode="External"/><Relationship Id="rId6" Type="http://schemas.openxmlformats.org/officeDocument/2006/relationships/image" Target="../media/image1.emf"/><Relationship Id="rId5" Type="http://schemas.openxmlformats.org/officeDocument/2006/relationships/image" Target="../media/image29.gif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10.wdp"/><Relationship Id="rId18" Type="http://schemas.openxmlformats.org/officeDocument/2006/relationships/image" Target="../media/image16.png"/><Relationship Id="rId3" Type="http://schemas.microsoft.com/office/2007/relationships/media" Target="../media/media12.m4a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3.png"/><Relationship Id="rId17" Type="http://schemas.microsoft.com/office/2007/relationships/hdphoto" Target="../media/hdphoto12.wdp"/><Relationship Id="rId2" Type="http://schemas.microsoft.com/office/2007/relationships/media" Target="../media/media11.m4a"/><Relationship Id="rId16" Type="http://schemas.openxmlformats.org/officeDocument/2006/relationships/image" Target="../media/image15.png"/><Relationship Id="rId20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microsoft.com/office/2007/relationships/media" Target="../media/media15.m4a"/><Relationship Id="rId11" Type="http://schemas.openxmlformats.org/officeDocument/2006/relationships/image" Target="../media/image2.png"/><Relationship Id="rId5" Type="http://schemas.microsoft.com/office/2007/relationships/media" Target="../media/media14.m4a"/><Relationship Id="rId15" Type="http://schemas.microsoft.com/office/2007/relationships/hdphoto" Target="../media/hdphoto11.wdp"/><Relationship Id="rId10" Type="http://schemas.openxmlformats.org/officeDocument/2006/relationships/image" Target="../media/image1.emf"/><Relationship Id="rId19" Type="http://schemas.microsoft.com/office/2007/relationships/hdphoto" Target="../media/hdphoto13.wdp"/><Relationship Id="rId4" Type="http://schemas.microsoft.com/office/2007/relationships/media" Target="../media/media13.m4a"/><Relationship Id="rId9" Type="http://schemas.microsoft.com/office/2007/relationships/hdphoto" Target="../media/hdphoto9.wdp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9.png"/><Relationship Id="rId3" Type="http://schemas.microsoft.com/office/2007/relationships/media" Target="../media/media17.m4a"/><Relationship Id="rId7" Type="http://schemas.openxmlformats.org/officeDocument/2006/relationships/image" Target="../media/image1.emf"/><Relationship Id="rId12" Type="http://schemas.microsoft.com/office/2007/relationships/hdphoto" Target="../media/hdphoto15.wdp"/><Relationship Id="rId17" Type="http://schemas.openxmlformats.org/officeDocument/2006/relationships/image" Target="../media/image11.png"/><Relationship Id="rId2" Type="http://schemas.microsoft.com/office/2007/relationships/media" Target="../media/media16.m4a"/><Relationship Id="rId16" Type="http://schemas.microsoft.com/office/2007/relationships/hdphoto" Target="../media/hdphoto17.wdp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18.png"/><Relationship Id="rId5" Type="http://schemas.microsoft.com/office/2007/relationships/media" Target="../media/media19.m4a"/><Relationship Id="rId15" Type="http://schemas.openxmlformats.org/officeDocument/2006/relationships/image" Target="../media/image20.png"/><Relationship Id="rId10" Type="http://schemas.microsoft.com/office/2007/relationships/hdphoto" Target="../media/hdphoto14.wdp"/><Relationship Id="rId4" Type="http://schemas.microsoft.com/office/2007/relationships/media" Target="../media/media18.m4a"/><Relationship Id="rId9" Type="http://schemas.openxmlformats.org/officeDocument/2006/relationships/image" Target="../media/image17.png"/><Relationship Id="rId14" Type="http://schemas.microsoft.com/office/2007/relationships/hdphoto" Target="../media/hdphoto16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13" Type="http://schemas.microsoft.com/office/2007/relationships/hdphoto" Target="../media/hdphoto19.wdp"/><Relationship Id="rId18" Type="http://schemas.openxmlformats.org/officeDocument/2006/relationships/image" Target="../media/image11.png"/><Relationship Id="rId3" Type="http://schemas.microsoft.com/office/2007/relationships/media" Target="../media/media21.m4a"/><Relationship Id="rId7" Type="http://schemas.openxmlformats.org/officeDocument/2006/relationships/notesSlide" Target="../notesSlides/notesSlide1.xml"/><Relationship Id="rId12" Type="http://schemas.openxmlformats.org/officeDocument/2006/relationships/image" Target="../media/image22.png"/><Relationship Id="rId17" Type="http://schemas.microsoft.com/office/2007/relationships/hdphoto" Target="../media/hdphoto21.wdp"/><Relationship Id="rId2" Type="http://schemas.microsoft.com/office/2007/relationships/media" Target="../media/media20.m4a"/><Relationship Id="rId16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1.xml"/><Relationship Id="rId11" Type="http://schemas.microsoft.com/office/2007/relationships/hdphoto" Target="../media/hdphoto18.wdp"/><Relationship Id="rId5" Type="http://schemas.microsoft.com/office/2007/relationships/media" Target="../media/media23.m4a"/><Relationship Id="rId15" Type="http://schemas.microsoft.com/office/2007/relationships/hdphoto" Target="../media/hdphoto20.wdp"/><Relationship Id="rId10" Type="http://schemas.openxmlformats.org/officeDocument/2006/relationships/image" Target="../media/image21.png"/><Relationship Id="rId4" Type="http://schemas.microsoft.com/office/2007/relationships/media" Target="../media/media22.m4a"/><Relationship Id="rId9" Type="http://schemas.openxmlformats.org/officeDocument/2006/relationships/image" Target="../media/image2.png"/><Relationship Id="rId1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27.m4a"/><Relationship Id="rId13" Type="http://schemas.openxmlformats.org/officeDocument/2006/relationships/image" Target="../media/image25.png"/><Relationship Id="rId18" Type="http://schemas.openxmlformats.org/officeDocument/2006/relationships/image" Target="../media/image28.png"/><Relationship Id="rId3" Type="http://schemas.microsoft.com/office/2007/relationships/media" Target="../media/media25.m4a"/><Relationship Id="rId7" Type="http://schemas.microsoft.com/office/2007/relationships/media" Target="../media/media27.m4a"/><Relationship Id="rId12" Type="http://schemas.openxmlformats.org/officeDocument/2006/relationships/image" Target="../media/image2.png"/><Relationship Id="rId17" Type="http://schemas.microsoft.com/office/2007/relationships/hdphoto" Target="../media/hdphoto23.wdp"/><Relationship Id="rId2" Type="http://schemas.openxmlformats.org/officeDocument/2006/relationships/audio" Target="../media/media24.m4a"/><Relationship Id="rId16" Type="http://schemas.openxmlformats.org/officeDocument/2006/relationships/image" Target="../media/image27.png"/><Relationship Id="rId20" Type="http://schemas.openxmlformats.org/officeDocument/2006/relationships/image" Target="../media/image11.png"/><Relationship Id="rId1" Type="http://schemas.microsoft.com/office/2007/relationships/media" Target="../media/media24.m4a"/><Relationship Id="rId6" Type="http://schemas.openxmlformats.org/officeDocument/2006/relationships/audio" Target="../media/media26.m4a"/><Relationship Id="rId11" Type="http://schemas.openxmlformats.org/officeDocument/2006/relationships/image" Target="../media/image1.emf"/><Relationship Id="rId5" Type="http://schemas.microsoft.com/office/2007/relationships/media" Target="../media/media26.m4a"/><Relationship Id="rId15" Type="http://schemas.openxmlformats.org/officeDocument/2006/relationships/image" Target="../media/image26.png"/><Relationship Id="rId10" Type="http://schemas.openxmlformats.org/officeDocument/2006/relationships/notesSlide" Target="../notesSlides/notesSlide2.xml"/><Relationship Id="rId19" Type="http://schemas.microsoft.com/office/2007/relationships/hdphoto" Target="../media/hdphoto24.wdp"/><Relationship Id="rId4" Type="http://schemas.openxmlformats.org/officeDocument/2006/relationships/audio" Target="../media/media25.m4a"/><Relationship Id="rId9" Type="http://schemas.openxmlformats.org/officeDocument/2006/relationships/slideLayout" Target="../slideLayouts/slideLayout1.xml"/><Relationship Id="rId14" Type="http://schemas.microsoft.com/office/2007/relationships/hdphoto" Target="../media/hdphoto2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66646-A6F4-B649-87FD-B83E55C182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4396" y="869288"/>
            <a:ext cx="6858000" cy="2387600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Calibri"/>
                <a:cs typeface="Calibri"/>
              </a:rPr>
              <a:t>Lé preunmié nivé</a:t>
            </a:r>
            <a:br>
              <a:rPr lang="en-US" sz="6000" dirty="0">
                <a:latin typeface="Calibri"/>
                <a:cs typeface="Calibri"/>
              </a:rPr>
            </a:br>
            <a:r>
              <a:rPr lang="en-US" sz="6000" dirty="0">
                <a:latin typeface="Calibri"/>
                <a:cs typeface="Calibri"/>
              </a:rPr>
              <a:t>Lé deuxième tèrme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D40560-076E-5743-B12A-1FE9F9177A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29542" y="3795469"/>
            <a:ext cx="4180974" cy="1078246"/>
          </a:xfrm>
        </p:spPr>
        <p:txBody>
          <a:bodyPr>
            <a:normAutofit/>
          </a:bodyPr>
          <a:lstStyle/>
          <a:p>
            <a:r>
              <a:rPr lang="en-US" sz="4800" i="1" dirty="0">
                <a:solidFill>
                  <a:srgbClr val="800000"/>
                </a:solidFill>
                <a:latin typeface="Arial"/>
                <a:cs typeface="Arial"/>
              </a:rPr>
              <a:t>La léçon 1</a:t>
            </a:r>
          </a:p>
        </p:txBody>
      </p:sp>
      <p:pic>
        <p:nvPicPr>
          <p:cNvPr id="6" name="Picture 5" descr="JérriaisLogo_COL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5" name="Picture 4" descr="JérriaisCow_CO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2" y="5615594"/>
            <a:ext cx="1439783" cy="103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812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EF79C-1CCF-D849-8774-6F2E75F81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Tch’est </a:t>
            </a:r>
            <a:r>
              <a:rPr lang="en-US"/>
              <a:t>qu’est manque?</a:t>
            </a:r>
          </a:p>
        </p:txBody>
      </p:sp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0A5DE988-2694-A54C-80A7-78A4C6F036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88.953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72440" y="755918"/>
            <a:ext cx="812800" cy="812800"/>
          </a:xfrm>
          <a:prstGeom prst="rect">
            <a:avLst/>
          </a:prstGeom>
        </p:spPr>
      </p:pic>
      <p:pic>
        <p:nvPicPr>
          <p:cNvPr id="4" name="Picture 3" descr="JérriaisLogo_COL.ai">
            <a:extLst>
              <a:ext uri="{FF2B5EF4-FFF2-40B4-BE49-F238E27FC236}">
                <a16:creationId xmlns:a16="http://schemas.microsoft.com/office/drawing/2014/main" id="{302971DA-B98C-0E4B-B7DA-3ABEFE8BEA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950" y="5675556"/>
            <a:ext cx="1927050" cy="1444438"/>
          </a:xfrm>
          <a:prstGeom prst="rect">
            <a:avLst/>
          </a:prstGeom>
        </p:spPr>
      </p:pic>
      <p:pic>
        <p:nvPicPr>
          <p:cNvPr id="5" name="Picture 4" descr="JérriaisCow_COL.png">
            <a:extLst>
              <a:ext uri="{FF2B5EF4-FFF2-40B4-BE49-F238E27FC236}">
                <a16:creationId xmlns:a16="http://schemas.microsoft.com/office/drawing/2014/main" id="{8CC8B633-2B59-0346-AED2-1BA3070B51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1" y="5980456"/>
            <a:ext cx="931821" cy="66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50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1" y="5615594"/>
            <a:ext cx="1439783" cy="10341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66586" y="1400202"/>
            <a:ext cx="2031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884" y="307808"/>
            <a:ext cx="1439841" cy="1439841"/>
          </a:xfrm>
          <a:prstGeom prst="rect">
            <a:avLst/>
          </a:prstGeom>
        </p:spPr>
      </p:pic>
      <p:pic>
        <p:nvPicPr>
          <p:cNvPr id="18" name="Picture 17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665" y="541397"/>
            <a:ext cx="1422072" cy="715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942" y="1955082"/>
            <a:ext cx="1703783" cy="1670457"/>
          </a:xfrm>
          <a:prstGeom prst="rect">
            <a:avLst/>
          </a:prstGeom>
        </p:spPr>
      </p:pic>
      <p:pic>
        <p:nvPicPr>
          <p:cNvPr id="9" name="Picture 8" descr="Antek-Lucu-Anak-Ransel-Anak-Laki-laki-Animasi-Kartun-Tas-Sekolah-untuk-Anak-Laki-laki-Perempuan.jpg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750" r="100000">
                        <a14:foregroundMark x1="94250" y1="20000" x2="94250" y2="2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96" y="138145"/>
            <a:ext cx="1479197" cy="1479197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9548" y="218991"/>
            <a:ext cx="1479287" cy="1037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/>
          <p:cNvPicPr/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7800" y1="52400" x2="7800" y2="52400"/>
                        <a14:foregroundMark x1="7400" y1="40100" x2="7400" y2="40100"/>
                        <a14:foregroundMark x1="4700" y1="33100" x2="4700" y2="33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16950" y="1547523"/>
            <a:ext cx="1527421" cy="1105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Macintosh HD:Applications:Microsoft Office 2011:Office:Media:Clipart: Business.localized:BU005292.png"/>
          <p:cNvPicPr/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53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650" y="3625539"/>
            <a:ext cx="1639966" cy="1494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9647" l="1761" r="100000">
                        <a14:foregroundMark x1="14437" y1="91873" x2="14437" y2="91873"/>
                        <a14:foregroundMark x1="13380" y1="37456" x2="9859" y2="84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15470">
            <a:off x="4751938" y="1577876"/>
            <a:ext cx="1349357" cy="1344606"/>
          </a:xfrm>
          <a:prstGeom prst="rect">
            <a:avLst/>
          </a:prstGeom>
        </p:spPr>
      </p:pic>
      <p:pic>
        <p:nvPicPr>
          <p:cNvPr id="21" name="Picture 20"/>
          <p:cNvPicPr/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6167" y1="92167" x2="6167" y2="92167"/>
                        <a14:foregroundMark x1="91667" y1="9000" x2="91667" y2="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11063">
            <a:off x="396489" y="1669377"/>
            <a:ext cx="1405107" cy="1043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/>
          <p:cNvPicPr/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789" y="3544554"/>
            <a:ext cx="1334759" cy="1130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40909" y1="22376" x2="68701" y2="25552"/>
                        <a14:foregroundMark x1="18312" y1="75552" x2="52727" y2="820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51" y="4262805"/>
            <a:ext cx="1307327" cy="119126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823" b="100000" l="0" r="100000">
                        <a14:foregroundMark x1="28800" y1="89305" x2="74467" y2="88757"/>
                        <a14:foregroundMark x1="13000" y1="39214" x2="13800" y2="85923"/>
                        <a14:foregroundMark x1="8533" y1="85649" x2="13200" y2="85375"/>
                        <a14:foregroundMark x1="13800" y1="87294" x2="19867" y2="85101"/>
                        <a14:foregroundMark x1="82733" y1="88391" x2="93533" y2="89854"/>
                        <a14:foregroundMark x1="81133" y1="88391" x2="77467" y2="88117"/>
                        <a14:foregroundMark x1="32067" y1="83455" x2="19867" y2="82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06" y="2734889"/>
            <a:ext cx="1702561" cy="124173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403" y="3992211"/>
            <a:ext cx="2031141" cy="2255737"/>
          </a:xfrm>
          <a:prstGeom prst="rect">
            <a:avLst/>
          </a:prstGeom>
        </p:spPr>
      </p:pic>
      <p:pic>
        <p:nvPicPr>
          <p:cNvPr id="26" name="Picture 25"/>
          <p:cNvPicPr/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3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30206" y="5454073"/>
            <a:ext cx="2090886" cy="1195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/>
          <p:cNvPicPr/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63" y="2774799"/>
            <a:ext cx="2156209" cy="1591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/>
          <p:cNvPicPr/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66585" y="3976625"/>
            <a:ext cx="1474082" cy="1143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1992" b="98805" l="0" r="100000">
                        <a14:backgroundMark x1="92464" y1="24701" x2="92464" y2="24701"/>
                        <a14:backgroundMark x1="80290" y1="10757" x2="80290" y2="10757"/>
                        <a14:backgroundMark x1="62609" y1="5976" x2="62609" y2="59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269" y="5454071"/>
            <a:ext cx="1498279" cy="109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252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0157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1" y="5615594"/>
            <a:ext cx="1439783" cy="10341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66586" y="1400202"/>
            <a:ext cx="2031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884" y="307808"/>
            <a:ext cx="1439841" cy="1439841"/>
          </a:xfrm>
          <a:prstGeom prst="rect">
            <a:avLst/>
          </a:prstGeom>
        </p:spPr>
      </p:pic>
      <p:pic>
        <p:nvPicPr>
          <p:cNvPr id="18" name="Picture 17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665" y="541397"/>
            <a:ext cx="1422072" cy="715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942" y="1955082"/>
            <a:ext cx="1703783" cy="1670457"/>
          </a:xfrm>
          <a:prstGeom prst="rect">
            <a:avLst/>
          </a:prstGeom>
        </p:spPr>
      </p:pic>
      <p:pic>
        <p:nvPicPr>
          <p:cNvPr id="9" name="Picture 8" descr="Antek-Lucu-Anak-Ransel-Anak-Laki-laki-Animasi-Kartun-Tas-Sekolah-untuk-Anak-Laki-laki-Perempuan.jpg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750" r="100000">
                        <a14:foregroundMark x1="94250" y1="20000" x2="94250" y2="2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96" y="138145"/>
            <a:ext cx="1479197" cy="1479197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9548" y="218991"/>
            <a:ext cx="1479287" cy="1037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/>
          <p:cNvPicPr/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7800" y1="52400" x2="7800" y2="52400"/>
                        <a14:foregroundMark x1="7400" y1="40100" x2="7400" y2="40100"/>
                        <a14:foregroundMark x1="4700" y1="33100" x2="4700" y2="33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16950" y="1547523"/>
            <a:ext cx="1527421" cy="1105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Macintosh HD:Applications:Microsoft Office 2011:Office:Media:Clipart: Business.localized:BU005292.png"/>
          <p:cNvPicPr/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53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650" y="3625539"/>
            <a:ext cx="1639966" cy="1494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9647" l="1761" r="100000">
                        <a14:foregroundMark x1="14437" y1="91873" x2="14437" y2="91873"/>
                        <a14:foregroundMark x1="13380" y1="37456" x2="9859" y2="84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15470">
            <a:off x="4751938" y="1577876"/>
            <a:ext cx="1349357" cy="1344606"/>
          </a:xfrm>
          <a:prstGeom prst="rect">
            <a:avLst/>
          </a:prstGeom>
        </p:spPr>
      </p:pic>
      <p:pic>
        <p:nvPicPr>
          <p:cNvPr id="21" name="Picture 20"/>
          <p:cNvPicPr/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6167" y1="92167" x2="6167" y2="92167"/>
                        <a14:foregroundMark x1="91667" y1="9000" x2="91667" y2="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11063">
            <a:off x="396489" y="1669377"/>
            <a:ext cx="1405107" cy="1043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/>
          <p:cNvPicPr/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789" y="3544554"/>
            <a:ext cx="1334759" cy="1130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40909" y1="22376" x2="68701" y2="25552"/>
                        <a14:foregroundMark x1="18312" y1="75552" x2="52727" y2="820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51" y="4262805"/>
            <a:ext cx="1307327" cy="119126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823" b="100000" l="0" r="100000">
                        <a14:foregroundMark x1="28800" y1="89305" x2="74467" y2="88757"/>
                        <a14:foregroundMark x1="13000" y1="39214" x2="13800" y2="85923"/>
                        <a14:foregroundMark x1="8533" y1="85649" x2="13200" y2="85375"/>
                        <a14:foregroundMark x1="13800" y1="87294" x2="19867" y2="85101"/>
                        <a14:foregroundMark x1="82733" y1="88391" x2="93533" y2="89854"/>
                        <a14:foregroundMark x1="81133" y1="88391" x2="77467" y2="88117"/>
                        <a14:foregroundMark x1="32067" y1="83455" x2="19867" y2="82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06" y="2734889"/>
            <a:ext cx="1702561" cy="1241734"/>
          </a:xfrm>
          <a:prstGeom prst="rect">
            <a:avLst/>
          </a:prstGeom>
        </p:spPr>
      </p:pic>
      <p:pic>
        <p:nvPicPr>
          <p:cNvPr id="26" name="Picture 25"/>
          <p:cNvPicPr/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3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30206" y="5454073"/>
            <a:ext cx="2090886" cy="1195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/>
          <p:cNvPicPr/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63" y="2774799"/>
            <a:ext cx="2156209" cy="1591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/>
          <p:cNvPicPr/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66585" y="3976625"/>
            <a:ext cx="1474082" cy="1143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992" b="98805" l="0" r="100000">
                        <a14:backgroundMark x1="92464" y1="24701" x2="92464" y2="24701"/>
                        <a14:backgroundMark x1="80290" y1="10757" x2="80290" y2="10757"/>
                        <a14:backgroundMark x1="62609" y1="5976" x2="62609" y2="59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269" y="5454071"/>
            <a:ext cx="1498279" cy="109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3569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8011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1" y="5615594"/>
            <a:ext cx="1439783" cy="10341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66586" y="1400202"/>
            <a:ext cx="2031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884" y="307808"/>
            <a:ext cx="1439841" cy="1439841"/>
          </a:xfrm>
          <a:prstGeom prst="rect">
            <a:avLst/>
          </a:prstGeom>
        </p:spPr>
      </p:pic>
      <p:pic>
        <p:nvPicPr>
          <p:cNvPr id="18" name="Picture 17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665" y="541397"/>
            <a:ext cx="1422072" cy="715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942" y="1955082"/>
            <a:ext cx="1703783" cy="1670457"/>
          </a:xfrm>
          <a:prstGeom prst="rect">
            <a:avLst/>
          </a:prstGeom>
        </p:spPr>
      </p:pic>
      <p:pic>
        <p:nvPicPr>
          <p:cNvPr id="9" name="Picture 8" descr="Antek-Lucu-Anak-Ransel-Anak-Laki-laki-Animasi-Kartun-Tas-Sekolah-untuk-Anak-Laki-laki-Perempuan.jpg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750" r="100000">
                        <a14:foregroundMark x1="94250" y1="20000" x2="94250" y2="2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96" y="138145"/>
            <a:ext cx="1479197" cy="1479197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9548" y="218991"/>
            <a:ext cx="1479287" cy="1037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/>
          <p:cNvPicPr/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7800" y1="52400" x2="7800" y2="52400"/>
                        <a14:foregroundMark x1="7400" y1="40100" x2="7400" y2="40100"/>
                        <a14:foregroundMark x1="4700" y1="33100" x2="4700" y2="33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16950" y="1547523"/>
            <a:ext cx="1527421" cy="1105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Macintosh HD:Applications:Microsoft Office 2011:Office:Media:Clipart: Business.localized:BU005292.png"/>
          <p:cNvPicPr/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53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650" y="3625539"/>
            <a:ext cx="1639966" cy="1494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9647" l="1761" r="100000">
                        <a14:foregroundMark x1="14437" y1="91873" x2="14437" y2="91873"/>
                        <a14:foregroundMark x1="13380" y1="37456" x2="9859" y2="84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15470">
            <a:off x="4751938" y="1577876"/>
            <a:ext cx="1349357" cy="1344606"/>
          </a:xfrm>
          <a:prstGeom prst="rect">
            <a:avLst/>
          </a:prstGeom>
        </p:spPr>
      </p:pic>
      <p:pic>
        <p:nvPicPr>
          <p:cNvPr id="21" name="Picture 20"/>
          <p:cNvPicPr/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6167" y1="92167" x2="6167" y2="92167"/>
                        <a14:foregroundMark x1="91667" y1="9000" x2="91667" y2="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11063">
            <a:off x="396489" y="1669377"/>
            <a:ext cx="1405107" cy="1043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/>
          <p:cNvPicPr/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789" y="3544554"/>
            <a:ext cx="1334759" cy="1130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40909" y1="22376" x2="68701" y2="25552"/>
                        <a14:foregroundMark x1="18312" y1="75552" x2="52727" y2="820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51" y="4262805"/>
            <a:ext cx="1307327" cy="119126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823" b="100000" l="0" r="100000">
                        <a14:foregroundMark x1="28800" y1="89305" x2="74467" y2="88757"/>
                        <a14:foregroundMark x1="13000" y1="39214" x2="13800" y2="85923"/>
                        <a14:foregroundMark x1="8533" y1="85649" x2="13200" y2="85375"/>
                        <a14:foregroundMark x1="13800" y1="87294" x2="19867" y2="85101"/>
                        <a14:foregroundMark x1="82733" y1="88391" x2="93533" y2="89854"/>
                        <a14:foregroundMark x1="81133" y1="88391" x2="77467" y2="88117"/>
                        <a14:foregroundMark x1="32067" y1="83455" x2="19867" y2="82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06" y="2734889"/>
            <a:ext cx="1702561" cy="124173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394" y="3544556"/>
            <a:ext cx="2031141" cy="2255737"/>
          </a:xfrm>
          <a:prstGeom prst="rect">
            <a:avLst/>
          </a:prstGeom>
        </p:spPr>
      </p:pic>
      <p:pic>
        <p:nvPicPr>
          <p:cNvPr id="26" name="Picture 25"/>
          <p:cNvPicPr/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3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30206" y="5454073"/>
            <a:ext cx="2090886" cy="1195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/>
          <p:cNvPicPr/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63" y="2774799"/>
            <a:ext cx="2156209" cy="1591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/>
          <p:cNvPicPr/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66585" y="3976625"/>
            <a:ext cx="1474082" cy="1143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992" b="98805" l="0" r="100000">
                        <a14:backgroundMark x1="92464" y1="24701" x2="92464" y2="24701"/>
                        <a14:backgroundMark x1="80290" y1="10757" x2="80290" y2="10757"/>
                        <a14:backgroundMark x1="62609" y1="5976" x2="62609" y2="59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269" y="5454071"/>
            <a:ext cx="1498279" cy="1090052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7034393" y="3784874"/>
            <a:ext cx="2001944" cy="1781287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7573758" y="5495507"/>
            <a:ext cx="12901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un livre</a:t>
            </a:r>
            <a:endParaRPr lang="en-US" sz="2400" dirty="0"/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88C94F9-EB82-904F-99AC-973586B5336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75.8724"/>
                </p14:media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8636788" y="5439704"/>
            <a:ext cx="507212" cy="50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5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1" y="5615594"/>
            <a:ext cx="1439783" cy="10341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66586" y="1400202"/>
            <a:ext cx="2031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884" y="307808"/>
            <a:ext cx="1439841" cy="1439841"/>
          </a:xfrm>
          <a:prstGeom prst="rect">
            <a:avLst/>
          </a:prstGeom>
        </p:spPr>
      </p:pic>
      <p:pic>
        <p:nvPicPr>
          <p:cNvPr id="18" name="Picture 17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665" y="541397"/>
            <a:ext cx="1422072" cy="715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942" y="1955082"/>
            <a:ext cx="1703783" cy="1670457"/>
          </a:xfrm>
          <a:prstGeom prst="rect">
            <a:avLst/>
          </a:prstGeom>
        </p:spPr>
      </p:pic>
      <p:pic>
        <p:nvPicPr>
          <p:cNvPr id="9" name="Picture 8" descr="Antek-Lucu-Anak-Ransel-Anak-Laki-laki-Animasi-Kartun-Tas-Sekolah-untuk-Anak-Laki-laki-Perempuan.jpg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750" r="100000">
                        <a14:foregroundMark x1="94250" y1="20000" x2="94250" y2="2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96" y="138145"/>
            <a:ext cx="1479197" cy="1479197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9548" y="218991"/>
            <a:ext cx="1479287" cy="1037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/>
          <p:cNvPicPr/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7800" y1="52400" x2="7800" y2="52400"/>
                        <a14:foregroundMark x1="7400" y1="40100" x2="7400" y2="40100"/>
                        <a14:foregroundMark x1="4700" y1="33100" x2="4700" y2="33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16950" y="1547523"/>
            <a:ext cx="1527421" cy="1105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Macintosh HD:Applications:Microsoft Office 2011:Office:Media:Clipart: Business.localized:BU005292.png"/>
          <p:cNvPicPr/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53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650" y="3625539"/>
            <a:ext cx="1639966" cy="1494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9647" l="1761" r="100000">
                        <a14:foregroundMark x1="14437" y1="91873" x2="14437" y2="91873"/>
                        <a14:foregroundMark x1="13380" y1="37456" x2="9859" y2="84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15470">
            <a:off x="4751938" y="1577876"/>
            <a:ext cx="1349357" cy="1344606"/>
          </a:xfrm>
          <a:prstGeom prst="rect">
            <a:avLst/>
          </a:prstGeom>
        </p:spPr>
      </p:pic>
      <p:pic>
        <p:nvPicPr>
          <p:cNvPr id="21" name="Picture 20"/>
          <p:cNvPicPr/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6167" y1="92167" x2="6167" y2="92167"/>
                        <a14:foregroundMark x1="91667" y1="9000" x2="91667" y2="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11063">
            <a:off x="396489" y="1669377"/>
            <a:ext cx="1405107" cy="1043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/>
          <p:cNvPicPr/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789" y="3544554"/>
            <a:ext cx="1334759" cy="1130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40909" y1="22376" x2="68701" y2="25552"/>
                        <a14:foregroundMark x1="18312" y1="75552" x2="52727" y2="820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51" y="4262805"/>
            <a:ext cx="1307327" cy="119126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823" b="100000" l="0" r="100000">
                        <a14:foregroundMark x1="28800" y1="89305" x2="74467" y2="88757"/>
                        <a14:foregroundMark x1="13000" y1="39214" x2="13800" y2="85923"/>
                        <a14:foregroundMark x1="8533" y1="85649" x2="13200" y2="85375"/>
                        <a14:foregroundMark x1="13800" y1="87294" x2="19867" y2="85101"/>
                        <a14:foregroundMark x1="82733" y1="88391" x2="93533" y2="89854"/>
                        <a14:foregroundMark x1="81133" y1="88391" x2="77467" y2="88117"/>
                        <a14:foregroundMark x1="32067" y1="83455" x2="19867" y2="82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06" y="2734889"/>
            <a:ext cx="1702561" cy="124173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403" y="3992211"/>
            <a:ext cx="2031141" cy="2255737"/>
          </a:xfrm>
          <a:prstGeom prst="rect">
            <a:avLst/>
          </a:prstGeom>
        </p:spPr>
      </p:pic>
      <p:pic>
        <p:nvPicPr>
          <p:cNvPr id="26" name="Picture 25"/>
          <p:cNvPicPr/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3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30206" y="5454073"/>
            <a:ext cx="2090886" cy="1195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/>
          <p:cNvPicPr/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63" y="2774799"/>
            <a:ext cx="2156209" cy="1591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/>
          <p:cNvPicPr/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66585" y="3976625"/>
            <a:ext cx="1474082" cy="1143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1992" b="98805" l="0" r="100000">
                        <a14:backgroundMark x1="92464" y1="24701" x2="92464" y2="24701"/>
                        <a14:backgroundMark x1="80290" y1="10757" x2="80290" y2="10757"/>
                        <a14:backgroundMark x1="62609" y1="5976" x2="62609" y2="59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269" y="5454071"/>
            <a:ext cx="1498279" cy="109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1138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8011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1" y="5615594"/>
            <a:ext cx="1439783" cy="10341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66586" y="1400202"/>
            <a:ext cx="2031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884" y="307808"/>
            <a:ext cx="1439841" cy="1439841"/>
          </a:xfrm>
          <a:prstGeom prst="rect">
            <a:avLst/>
          </a:prstGeom>
        </p:spPr>
      </p:pic>
      <p:pic>
        <p:nvPicPr>
          <p:cNvPr id="18" name="Picture 17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665" y="541397"/>
            <a:ext cx="1422072" cy="715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942" y="1955082"/>
            <a:ext cx="1703783" cy="1670457"/>
          </a:xfrm>
          <a:prstGeom prst="rect">
            <a:avLst/>
          </a:prstGeom>
        </p:spPr>
      </p:pic>
      <p:pic>
        <p:nvPicPr>
          <p:cNvPr id="9" name="Picture 8" descr="Antek-Lucu-Anak-Ransel-Anak-Laki-laki-Animasi-Kartun-Tas-Sekolah-untuk-Anak-Laki-laki-Perempuan.jpg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750" r="100000">
                        <a14:foregroundMark x1="94250" y1="20000" x2="94250" y2="2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96" y="138145"/>
            <a:ext cx="1479197" cy="1479197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9548" y="218991"/>
            <a:ext cx="1479287" cy="1037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/>
          <p:cNvPicPr/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7800" y1="52400" x2="7800" y2="52400"/>
                        <a14:foregroundMark x1="7400" y1="40100" x2="7400" y2="40100"/>
                        <a14:foregroundMark x1="4700" y1="33100" x2="4700" y2="33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16950" y="1547523"/>
            <a:ext cx="1527421" cy="1105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Macintosh HD:Applications:Microsoft Office 2011:Office:Media:Clipart: Business.localized:BU005292.png"/>
          <p:cNvPicPr/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53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650" y="3625539"/>
            <a:ext cx="1639966" cy="1494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9647" l="1761" r="100000">
                        <a14:foregroundMark x1="14437" y1="91873" x2="14437" y2="91873"/>
                        <a14:foregroundMark x1="13380" y1="37456" x2="9859" y2="84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15470">
            <a:off x="4751938" y="1577876"/>
            <a:ext cx="1349357" cy="1344606"/>
          </a:xfrm>
          <a:prstGeom prst="rect">
            <a:avLst/>
          </a:prstGeom>
        </p:spPr>
      </p:pic>
      <p:pic>
        <p:nvPicPr>
          <p:cNvPr id="22" name="Picture 21"/>
          <p:cNvPicPr/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789" y="3544554"/>
            <a:ext cx="1334759" cy="1130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40909" y1="22376" x2="68701" y2="25552"/>
                        <a14:foregroundMark x1="18312" y1="75552" x2="52727" y2="820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51" y="4262805"/>
            <a:ext cx="1307327" cy="119126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823" b="100000" l="0" r="100000">
                        <a14:foregroundMark x1="28800" y1="89305" x2="74467" y2="88757"/>
                        <a14:foregroundMark x1="13000" y1="39214" x2="13800" y2="85923"/>
                        <a14:foregroundMark x1="8533" y1="85649" x2="13200" y2="85375"/>
                        <a14:foregroundMark x1="13800" y1="87294" x2="19867" y2="85101"/>
                        <a14:foregroundMark x1="82733" y1="88391" x2="93533" y2="89854"/>
                        <a14:foregroundMark x1="81133" y1="88391" x2="77467" y2="88117"/>
                        <a14:foregroundMark x1="32067" y1="83455" x2="19867" y2="82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06" y="2734889"/>
            <a:ext cx="1702561" cy="124173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403" y="3992211"/>
            <a:ext cx="2031141" cy="2255737"/>
          </a:xfrm>
          <a:prstGeom prst="rect">
            <a:avLst/>
          </a:prstGeom>
        </p:spPr>
      </p:pic>
      <p:pic>
        <p:nvPicPr>
          <p:cNvPr id="26" name="Picture 25"/>
          <p:cNvPicPr/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3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30206" y="5454073"/>
            <a:ext cx="2090886" cy="1195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/>
          <p:cNvPicPr/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63" y="2774799"/>
            <a:ext cx="2156209" cy="1591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/>
          <p:cNvPicPr/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66585" y="3976625"/>
            <a:ext cx="1474082" cy="1143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992" b="98805" l="0" r="100000">
                        <a14:backgroundMark x1="92464" y1="24701" x2="92464" y2="24701"/>
                        <a14:backgroundMark x1="80290" y1="10757" x2="80290" y2="10757"/>
                        <a14:backgroundMark x1="62609" y1="5976" x2="62609" y2="59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269" y="5454071"/>
            <a:ext cx="1498279" cy="109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4090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801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2" y="5615594"/>
            <a:ext cx="1439783" cy="10341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50805" y="2368062"/>
            <a:ext cx="68508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dirty="0">
                <a:solidFill>
                  <a:prstClr val="black"/>
                </a:solidFill>
              </a:rPr>
              <a:t>Bouônjour</a:t>
            </a:r>
          </a:p>
        </p:txBody>
      </p:sp>
    </p:spTree>
    <p:extLst>
      <p:ext uri="{BB962C8B-B14F-4D97-AF65-F5344CB8AC3E}">
        <p14:creationId xmlns:p14="http://schemas.microsoft.com/office/powerpoint/2010/main" val="90187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1" y="5615594"/>
            <a:ext cx="1439783" cy="10341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66586" y="1400202"/>
            <a:ext cx="2031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884" y="307808"/>
            <a:ext cx="1439841" cy="1439841"/>
          </a:xfrm>
          <a:prstGeom prst="rect">
            <a:avLst/>
          </a:prstGeom>
        </p:spPr>
      </p:pic>
      <p:pic>
        <p:nvPicPr>
          <p:cNvPr id="18" name="Picture 17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665" y="541397"/>
            <a:ext cx="1422072" cy="715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942" y="1955082"/>
            <a:ext cx="1703783" cy="1670457"/>
          </a:xfrm>
          <a:prstGeom prst="rect">
            <a:avLst/>
          </a:prstGeom>
        </p:spPr>
      </p:pic>
      <p:pic>
        <p:nvPicPr>
          <p:cNvPr id="9" name="Picture 8" descr="Antek-Lucu-Anak-Ransel-Anak-Laki-laki-Animasi-Kartun-Tas-Sekolah-untuk-Anak-Laki-laki-Perempuan.jpg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750" r="100000">
                        <a14:foregroundMark x1="94250" y1="20000" x2="94250" y2="2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96" y="138145"/>
            <a:ext cx="1479197" cy="1479197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9548" y="218991"/>
            <a:ext cx="1479287" cy="1037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/>
          <p:cNvPicPr/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7800" y1="52400" x2="7800" y2="52400"/>
                        <a14:foregroundMark x1="7400" y1="40100" x2="7400" y2="40100"/>
                        <a14:foregroundMark x1="4700" y1="33100" x2="4700" y2="33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16950" y="1547523"/>
            <a:ext cx="1527421" cy="1105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Macintosh HD:Applications:Microsoft Office 2011:Office:Media:Clipart: Business.localized:BU005292.png"/>
          <p:cNvPicPr/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53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650" y="3625539"/>
            <a:ext cx="1639966" cy="1494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9647" l="1761" r="100000">
                        <a14:foregroundMark x1="14437" y1="91873" x2="14437" y2="91873"/>
                        <a14:foregroundMark x1="13380" y1="37456" x2="9859" y2="84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15470">
            <a:off x="4751938" y="1577876"/>
            <a:ext cx="1349357" cy="1344606"/>
          </a:xfrm>
          <a:prstGeom prst="rect">
            <a:avLst/>
          </a:prstGeom>
        </p:spPr>
      </p:pic>
      <p:pic>
        <p:nvPicPr>
          <p:cNvPr id="21" name="Picture 20"/>
          <p:cNvPicPr/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6167" y1="92167" x2="6167" y2="92167"/>
                        <a14:foregroundMark x1="91667" y1="9000" x2="91667" y2="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11063">
            <a:off x="451775" y="1662876"/>
            <a:ext cx="1405107" cy="1043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/>
          <p:cNvPicPr/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789" y="3544554"/>
            <a:ext cx="1334759" cy="1130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40909" y1="22376" x2="68701" y2="25552"/>
                        <a14:foregroundMark x1="18312" y1="75552" x2="52727" y2="820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51" y="4424328"/>
            <a:ext cx="1307327" cy="119126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823" b="100000" l="0" r="100000">
                        <a14:foregroundMark x1="28800" y1="89305" x2="74467" y2="88757"/>
                        <a14:foregroundMark x1="13000" y1="39214" x2="13800" y2="85923"/>
                        <a14:foregroundMark x1="8533" y1="85649" x2="13200" y2="85375"/>
                        <a14:foregroundMark x1="13800" y1="87294" x2="19867" y2="85101"/>
                        <a14:foregroundMark x1="82733" y1="88391" x2="93533" y2="89854"/>
                        <a14:foregroundMark x1="81133" y1="88391" x2="77467" y2="88117"/>
                        <a14:foregroundMark x1="32067" y1="83455" x2="19867" y2="82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05" y="2923687"/>
            <a:ext cx="1702561" cy="124173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403" y="3992211"/>
            <a:ext cx="2031141" cy="2255737"/>
          </a:xfrm>
          <a:prstGeom prst="rect">
            <a:avLst/>
          </a:prstGeom>
        </p:spPr>
      </p:pic>
      <p:pic>
        <p:nvPicPr>
          <p:cNvPr id="26" name="Picture 25"/>
          <p:cNvPicPr/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3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30206" y="5454073"/>
            <a:ext cx="2090886" cy="1195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/>
          <p:cNvPicPr/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63" y="2774799"/>
            <a:ext cx="2156209" cy="1591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/>
          <p:cNvPicPr/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66585" y="3976625"/>
            <a:ext cx="1474082" cy="1143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992" b="98805" l="0" r="100000">
                        <a14:backgroundMark x1="92464" y1="24701" x2="92464" y2="24701"/>
                        <a14:backgroundMark x1="80290" y1="10757" x2="80290" y2="10757"/>
                        <a14:backgroundMark x1="62609" y1="5976" x2="62609" y2="59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269" y="5454071"/>
            <a:ext cx="1498279" cy="1090052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63121" y="1617343"/>
            <a:ext cx="2072957" cy="1036045"/>
          </a:xfrm>
          <a:prstGeom prst="ellipse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56099" y="2653388"/>
            <a:ext cx="17106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un crèyon</a:t>
            </a:r>
            <a:endParaRPr lang="en-US" sz="2400" dirty="0"/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33FCF67-B4F9-4747-99D2-7DC8D08267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9.7631"/>
                </p14:media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1691109" y="2636121"/>
            <a:ext cx="539097" cy="53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54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1" y="5615594"/>
            <a:ext cx="1439783" cy="10341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66586" y="1400202"/>
            <a:ext cx="2031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884" y="307808"/>
            <a:ext cx="1439841" cy="1439841"/>
          </a:xfrm>
          <a:prstGeom prst="rect">
            <a:avLst/>
          </a:prstGeom>
        </p:spPr>
      </p:pic>
      <p:pic>
        <p:nvPicPr>
          <p:cNvPr id="18" name="Picture 17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665" y="541397"/>
            <a:ext cx="1422072" cy="715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942" y="1955082"/>
            <a:ext cx="1703783" cy="1670457"/>
          </a:xfrm>
          <a:prstGeom prst="rect">
            <a:avLst/>
          </a:prstGeom>
        </p:spPr>
      </p:pic>
      <p:pic>
        <p:nvPicPr>
          <p:cNvPr id="9" name="Picture 8" descr="Antek-Lucu-Anak-Ransel-Anak-Laki-laki-Animasi-Kartun-Tas-Sekolah-untuk-Anak-Laki-laki-Perempuan.jpg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750" r="100000">
                        <a14:foregroundMark x1="94250" y1="20000" x2="94250" y2="2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96" y="138145"/>
            <a:ext cx="1479197" cy="1479197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9548" y="218991"/>
            <a:ext cx="1479287" cy="1037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/>
          <p:cNvPicPr/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7800" y1="52400" x2="7800" y2="52400"/>
                        <a14:foregroundMark x1="7400" y1="40100" x2="7400" y2="40100"/>
                        <a14:foregroundMark x1="4700" y1="33100" x2="4700" y2="33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16950" y="1547523"/>
            <a:ext cx="1527421" cy="1105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Macintosh HD:Applications:Microsoft Office 2011:Office:Media:Clipart: Business.localized:BU005292.png"/>
          <p:cNvPicPr/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53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650" y="3625539"/>
            <a:ext cx="1639966" cy="1494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9647" l="1761" r="100000">
                        <a14:foregroundMark x1="14437" y1="91873" x2="14437" y2="91873"/>
                        <a14:foregroundMark x1="13380" y1="37456" x2="9859" y2="84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15470">
            <a:off x="4751938" y="1577876"/>
            <a:ext cx="1349357" cy="1344606"/>
          </a:xfrm>
          <a:prstGeom prst="rect">
            <a:avLst/>
          </a:prstGeom>
        </p:spPr>
      </p:pic>
      <p:pic>
        <p:nvPicPr>
          <p:cNvPr id="21" name="Picture 20"/>
          <p:cNvPicPr/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6167" y1="92167" x2="6167" y2="92167"/>
                        <a14:foregroundMark x1="91667" y1="9000" x2="91667" y2="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11063">
            <a:off x="396489" y="1669377"/>
            <a:ext cx="1405107" cy="1043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/>
          <p:cNvPicPr/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789" y="3544554"/>
            <a:ext cx="1334759" cy="1130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40909" y1="22376" x2="68701" y2="25552"/>
                        <a14:foregroundMark x1="18312" y1="75552" x2="52727" y2="820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51" y="4262805"/>
            <a:ext cx="1307327" cy="119126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823" b="100000" l="0" r="100000">
                        <a14:foregroundMark x1="28800" y1="89305" x2="74467" y2="88757"/>
                        <a14:foregroundMark x1="13000" y1="39214" x2="13800" y2="85923"/>
                        <a14:foregroundMark x1="8533" y1="85649" x2="13200" y2="85375"/>
                        <a14:foregroundMark x1="13800" y1="87294" x2="19867" y2="85101"/>
                        <a14:foregroundMark x1="82733" y1="88391" x2="93533" y2="89854"/>
                        <a14:foregroundMark x1="81133" y1="88391" x2="77467" y2="88117"/>
                        <a14:foregroundMark x1="32067" y1="83455" x2="19867" y2="82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06" y="2734889"/>
            <a:ext cx="1702561" cy="124173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403" y="3992211"/>
            <a:ext cx="2031141" cy="2255737"/>
          </a:xfrm>
          <a:prstGeom prst="rect">
            <a:avLst/>
          </a:prstGeom>
        </p:spPr>
      </p:pic>
      <p:pic>
        <p:nvPicPr>
          <p:cNvPr id="26" name="Picture 25"/>
          <p:cNvPicPr/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3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30206" y="5454073"/>
            <a:ext cx="2090886" cy="1195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/>
          <p:cNvPicPr/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63" y="2774799"/>
            <a:ext cx="2156209" cy="1591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/>
          <p:cNvPicPr/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66585" y="3976625"/>
            <a:ext cx="1474082" cy="1143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1992" b="98805" l="0" r="100000">
                        <a14:backgroundMark x1="92464" y1="24701" x2="92464" y2="24701"/>
                        <a14:backgroundMark x1="80290" y1="10757" x2="80290" y2="10757"/>
                        <a14:backgroundMark x1="62609" y1="5976" x2="62609" y2="59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269" y="5454071"/>
            <a:ext cx="1498279" cy="109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2314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8011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1" y="5615594"/>
            <a:ext cx="1439783" cy="10341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66586" y="1400202"/>
            <a:ext cx="2031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884" y="307808"/>
            <a:ext cx="1439841" cy="1439841"/>
          </a:xfrm>
          <a:prstGeom prst="rect">
            <a:avLst/>
          </a:prstGeom>
        </p:spPr>
      </p:pic>
      <p:pic>
        <p:nvPicPr>
          <p:cNvPr id="18" name="Picture 17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665" y="541397"/>
            <a:ext cx="1422072" cy="715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942" y="1955082"/>
            <a:ext cx="1703783" cy="1670457"/>
          </a:xfrm>
          <a:prstGeom prst="rect">
            <a:avLst/>
          </a:prstGeom>
        </p:spPr>
      </p:pic>
      <p:pic>
        <p:nvPicPr>
          <p:cNvPr id="9" name="Picture 8" descr="Antek-Lucu-Anak-Ransel-Anak-Laki-laki-Animasi-Kartun-Tas-Sekolah-untuk-Anak-Laki-laki-Perempuan.jpg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750" r="100000">
                        <a14:foregroundMark x1="94250" y1="20000" x2="94250" y2="2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96" y="138145"/>
            <a:ext cx="1479197" cy="1479197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9548" y="218991"/>
            <a:ext cx="1479287" cy="1037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/>
          <p:cNvPicPr/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7800" y1="52400" x2="7800" y2="52400"/>
                        <a14:foregroundMark x1="7400" y1="40100" x2="7400" y2="40100"/>
                        <a14:foregroundMark x1="4700" y1="33100" x2="4700" y2="33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16950" y="1547523"/>
            <a:ext cx="1527421" cy="1105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647" l="1761" r="100000">
                        <a14:foregroundMark x1="14437" y1="91873" x2="14437" y2="91873"/>
                        <a14:foregroundMark x1="13380" y1="37456" x2="9859" y2="84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15470">
            <a:off x="4751938" y="1577876"/>
            <a:ext cx="1349357" cy="1344606"/>
          </a:xfrm>
          <a:prstGeom prst="rect">
            <a:avLst/>
          </a:prstGeom>
        </p:spPr>
      </p:pic>
      <p:pic>
        <p:nvPicPr>
          <p:cNvPr id="21" name="Picture 20"/>
          <p:cNvPicPr/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6167" y1="92167" x2="6167" y2="92167"/>
                        <a14:foregroundMark x1="91667" y1="9000" x2="91667" y2="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11063">
            <a:off x="396489" y="1669377"/>
            <a:ext cx="1405107" cy="1043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/>
          <p:cNvPicPr/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789" y="3544554"/>
            <a:ext cx="1334759" cy="1130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40909" y1="22376" x2="68701" y2="25552"/>
                        <a14:foregroundMark x1="18312" y1="75552" x2="52727" y2="820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51" y="4262805"/>
            <a:ext cx="1307327" cy="119126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823" b="100000" l="0" r="100000">
                        <a14:foregroundMark x1="28800" y1="89305" x2="74467" y2="88757"/>
                        <a14:foregroundMark x1="13000" y1="39214" x2="13800" y2="85923"/>
                        <a14:foregroundMark x1="8533" y1="85649" x2="13200" y2="85375"/>
                        <a14:foregroundMark x1="13800" y1="87294" x2="19867" y2="85101"/>
                        <a14:foregroundMark x1="82733" y1="88391" x2="93533" y2="89854"/>
                        <a14:foregroundMark x1="81133" y1="88391" x2="77467" y2="88117"/>
                        <a14:foregroundMark x1="32067" y1="83455" x2="19867" y2="82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06" y="2734889"/>
            <a:ext cx="1702561" cy="124173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403" y="3992211"/>
            <a:ext cx="2031141" cy="2255737"/>
          </a:xfrm>
          <a:prstGeom prst="rect">
            <a:avLst/>
          </a:prstGeom>
        </p:spPr>
      </p:pic>
      <p:pic>
        <p:nvPicPr>
          <p:cNvPr id="26" name="Picture 25"/>
          <p:cNvPicPr/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3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30206" y="5454073"/>
            <a:ext cx="2090886" cy="1195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/>
          <p:cNvPicPr/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63" y="2774799"/>
            <a:ext cx="2156209" cy="1591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/>
          <p:cNvPicPr/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66585" y="3976625"/>
            <a:ext cx="1474082" cy="1143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992" b="98805" l="0" r="100000">
                        <a14:backgroundMark x1="92464" y1="24701" x2="92464" y2="24701"/>
                        <a14:backgroundMark x1="80290" y1="10757" x2="80290" y2="10757"/>
                        <a14:backgroundMark x1="62609" y1="5976" x2="62609" y2="59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269" y="5454071"/>
            <a:ext cx="1498279" cy="109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8280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7150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1" y="5615594"/>
            <a:ext cx="1439783" cy="10341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66586" y="1400202"/>
            <a:ext cx="2031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884" y="307808"/>
            <a:ext cx="1439841" cy="1439841"/>
          </a:xfrm>
          <a:prstGeom prst="rect">
            <a:avLst/>
          </a:prstGeom>
        </p:spPr>
      </p:pic>
      <p:pic>
        <p:nvPicPr>
          <p:cNvPr id="18" name="Picture 17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665" y="541397"/>
            <a:ext cx="1422072" cy="715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942" y="1955082"/>
            <a:ext cx="1703783" cy="1670457"/>
          </a:xfrm>
          <a:prstGeom prst="rect">
            <a:avLst/>
          </a:prstGeom>
        </p:spPr>
      </p:pic>
      <p:pic>
        <p:nvPicPr>
          <p:cNvPr id="9" name="Picture 8" descr="Antek-Lucu-Anak-Ransel-Anak-Laki-laki-Animasi-Kartun-Tas-Sekolah-untuk-Anak-Laki-laki-Perempuan.jpg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750" r="100000">
                        <a14:foregroundMark x1="94250" y1="20000" x2="94250" y2="2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96" y="138145"/>
            <a:ext cx="1479197" cy="1479197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9548" y="218991"/>
            <a:ext cx="1479287" cy="1037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/>
          <p:cNvPicPr/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7800" y1="52400" x2="7800" y2="52400"/>
                        <a14:foregroundMark x1="7400" y1="40100" x2="7400" y2="40100"/>
                        <a14:foregroundMark x1="4700" y1="33100" x2="4700" y2="33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16950" y="1547523"/>
            <a:ext cx="1527421" cy="1105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Macintosh HD:Applications:Microsoft Office 2011:Office:Media:Clipart: Business.localized:BU005292.png"/>
          <p:cNvPicPr/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53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650" y="3625539"/>
            <a:ext cx="1639966" cy="1494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9647" l="1761" r="100000">
                        <a14:foregroundMark x1="14437" y1="91873" x2="14437" y2="91873"/>
                        <a14:foregroundMark x1="13380" y1="37456" x2="9859" y2="84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15470">
            <a:off x="4751938" y="1577876"/>
            <a:ext cx="1349357" cy="1344606"/>
          </a:xfrm>
          <a:prstGeom prst="rect">
            <a:avLst/>
          </a:prstGeom>
        </p:spPr>
      </p:pic>
      <p:pic>
        <p:nvPicPr>
          <p:cNvPr id="21" name="Picture 20"/>
          <p:cNvPicPr/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6167" y1="92167" x2="6167" y2="92167"/>
                        <a14:foregroundMark x1="91667" y1="9000" x2="91667" y2="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11063">
            <a:off x="396489" y="1669377"/>
            <a:ext cx="1405107" cy="1043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/>
          <p:cNvPicPr/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789" y="3544554"/>
            <a:ext cx="1334759" cy="1130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40909" y1="22376" x2="68701" y2="25552"/>
                        <a14:foregroundMark x1="18312" y1="75552" x2="52727" y2="820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51" y="4262805"/>
            <a:ext cx="1307327" cy="119126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823" b="100000" l="0" r="100000">
                        <a14:foregroundMark x1="28800" y1="89305" x2="74467" y2="88757"/>
                        <a14:foregroundMark x1="13000" y1="39214" x2="13800" y2="85923"/>
                        <a14:foregroundMark x1="8533" y1="85649" x2="13200" y2="85375"/>
                        <a14:foregroundMark x1="13800" y1="87294" x2="19867" y2="85101"/>
                        <a14:foregroundMark x1="82733" y1="88391" x2="93533" y2="89854"/>
                        <a14:foregroundMark x1="81133" y1="88391" x2="77467" y2="88117"/>
                        <a14:foregroundMark x1="32067" y1="83455" x2="19867" y2="82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06" y="2734889"/>
            <a:ext cx="1702561" cy="124173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403" y="3992211"/>
            <a:ext cx="2031141" cy="2255737"/>
          </a:xfrm>
          <a:prstGeom prst="rect">
            <a:avLst/>
          </a:prstGeom>
        </p:spPr>
      </p:pic>
      <p:pic>
        <p:nvPicPr>
          <p:cNvPr id="26" name="Picture 25"/>
          <p:cNvPicPr/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3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13775" y="5615596"/>
            <a:ext cx="2090886" cy="1195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/>
          <p:cNvPicPr/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63" y="2774799"/>
            <a:ext cx="2156209" cy="1591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/>
          <p:cNvPicPr/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66585" y="3976625"/>
            <a:ext cx="1474082" cy="1143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992" b="98805" l="0" r="100000">
                        <a14:backgroundMark x1="92464" y1="24701" x2="92464" y2="24701"/>
                        <a14:backgroundMark x1="80290" y1="10757" x2="80290" y2="10757"/>
                        <a14:backgroundMark x1="62609" y1="5976" x2="62609" y2="59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269" y="5454071"/>
            <a:ext cx="1498279" cy="1090052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394934" y="5233299"/>
            <a:ext cx="2031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des chîsieaux    </a:t>
            </a:r>
            <a:endParaRPr lang="en-US" sz="2400" dirty="0"/>
          </a:p>
        </p:txBody>
      </p:sp>
      <p:sp>
        <p:nvSpPr>
          <p:cNvPr id="31" name="Oval 30"/>
          <p:cNvSpPr/>
          <p:nvPr/>
        </p:nvSpPr>
        <p:spPr>
          <a:xfrm rot="2781129">
            <a:off x="3771259" y="3371974"/>
            <a:ext cx="1613803" cy="2014698"/>
          </a:xfrm>
          <a:prstGeom prst="ellipse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095CFF1F-2969-174E-9A9B-49C6906C8C0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24.2302"/>
                </p14:media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4389197" y="5607192"/>
            <a:ext cx="467535" cy="46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50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" grpId="0"/>
      <p:bldP spid="31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1" y="5615594"/>
            <a:ext cx="1439783" cy="10341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66586" y="1400202"/>
            <a:ext cx="2031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884" y="307808"/>
            <a:ext cx="1439841" cy="1439841"/>
          </a:xfrm>
          <a:prstGeom prst="rect">
            <a:avLst/>
          </a:prstGeom>
        </p:spPr>
      </p:pic>
      <p:pic>
        <p:nvPicPr>
          <p:cNvPr id="18" name="Picture 17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665" y="541397"/>
            <a:ext cx="1422072" cy="715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942" y="1955082"/>
            <a:ext cx="1703783" cy="1670457"/>
          </a:xfrm>
          <a:prstGeom prst="rect">
            <a:avLst/>
          </a:prstGeom>
        </p:spPr>
      </p:pic>
      <p:pic>
        <p:nvPicPr>
          <p:cNvPr id="9" name="Picture 8" descr="Antek-Lucu-Anak-Ransel-Anak-Laki-laki-Animasi-Kartun-Tas-Sekolah-untuk-Anak-Laki-laki-Perempuan.jpg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750" r="100000">
                        <a14:foregroundMark x1="94250" y1="20000" x2="94250" y2="2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96" y="138145"/>
            <a:ext cx="1479197" cy="1479197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9548" y="218991"/>
            <a:ext cx="1479287" cy="1037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/>
          <p:cNvPicPr/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7800" y1="52400" x2="7800" y2="52400"/>
                        <a14:foregroundMark x1="7400" y1="40100" x2="7400" y2="40100"/>
                        <a14:foregroundMark x1="4700" y1="33100" x2="4700" y2="33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16950" y="1547523"/>
            <a:ext cx="1527421" cy="1105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Macintosh HD:Applications:Microsoft Office 2011:Office:Media:Clipart: Business.localized:BU005292.png"/>
          <p:cNvPicPr/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53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650" y="3625539"/>
            <a:ext cx="1639966" cy="1494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9647" l="1761" r="100000">
                        <a14:foregroundMark x1="14437" y1="91873" x2="14437" y2="91873"/>
                        <a14:foregroundMark x1="13380" y1="37456" x2="9859" y2="84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15470">
            <a:off x="4751938" y="1577876"/>
            <a:ext cx="1349357" cy="1344606"/>
          </a:xfrm>
          <a:prstGeom prst="rect">
            <a:avLst/>
          </a:prstGeom>
        </p:spPr>
      </p:pic>
      <p:pic>
        <p:nvPicPr>
          <p:cNvPr id="21" name="Picture 20"/>
          <p:cNvPicPr/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6167" y1="92167" x2="6167" y2="92167"/>
                        <a14:foregroundMark x1="91667" y1="9000" x2="91667" y2="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11063">
            <a:off x="396489" y="1669377"/>
            <a:ext cx="1405107" cy="1043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/>
          <p:cNvPicPr/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789" y="3544554"/>
            <a:ext cx="1334759" cy="1130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40909" y1="22376" x2="68701" y2="25552"/>
                        <a14:foregroundMark x1="18312" y1="75552" x2="52727" y2="820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51" y="4262805"/>
            <a:ext cx="1307327" cy="119126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823" b="100000" l="0" r="100000">
                        <a14:foregroundMark x1="28800" y1="89305" x2="74467" y2="88757"/>
                        <a14:foregroundMark x1="13000" y1="39214" x2="13800" y2="85923"/>
                        <a14:foregroundMark x1="8533" y1="85649" x2="13200" y2="85375"/>
                        <a14:foregroundMark x1="13800" y1="87294" x2="19867" y2="85101"/>
                        <a14:foregroundMark x1="82733" y1="88391" x2="93533" y2="89854"/>
                        <a14:foregroundMark x1="81133" y1="88391" x2="77467" y2="88117"/>
                        <a14:foregroundMark x1="32067" y1="83455" x2="19867" y2="82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06" y="2734889"/>
            <a:ext cx="1702561" cy="124173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403" y="3992211"/>
            <a:ext cx="2031141" cy="2255737"/>
          </a:xfrm>
          <a:prstGeom prst="rect">
            <a:avLst/>
          </a:prstGeom>
        </p:spPr>
      </p:pic>
      <p:pic>
        <p:nvPicPr>
          <p:cNvPr id="26" name="Picture 25"/>
          <p:cNvPicPr/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3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30206" y="5454073"/>
            <a:ext cx="2090886" cy="1195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/>
          <p:cNvPicPr/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63" y="2774799"/>
            <a:ext cx="2156209" cy="1591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/>
          <p:cNvPicPr/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66585" y="3976625"/>
            <a:ext cx="1474082" cy="1143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1992" b="98805" l="0" r="100000">
                        <a14:backgroundMark x1="92464" y1="24701" x2="92464" y2="24701"/>
                        <a14:backgroundMark x1="80290" y1="10757" x2="80290" y2="10757"/>
                        <a14:backgroundMark x1="62609" y1="5976" x2="62609" y2="59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269" y="5454071"/>
            <a:ext cx="1498279" cy="109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1845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4532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1" y="5615594"/>
            <a:ext cx="1439783" cy="10341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66586" y="1400202"/>
            <a:ext cx="2031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884" y="307808"/>
            <a:ext cx="1439841" cy="1439841"/>
          </a:xfrm>
          <a:prstGeom prst="rect">
            <a:avLst/>
          </a:prstGeom>
        </p:spPr>
      </p:pic>
      <p:pic>
        <p:nvPicPr>
          <p:cNvPr id="18" name="Picture 17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665" y="541397"/>
            <a:ext cx="1422072" cy="715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942" y="1955082"/>
            <a:ext cx="1703783" cy="1670457"/>
          </a:xfrm>
          <a:prstGeom prst="rect">
            <a:avLst/>
          </a:prstGeom>
        </p:spPr>
      </p:pic>
      <p:pic>
        <p:nvPicPr>
          <p:cNvPr id="9" name="Picture 8" descr="Antek-Lucu-Anak-Ransel-Anak-Laki-laki-Animasi-Kartun-Tas-Sekolah-untuk-Anak-Laki-laki-Perempuan.jpg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750" r="100000">
                        <a14:foregroundMark x1="94250" y1="20000" x2="94250" y2="2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96" y="138145"/>
            <a:ext cx="1479197" cy="1479197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800" y1="52400" x2="7800" y2="52400"/>
                        <a14:foregroundMark x1="7400" y1="40100" x2="7400" y2="40100"/>
                        <a14:foregroundMark x1="4700" y1="33100" x2="4700" y2="33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16950" y="1547523"/>
            <a:ext cx="1527421" cy="1105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Macintosh HD:Applications:Microsoft Office 2011:Office:Media:Clipart: Business.localized:BU005292.png"/>
          <p:cNvPicPr/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53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650" y="3625539"/>
            <a:ext cx="1639966" cy="1494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647" l="1761" r="100000">
                        <a14:foregroundMark x1="14437" y1="91873" x2="14437" y2="91873"/>
                        <a14:foregroundMark x1="13380" y1="37456" x2="9859" y2="84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15470">
            <a:off x="4751938" y="1577876"/>
            <a:ext cx="1349357" cy="1344606"/>
          </a:xfrm>
          <a:prstGeom prst="rect">
            <a:avLst/>
          </a:prstGeom>
        </p:spPr>
      </p:pic>
      <p:pic>
        <p:nvPicPr>
          <p:cNvPr id="21" name="Picture 20"/>
          <p:cNvPicPr/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6167" y1="92167" x2="6167" y2="92167"/>
                        <a14:foregroundMark x1="91667" y1="9000" x2="91667" y2="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11063">
            <a:off x="396489" y="1669377"/>
            <a:ext cx="1405107" cy="1043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/>
          <p:cNvPicPr/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789" y="3544554"/>
            <a:ext cx="1334759" cy="1130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40909" y1="22376" x2="68701" y2="25552"/>
                        <a14:foregroundMark x1="18312" y1="75552" x2="52727" y2="820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51" y="4262805"/>
            <a:ext cx="1307327" cy="119126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823" b="100000" l="0" r="100000">
                        <a14:foregroundMark x1="28800" y1="89305" x2="74467" y2="88757"/>
                        <a14:foregroundMark x1="13000" y1="39214" x2="13800" y2="85923"/>
                        <a14:foregroundMark x1="8533" y1="85649" x2="13200" y2="85375"/>
                        <a14:foregroundMark x1="13800" y1="87294" x2="19867" y2="85101"/>
                        <a14:foregroundMark x1="82733" y1="88391" x2="93533" y2="89854"/>
                        <a14:foregroundMark x1="81133" y1="88391" x2="77467" y2="88117"/>
                        <a14:foregroundMark x1="32067" y1="83455" x2="19867" y2="82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06" y="2734889"/>
            <a:ext cx="1702561" cy="124173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403" y="3992211"/>
            <a:ext cx="2031141" cy="2255737"/>
          </a:xfrm>
          <a:prstGeom prst="rect">
            <a:avLst/>
          </a:prstGeom>
        </p:spPr>
      </p:pic>
      <p:pic>
        <p:nvPicPr>
          <p:cNvPr id="26" name="Picture 25"/>
          <p:cNvPicPr/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3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30206" y="5454073"/>
            <a:ext cx="2090886" cy="1195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/>
          <p:cNvPicPr/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63" y="2774799"/>
            <a:ext cx="2156209" cy="1591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/>
          <p:cNvPicPr/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66585" y="3976625"/>
            <a:ext cx="1474082" cy="1143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992" b="98805" l="0" r="100000">
                        <a14:backgroundMark x1="92464" y1="24701" x2="92464" y2="24701"/>
                        <a14:backgroundMark x1="80290" y1="10757" x2="80290" y2="10757"/>
                        <a14:backgroundMark x1="62609" y1="5976" x2="62609" y2="59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269" y="5454071"/>
            <a:ext cx="1498279" cy="109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8414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976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527ED6A-5835-954C-B8AD-DD1F3F607A66}"/>
              </a:ext>
            </a:extLst>
          </p:cNvPr>
          <p:cNvGrpSpPr/>
          <p:nvPr/>
        </p:nvGrpSpPr>
        <p:grpSpPr>
          <a:xfrm>
            <a:off x="3197136" y="445206"/>
            <a:ext cx="2624903" cy="1514110"/>
            <a:chOff x="5338978" y="303105"/>
            <a:chExt cx="2624903" cy="1514110"/>
          </a:xfrm>
        </p:grpSpPr>
        <p:sp>
          <p:nvSpPr>
            <p:cNvPr id="15" name="Oval Callout 14"/>
            <p:cNvSpPr/>
            <p:nvPr/>
          </p:nvSpPr>
          <p:spPr>
            <a:xfrm>
              <a:off x="5338978" y="303105"/>
              <a:ext cx="2624903" cy="1514110"/>
            </a:xfrm>
            <a:prstGeom prst="wedgeEllipseCallout">
              <a:avLst>
                <a:gd name="adj1" fmla="val -49460"/>
                <a:gd name="adj2" fmla="val 47084"/>
              </a:avLst>
            </a:prstGeom>
            <a:solidFill>
              <a:srgbClr val="6781F9"/>
            </a:solidFill>
            <a:ln w="571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GB" sz="9000">
                  <a:solidFill>
                    <a:srgbClr val="000000"/>
                  </a:solidFill>
                  <a:latin typeface="Museo 300 Regular"/>
                  <a:ea typeface="ＭＳ 明朝"/>
                  <a:cs typeface="Times New Roman"/>
                </a:rPr>
                <a:t> </a:t>
              </a:r>
              <a:endParaRPr lang="en-GB" sz="1200">
                <a:ea typeface="ＭＳ 明朝"/>
                <a:cs typeface="Times New Roman"/>
              </a:endParaRPr>
            </a:p>
          </p:txBody>
        </p:sp>
        <p:sp>
          <p:nvSpPr>
            <p:cNvPr id="16" name="Text Box 4"/>
            <p:cNvSpPr txBox="1"/>
            <p:nvPr/>
          </p:nvSpPr>
          <p:spPr>
            <a:xfrm>
              <a:off x="5667395" y="586604"/>
              <a:ext cx="2077198" cy="9201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dirty="0">
                  <a:solidFill>
                    <a:srgbClr val="000000"/>
                  </a:solidFill>
                  <a:latin typeface="Museo 300 Regular"/>
                  <a:ea typeface="ＭＳ 明朝"/>
                  <a:cs typeface="Times New Roman"/>
                </a:rPr>
                <a:t>J’sis d’charme</a:t>
              </a:r>
              <a:endParaRPr lang="en-GB" dirty="0">
                <a:ea typeface="ＭＳ 明朝"/>
                <a:cs typeface="Times New Roman"/>
              </a:endParaRPr>
            </a:p>
            <a:p>
              <a:r>
                <a:rPr lang="en-GB" sz="1400" dirty="0">
                  <a:ea typeface="ＭＳ 明朝"/>
                  <a:cs typeface="Times New Roman"/>
                </a:rPr>
                <a:t> 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609" b="98261" l="0" r="99206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23296" y="959560"/>
              <a:ext cx="842220" cy="78596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31703A-39D8-7143-AB38-C32E7E6C9578}"/>
              </a:ext>
            </a:extLst>
          </p:cNvPr>
          <p:cNvGrpSpPr/>
          <p:nvPr/>
        </p:nvGrpSpPr>
        <p:grpSpPr>
          <a:xfrm>
            <a:off x="6163440" y="381119"/>
            <a:ext cx="2793745" cy="1439940"/>
            <a:chOff x="8307602" y="417827"/>
            <a:chExt cx="2793745" cy="1439940"/>
          </a:xfrm>
        </p:grpSpPr>
        <p:sp>
          <p:nvSpPr>
            <p:cNvPr id="25" name="Oval Callout 24"/>
            <p:cNvSpPr/>
            <p:nvPr/>
          </p:nvSpPr>
          <p:spPr>
            <a:xfrm>
              <a:off x="8307602" y="417827"/>
              <a:ext cx="2793745" cy="1439940"/>
            </a:xfrm>
            <a:prstGeom prst="wedgeEllipseCallout">
              <a:avLst>
                <a:gd name="adj1" fmla="val -49460"/>
                <a:gd name="adj2" fmla="val 47084"/>
              </a:avLst>
            </a:prstGeom>
            <a:solidFill>
              <a:srgbClr val="6781F9"/>
            </a:solidFill>
            <a:ln w="571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GB" sz="9000">
                  <a:solidFill>
                    <a:srgbClr val="000000"/>
                  </a:solidFill>
                  <a:latin typeface="Museo 300 Regular"/>
                  <a:ea typeface="ＭＳ 明朝"/>
                  <a:cs typeface="Times New Roman"/>
                </a:rPr>
                <a:t> </a:t>
              </a:r>
              <a:endParaRPr lang="en-GB" sz="1200">
                <a:ea typeface="ＭＳ 明朝"/>
                <a:cs typeface="Times New Roman"/>
              </a:endParaRPr>
            </a:p>
          </p:txBody>
        </p:sp>
        <p:sp>
          <p:nvSpPr>
            <p:cNvPr id="26" name="Text Box 4"/>
            <p:cNvSpPr txBox="1"/>
            <p:nvPr/>
          </p:nvSpPr>
          <p:spPr>
            <a:xfrm>
              <a:off x="8565297" y="614170"/>
              <a:ext cx="2210810" cy="8751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dirty="0">
                  <a:solidFill>
                    <a:srgbClr val="000000"/>
                  </a:solidFill>
                  <a:latin typeface="Museo 300 Regular"/>
                  <a:ea typeface="ＭＳ 明朝"/>
                  <a:cs typeface="Times New Roman"/>
                </a:rPr>
                <a:t>J’sis mangnifique</a:t>
              </a:r>
              <a:endParaRPr lang="en-GB" dirty="0">
                <a:ea typeface="ＭＳ 明朝"/>
                <a:cs typeface="Times New Roman"/>
              </a:endParaRPr>
            </a:p>
            <a:p>
              <a:r>
                <a:rPr lang="en-GB" sz="1400" dirty="0">
                  <a:ea typeface="ＭＳ 明朝"/>
                  <a:cs typeface="Times New Roman"/>
                </a:rPr>
                <a:t> 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98291" l="0" r="9819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334439" y="975974"/>
              <a:ext cx="800785" cy="764323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186E88A-0FB5-724F-AFFA-A692C766A9BE}"/>
              </a:ext>
            </a:extLst>
          </p:cNvPr>
          <p:cNvGrpSpPr/>
          <p:nvPr/>
        </p:nvGrpSpPr>
        <p:grpSpPr>
          <a:xfrm>
            <a:off x="6067966" y="2156511"/>
            <a:ext cx="2978508" cy="1481616"/>
            <a:chOff x="7591966" y="2156511"/>
            <a:chExt cx="2978508" cy="1481616"/>
          </a:xfrm>
        </p:grpSpPr>
        <p:sp>
          <p:nvSpPr>
            <p:cNvPr id="35" name="Oval Callout 34"/>
            <p:cNvSpPr/>
            <p:nvPr/>
          </p:nvSpPr>
          <p:spPr>
            <a:xfrm>
              <a:off x="7591966" y="2156511"/>
              <a:ext cx="2978508" cy="1481616"/>
            </a:xfrm>
            <a:prstGeom prst="wedgeEllipseCallout">
              <a:avLst>
                <a:gd name="adj1" fmla="val -49460"/>
                <a:gd name="adj2" fmla="val 47084"/>
              </a:avLst>
            </a:prstGeom>
            <a:solidFill>
              <a:srgbClr val="6781F9"/>
            </a:solidFill>
            <a:ln w="571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GB" sz="9000">
                  <a:solidFill>
                    <a:srgbClr val="000000"/>
                  </a:solidFill>
                  <a:latin typeface="Museo 300 Regular"/>
                  <a:ea typeface="ＭＳ 明朝"/>
                  <a:cs typeface="Times New Roman"/>
                </a:rPr>
                <a:t> </a:t>
              </a:r>
              <a:endParaRPr lang="en-GB" sz="1200">
                <a:ea typeface="ＭＳ 明朝"/>
                <a:cs typeface="Times New Roman"/>
              </a:endParaRPr>
            </a:p>
          </p:txBody>
        </p:sp>
        <p:sp>
          <p:nvSpPr>
            <p:cNvPr id="36" name="Text Box 4"/>
            <p:cNvSpPr txBox="1"/>
            <p:nvPr/>
          </p:nvSpPr>
          <p:spPr>
            <a:xfrm>
              <a:off x="7998421" y="2348034"/>
              <a:ext cx="2169240" cy="900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dirty="0">
                  <a:solidFill>
                    <a:srgbClr val="000000"/>
                  </a:solidFill>
                  <a:latin typeface="Museo 300 Regular"/>
                  <a:ea typeface="ＭＳ 明朝"/>
                  <a:cs typeface="Times New Roman"/>
                </a:rPr>
                <a:t>J’sis malheutheuse</a:t>
              </a:r>
              <a:endParaRPr lang="en-GB" dirty="0">
                <a:ea typeface="ＭＳ 明朝"/>
                <a:cs typeface="Times New Roman"/>
              </a:endParaRPr>
            </a:p>
            <a:p>
              <a:r>
                <a:rPr lang="en-GB" sz="1200" dirty="0">
                  <a:ea typeface="ＭＳ 明朝"/>
                  <a:cs typeface="Times New Roman"/>
                </a:rPr>
                <a:t> </a:t>
              </a: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100000" l="935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81302" y="2741371"/>
              <a:ext cx="879253" cy="771506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D0DB22A-4579-F946-984B-00ADBE397E79}"/>
              </a:ext>
            </a:extLst>
          </p:cNvPr>
          <p:cNvGrpSpPr/>
          <p:nvPr/>
        </p:nvGrpSpPr>
        <p:grpSpPr>
          <a:xfrm>
            <a:off x="3148726" y="2216931"/>
            <a:ext cx="2665721" cy="1514109"/>
            <a:chOff x="4672725" y="2216930"/>
            <a:chExt cx="2665721" cy="1514109"/>
          </a:xfrm>
        </p:grpSpPr>
        <p:sp>
          <p:nvSpPr>
            <p:cNvPr id="40" name="Oval Callout 39"/>
            <p:cNvSpPr/>
            <p:nvPr/>
          </p:nvSpPr>
          <p:spPr>
            <a:xfrm>
              <a:off x="4672725" y="2216930"/>
              <a:ext cx="2665721" cy="1514109"/>
            </a:xfrm>
            <a:prstGeom prst="wedgeEllipseCallout">
              <a:avLst>
                <a:gd name="adj1" fmla="val -49460"/>
                <a:gd name="adj2" fmla="val 47084"/>
              </a:avLst>
            </a:prstGeom>
            <a:solidFill>
              <a:srgbClr val="6781F9"/>
            </a:solidFill>
            <a:ln w="571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GB" sz="9000">
                  <a:solidFill>
                    <a:srgbClr val="000000"/>
                  </a:solidFill>
                  <a:latin typeface="Museo 300 Regular"/>
                  <a:ea typeface="ＭＳ 明朝"/>
                  <a:cs typeface="Times New Roman"/>
                </a:rPr>
                <a:t> </a:t>
              </a:r>
              <a:endParaRPr lang="en-GB" sz="1200">
                <a:ea typeface="ＭＳ 明朝"/>
                <a:cs typeface="Times New Roman"/>
              </a:endParaRPr>
            </a:p>
          </p:txBody>
        </p:sp>
        <p:sp>
          <p:nvSpPr>
            <p:cNvPr id="41" name="Text Box 4"/>
            <p:cNvSpPr txBox="1"/>
            <p:nvPr/>
          </p:nvSpPr>
          <p:spPr>
            <a:xfrm>
              <a:off x="4978837" y="2386075"/>
              <a:ext cx="2109500" cy="920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dirty="0">
                  <a:solidFill>
                    <a:srgbClr val="000000"/>
                  </a:solidFill>
                  <a:latin typeface="Museo 300 Regular"/>
                  <a:ea typeface="ＭＳ 明朝"/>
                  <a:cs typeface="Times New Roman"/>
                </a:rPr>
                <a:t>J’sis malheutheux</a:t>
              </a:r>
              <a:endParaRPr lang="en-GB" dirty="0">
                <a:ea typeface="ＭＳ 明朝"/>
                <a:cs typeface="Times New Roman"/>
              </a:endParaRPr>
            </a:p>
            <a:p>
              <a:r>
                <a:rPr lang="en-GB" sz="1200" dirty="0">
                  <a:ea typeface="ＭＳ 明朝"/>
                  <a:cs typeface="Times New Roman"/>
                </a:rPr>
                <a:t> </a:t>
              </a: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2609" b="98261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41486" y="2757259"/>
              <a:ext cx="755262" cy="852183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2867625-CD7F-794F-9C46-E1421345E8C3}"/>
              </a:ext>
            </a:extLst>
          </p:cNvPr>
          <p:cNvGrpSpPr/>
          <p:nvPr/>
        </p:nvGrpSpPr>
        <p:grpSpPr>
          <a:xfrm>
            <a:off x="247449" y="4302696"/>
            <a:ext cx="2731636" cy="1469196"/>
            <a:chOff x="375333" y="2742992"/>
            <a:chExt cx="2435491" cy="1258850"/>
          </a:xfrm>
        </p:grpSpPr>
        <p:grpSp>
          <p:nvGrpSpPr>
            <p:cNvPr id="43" name="Group 42"/>
            <p:cNvGrpSpPr/>
            <p:nvPr/>
          </p:nvGrpSpPr>
          <p:grpSpPr>
            <a:xfrm>
              <a:off x="375333" y="2742992"/>
              <a:ext cx="2435491" cy="1258850"/>
              <a:chOff x="330200" y="806450"/>
              <a:chExt cx="8483600" cy="5245100"/>
            </a:xfrm>
          </p:grpSpPr>
          <p:sp>
            <p:nvSpPr>
              <p:cNvPr id="44" name="Oval Callout 43"/>
              <p:cNvSpPr/>
              <p:nvPr/>
            </p:nvSpPr>
            <p:spPr>
              <a:xfrm>
                <a:off x="330200" y="806450"/>
                <a:ext cx="8483600" cy="5245100"/>
              </a:xfrm>
              <a:prstGeom prst="wedgeEllipseCallout">
                <a:avLst>
                  <a:gd name="adj1" fmla="val -49460"/>
                  <a:gd name="adj2" fmla="val 47084"/>
                </a:avLst>
              </a:prstGeom>
              <a:solidFill>
                <a:srgbClr val="6781F9"/>
              </a:solidFill>
              <a:ln w="571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GB" sz="9000" dirty="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 </a:t>
                </a:r>
                <a:endParaRPr lang="en-GB" sz="1200" dirty="0">
                  <a:ea typeface="ＭＳ 明朝"/>
                  <a:cs typeface="Times New Roman"/>
                </a:endParaRPr>
              </a:p>
            </p:txBody>
          </p:sp>
          <p:sp>
            <p:nvSpPr>
              <p:cNvPr id="45" name="Text Box 4"/>
              <p:cNvSpPr txBox="1"/>
              <p:nvPr/>
            </p:nvSpPr>
            <p:spPr>
              <a:xfrm>
                <a:off x="1429742" y="1356897"/>
                <a:ext cx="6713438" cy="31877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="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dirty="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J’sis lâssé</a:t>
                </a:r>
                <a:endParaRPr lang="en-GB" dirty="0">
                  <a:ea typeface="ＭＳ 明朝"/>
                  <a:cs typeface="Times New Roman"/>
                </a:endParaRPr>
              </a:p>
              <a:p>
                <a:r>
                  <a:rPr lang="en-GB" sz="1200" dirty="0">
                    <a:ea typeface="ＭＳ 明朝"/>
                    <a:cs typeface="Times New Roman"/>
                  </a:rPr>
                  <a:t> </a:t>
                </a:r>
              </a:p>
            </p:txBody>
          </p:sp>
        </p:grp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98261" l="2679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27153" y="3194311"/>
              <a:ext cx="654603" cy="672137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C86BD8D-F4BD-EB45-9C5B-29DF08D94C45}"/>
              </a:ext>
            </a:extLst>
          </p:cNvPr>
          <p:cNvGrpSpPr/>
          <p:nvPr/>
        </p:nvGrpSpPr>
        <p:grpSpPr>
          <a:xfrm>
            <a:off x="6278532" y="4176030"/>
            <a:ext cx="2665722" cy="1493160"/>
            <a:chOff x="3442744" y="884988"/>
            <a:chExt cx="2489046" cy="1251018"/>
          </a:xfrm>
        </p:grpSpPr>
        <p:grpSp>
          <p:nvGrpSpPr>
            <p:cNvPr id="39" name="Group 38"/>
            <p:cNvGrpSpPr/>
            <p:nvPr/>
          </p:nvGrpSpPr>
          <p:grpSpPr>
            <a:xfrm>
              <a:off x="3442744" y="884988"/>
              <a:ext cx="2489046" cy="1251018"/>
              <a:chOff x="-15530442" y="14473965"/>
              <a:chExt cx="8483599" cy="5245101"/>
            </a:xfrm>
          </p:grpSpPr>
          <p:sp>
            <p:nvSpPr>
              <p:cNvPr id="48" name="Oval Callout 47"/>
              <p:cNvSpPr/>
              <p:nvPr/>
            </p:nvSpPr>
            <p:spPr>
              <a:xfrm>
                <a:off x="-15530442" y="14473965"/>
                <a:ext cx="8483599" cy="5245101"/>
              </a:xfrm>
              <a:prstGeom prst="wedgeEllipseCallout">
                <a:avLst>
                  <a:gd name="adj1" fmla="val -49460"/>
                  <a:gd name="adj2" fmla="val 47084"/>
                </a:avLst>
              </a:prstGeom>
              <a:solidFill>
                <a:srgbClr val="6781F9"/>
              </a:solidFill>
              <a:ln w="571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GB" sz="9000" dirty="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 </a:t>
                </a:r>
                <a:endParaRPr lang="en-GB" sz="1200" dirty="0">
                  <a:ea typeface="ＭＳ 明朝"/>
                  <a:cs typeface="Times New Roman"/>
                </a:endParaRPr>
              </a:p>
            </p:txBody>
          </p:sp>
          <p:sp>
            <p:nvSpPr>
              <p:cNvPr id="49" name="Text Box 4"/>
              <p:cNvSpPr txBox="1"/>
              <p:nvPr/>
            </p:nvSpPr>
            <p:spPr>
              <a:xfrm>
                <a:off x="-14391292" y="14890427"/>
                <a:ext cx="6713436" cy="31876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="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dirty="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J’sis triste</a:t>
                </a:r>
                <a:endParaRPr lang="en-GB" dirty="0">
                  <a:ea typeface="ＭＳ 明朝"/>
                  <a:cs typeface="Times New Roman"/>
                </a:endParaRPr>
              </a:p>
              <a:p>
                <a:r>
                  <a:rPr lang="en-GB" sz="1200" dirty="0">
                    <a:ea typeface="ＭＳ 明朝"/>
                    <a:cs typeface="Times New Roman"/>
                  </a:rPr>
                  <a:t> </a:t>
                </a: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36450" y="1346151"/>
              <a:ext cx="812968" cy="684499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82C4B54-C1BD-DD4B-BB04-44D036AC146D}"/>
              </a:ext>
            </a:extLst>
          </p:cNvPr>
          <p:cNvGrpSpPr/>
          <p:nvPr/>
        </p:nvGrpSpPr>
        <p:grpSpPr>
          <a:xfrm>
            <a:off x="3247299" y="4290277"/>
            <a:ext cx="2731635" cy="1481617"/>
            <a:chOff x="614484" y="4020875"/>
            <a:chExt cx="2731635" cy="1627113"/>
          </a:xfrm>
        </p:grpSpPr>
        <p:grpSp>
          <p:nvGrpSpPr>
            <p:cNvPr id="55" name="Group 54"/>
            <p:cNvGrpSpPr/>
            <p:nvPr/>
          </p:nvGrpSpPr>
          <p:grpSpPr>
            <a:xfrm>
              <a:off x="614484" y="4020875"/>
              <a:ext cx="2731635" cy="1627113"/>
              <a:chOff x="330200" y="806450"/>
              <a:chExt cx="8483600" cy="5245100"/>
            </a:xfrm>
          </p:grpSpPr>
          <p:sp>
            <p:nvSpPr>
              <p:cNvPr id="56" name="Oval Callout 55"/>
              <p:cNvSpPr/>
              <p:nvPr/>
            </p:nvSpPr>
            <p:spPr>
              <a:xfrm>
                <a:off x="330200" y="806450"/>
                <a:ext cx="8483600" cy="5245100"/>
              </a:xfrm>
              <a:prstGeom prst="wedgeEllipseCallout">
                <a:avLst>
                  <a:gd name="adj1" fmla="val -49460"/>
                  <a:gd name="adj2" fmla="val 47084"/>
                </a:avLst>
              </a:prstGeom>
              <a:solidFill>
                <a:srgbClr val="6781F9"/>
              </a:solidFill>
              <a:ln w="571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GB" sz="9000" dirty="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 </a:t>
                </a:r>
                <a:endParaRPr lang="en-GB" sz="1200" dirty="0">
                  <a:ea typeface="ＭＳ 明朝"/>
                  <a:cs typeface="Times New Roman"/>
                </a:endParaRPr>
              </a:p>
            </p:txBody>
          </p:sp>
          <p:sp>
            <p:nvSpPr>
              <p:cNvPr id="57" name="Text Box 4"/>
              <p:cNvSpPr txBox="1"/>
              <p:nvPr/>
            </p:nvSpPr>
            <p:spPr>
              <a:xfrm>
                <a:off x="1484378" y="1329452"/>
                <a:ext cx="6713438" cy="31877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="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dirty="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J’sis mârri</a:t>
                </a:r>
                <a:r>
                  <a:rPr lang="en-GB" sz="1200" dirty="0">
                    <a:ea typeface="ＭＳ 明朝"/>
                    <a:cs typeface="Times New Roman"/>
                  </a:rPr>
                  <a:t> </a:t>
                </a:r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29213" y="4556361"/>
              <a:ext cx="913331" cy="989440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8766A48-452B-EA4F-8596-47DEDFA9AA2C}"/>
              </a:ext>
            </a:extLst>
          </p:cNvPr>
          <p:cNvGrpSpPr/>
          <p:nvPr/>
        </p:nvGrpSpPr>
        <p:grpSpPr>
          <a:xfrm>
            <a:off x="223912" y="2416486"/>
            <a:ext cx="2665721" cy="1548156"/>
            <a:chOff x="-14393387" y="13015751"/>
            <a:chExt cx="8056687" cy="4738131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0DBF4822-449E-9A47-A602-007AE74FDD35}"/>
                </a:ext>
              </a:extLst>
            </p:cNvPr>
            <p:cNvGrpSpPr/>
            <p:nvPr/>
          </p:nvGrpSpPr>
          <p:grpSpPr>
            <a:xfrm>
              <a:off x="-14393387" y="13015751"/>
              <a:ext cx="8056687" cy="4738131"/>
              <a:chOff x="-15530442" y="14473965"/>
              <a:chExt cx="8483599" cy="5245101"/>
            </a:xfrm>
          </p:grpSpPr>
          <p:sp>
            <p:nvSpPr>
              <p:cNvPr id="52" name="Oval Callout 51">
                <a:extLst>
                  <a:ext uri="{FF2B5EF4-FFF2-40B4-BE49-F238E27FC236}">
                    <a16:creationId xmlns:a16="http://schemas.microsoft.com/office/drawing/2014/main" id="{D5782C6B-2310-2941-A998-FE5FF0F8CAE4}"/>
                  </a:ext>
                </a:extLst>
              </p:cNvPr>
              <p:cNvSpPr/>
              <p:nvPr/>
            </p:nvSpPr>
            <p:spPr>
              <a:xfrm>
                <a:off x="-15530442" y="14473965"/>
                <a:ext cx="8483599" cy="5245101"/>
              </a:xfrm>
              <a:prstGeom prst="wedgeEllipseCallout">
                <a:avLst>
                  <a:gd name="adj1" fmla="val -49460"/>
                  <a:gd name="adj2" fmla="val 47084"/>
                </a:avLst>
              </a:prstGeom>
              <a:solidFill>
                <a:srgbClr val="6781F9"/>
              </a:solidFill>
              <a:ln w="571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GB" sz="900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 </a:t>
                </a:r>
                <a:endParaRPr lang="en-GB" sz="1200">
                  <a:ea typeface="ＭＳ 明朝"/>
                  <a:cs typeface="Times New Roman"/>
                </a:endParaRPr>
              </a:p>
            </p:txBody>
          </p:sp>
          <p:sp>
            <p:nvSpPr>
              <p:cNvPr id="53" name="Text Box 4">
                <a:extLst>
                  <a:ext uri="{FF2B5EF4-FFF2-40B4-BE49-F238E27FC236}">
                    <a16:creationId xmlns:a16="http://schemas.microsoft.com/office/drawing/2014/main" id="{6C00F9B8-3BCE-4041-8476-613563A550DE}"/>
                  </a:ext>
                </a:extLst>
              </p:cNvPr>
              <p:cNvSpPr txBox="1"/>
              <p:nvPr/>
            </p:nvSpPr>
            <p:spPr>
              <a:xfrm>
                <a:off x="-14539412" y="15347654"/>
                <a:ext cx="6713435" cy="31876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="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dirty="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J’sis pon trop mal</a:t>
                </a:r>
                <a:endParaRPr lang="en-GB" dirty="0">
                  <a:ea typeface="ＭＳ 明朝"/>
                  <a:cs typeface="Times New Roman"/>
                </a:endParaRPr>
              </a:p>
              <a:p>
                <a:r>
                  <a:rPr lang="en-GB" sz="1200" dirty="0">
                    <a:ea typeface="ＭＳ 明朝"/>
                    <a:cs typeface="Times New Roman"/>
                  </a:rPr>
                  <a:t> </a:t>
                </a:r>
              </a:p>
            </p:txBody>
          </p: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C7C97565-8DA0-704D-BFAE-070961E7F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0" b="100000" l="2703" r="100000">
                          <a14:foregroundMark x1="51351" y1="83784" x2="48649" y2="94595"/>
                          <a14:foregroundMark x1="54054" y1="91892" x2="54054" y2="91892"/>
                          <a14:foregroundMark x1="59459" y1="91892" x2="59459" y2="91892"/>
                          <a14:foregroundMark x1="63063" y1="84685" x2="63063" y2="8468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1675294" y="14705303"/>
              <a:ext cx="2656748" cy="2656746"/>
            </a:xfrm>
            <a:prstGeom prst="rect">
              <a:avLst/>
            </a:prstGeom>
          </p:spPr>
        </p:pic>
      </p:grpSp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7323B97-5D6E-6245-A7A7-66B4BE7E8F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3.6988" end="333.9468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5183422" y="1037477"/>
            <a:ext cx="498841" cy="498841"/>
          </a:xfrm>
          <a:prstGeom prst="rect">
            <a:avLst/>
          </a:prstGeom>
        </p:spPr>
      </p:pic>
      <p:pic>
        <p:nvPicPr>
          <p:cNvPr id="6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B855500-8297-B542-8AFC-617B3A1D71D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75.2876" end="395.1257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8261363" y="1048619"/>
            <a:ext cx="498841" cy="498841"/>
          </a:xfrm>
          <a:prstGeom prst="rect">
            <a:avLst/>
          </a:prstGeom>
        </p:spPr>
      </p:pic>
      <p:pic>
        <p:nvPicPr>
          <p:cNvPr id="27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D282545-DCE1-864C-BD7D-47E72893EFF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436.5518" end="397.6973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924464" y="3014037"/>
            <a:ext cx="498841" cy="498841"/>
          </a:xfrm>
          <a:prstGeom prst="rect">
            <a:avLst/>
          </a:prstGeom>
        </p:spPr>
      </p:pic>
      <p:pic>
        <p:nvPicPr>
          <p:cNvPr id="28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3207902-26C0-CC4C-8D7B-3D88E077965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292.2122" end="421.8648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4952945" y="2995989"/>
            <a:ext cx="498841" cy="498841"/>
          </a:xfrm>
          <a:prstGeom prst="rect">
            <a:avLst/>
          </a:prstGeom>
        </p:spPr>
      </p:pic>
      <p:pic>
        <p:nvPicPr>
          <p:cNvPr id="29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3F25BD2-5B64-DC47-8A01-A29D2AC536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409.4157" end="490.7635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8106638" y="2971388"/>
            <a:ext cx="498841" cy="498841"/>
          </a:xfrm>
          <a:prstGeom prst="rect">
            <a:avLst/>
          </a:prstGeom>
        </p:spPr>
      </p:pic>
      <p:pic>
        <p:nvPicPr>
          <p:cNvPr id="30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9DD535C-06FC-A543-8956-CFDD914E5E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st="537.4085" end="209.5646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957006" y="5067470"/>
            <a:ext cx="498841" cy="498841"/>
          </a:xfrm>
          <a:prstGeom prst="rect">
            <a:avLst/>
          </a:prstGeom>
        </p:spPr>
      </p:pic>
      <p:pic>
        <p:nvPicPr>
          <p:cNvPr id="31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6E72123-183E-6940-8E1A-17299A2B58E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8">
                  <p14:trim st="295.786" end="404.0674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4987163" y="5033469"/>
            <a:ext cx="498841" cy="498841"/>
          </a:xfrm>
          <a:prstGeom prst="rect">
            <a:avLst/>
          </a:prstGeom>
        </p:spPr>
      </p:pic>
      <p:pic>
        <p:nvPicPr>
          <p:cNvPr id="60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E6A4773-A21C-714D-A7F7-BC39AEC0D7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9">
                  <p14:trim st="302.6126" end="446.495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8076046" y="4873907"/>
            <a:ext cx="498841" cy="498841"/>
          </a:xfrm>
          <a:prstGeom prst="rect">
            <a:avLst/>
          </a:prstGeom>
        </p:spPr>
      </p:pic>
      <p:pic>
        <p:nvPicPr>
          <p:cNvPr id="54" name="Picture 53" descr="JérriaisLogo_COL.ai">
            <a:extLst>
              <a:ext uri="{FF2B5EF4-FFF2-40B4-BE49-F238E27FC236}">
                <a16:creationId xmlns:a16="http://schemas.microsoft.com/office/drawing/2014/main" id="{BFB48E37-F0EB-054E-8A6C-903514DD6D2B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950" y="5675556"/>
            <a:ext cx="1927050" cy="1444438"/>
          </a:xfrm>
          <a:prstGeom prst="rect">
            <a:avLst/>
          </a:prstGeom>
        </p:spPr>
      </p:pic>
      <p:pic>
        <p:nvPicPr>
          <p:cNvPr id="58" name="Picture 57" descr="JérriaisCow_COL.png">
            <a:extLst>
              <a:ext uri="{FF2B5EF4-FFF2-40B4-BE49-F238E27FC236}">
                <a16:creationId xmlns:a16="http://schemas.microsoft.com/office/drawing/2014/main" id="{FD1EA0BF-3D16-6943-99D1-7AAC96C2376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3" y="5980458"/>
            <a:ext cx="931821" cy="669313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8D4400D1-CB4C-5441-81DD-4436A2C1170F}"/>
              </a:ext>
            </a:extLst>
          </p:cNvPr>
          <p:cNvGrpSpPr>
            <a:grpSpLocks/>
          </p:cNvGrpSpPr>
          <p:nvPr/>
        </p:nvGrpSpPr>
        <p:grpSpPr bwMode="auto">
          <a:xfrm rot="20806504">
            <a:off x="102868" y="203682"/>
            <a:ext cx="2878471" cy="1716463"/>
            <a:chOff x="330200" y="806450"/>
            <a:chExt cx="8483600" cy="5245100"/>
          </a:xfrm>
        </p:grpSpPr>
        <p:sp>
          <p:nvSpPr>
            <p:cNvPr id="61" name="Oval Callout 60">
              <a:extLst>
                <a:ext uri="{FF2B5EF4-FFF2-40B4-BE49-F238E27FC236}">
                  <a16:creationId xmlns:a16="http://schemas.microsoft.com/office/drawing/2014/main" id="{3EB3B366-D578-0B46-A58B-D7A38F8FE730}"/>
                </a:ext>
              </a:extLst>
            </p:cNvPr>
            <p:cNvSpPr/>
            <p:nvPr/>
          </p:nvSpPr>
          <p:spPr>
            <a:xfrm>
              <a:off x="330200" y="806450"/>
              <a:ext cx="8483600" cy="5245100"/>
            </a:xfrm>
            <a:prstGeom prst="wedgeEllipseCallout">
              <a:avLst>
                <a:gd name="adj1" fmla="val -55907"/>
                <a:gd name="adj2" fmla="val 61635"/>
              </a:avLst>
            </a:prstGeom>
            <a:solidFill>
              <a:srgbClr val="6781F9"/>
            </a:solidFill>
            <a:ln w="571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GB" sz="9000" dirty="0">
                  <a:solidFill>
                    <a:srgbClr val="000000"/>
                  </a:solidFill>
                  <a:latin typeface="Museo 300 Regular"/>
                  <a:ea typeface="ＭＳ 明朝"/>
                  <a:cs typeface="Times New Roman"/>
                </a:rPr>
                <a:t> </a:t>
              </a:r>
              <a:endParaRPr lang="en-GB" sz="1200" dirty="0">
                <a:ea typeface="ＭＳ 明朝"/>
                <a:cs typeface="Times New Roman"/>
              </a:endParaRPr>
            </a:p>
          </p:txBody>
        </p:sp>
        <p:sp>
          <p:nvSpPr>
            <p:cNvPr id="62" name="Text Box 4">
              <a:extLst>
                <a:ext uri="{FF2B5EF4-FFF2-40B4-BE49-F238E27FC236}">
                  <a16:creationId xmlns:a16="http://schemas.microsoft.com/office/drawing/2014/main" id="{EC014257-923E-6940-9666-0B3A00C105FB}"/>
                </a:ext>
              </a:extLst>
            </p:cNvPr>
            <p:cNvSpPr txBox="1"/>
            <p:nvPr/>
          </p:nvSpPr>
          <p:spPr>
            <a:xfrm>
              <a:off x="1196245" y="1834432"/>
              <a:ext cx="7094040" cy="3189136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r>
                <a:rPr lang="en-GB" sz="3200" dirty="0">
                  <a:solidFill>
                    <a:srgbClr val="000000"/>
                  </a:solidFill>
                  <a:latin typeface="Museo 300 Regular"/>
                  <a:ea typeface="ＭＳ 明朝"/>
                  <a:cs typeface="Times New Roman"/>
                </a:rPr>
                <a:t>Comment qu’tu’es?</a:t>
              </a:r>
              <a:endParaRPr lang="en-GB" sz="3200" dirty="0">
                <a:ea typeface="ＭＳ 明朝"/>
                <a:cs typeface="Times New Roman"/>
              </a:endParaRPr>
            </a:p>
            <a:p>
              <a:pPr>
                <a:defRPr/>
              </a:pPr>
              <a:r>
                <a:rPr lang="en-GB" sz="1400" dirty="0">
                  <a:ea typeface="ＭＳ 明朝"/>
                  <a:cs typeface="Times New Roman"/>
                </a:rPr>
                <a:t> </a:t>
              </a:r>
            </a:p>
          </p:txBody>
        </p:sp>
      </p:grpSp>
      <p:pic>
        <p:nvPicPr>
          <p:cNvPr id="2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5414BBC-C5D3-5242-A67D-69443F44791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0">
                  <p14:trim st="362.9125" end="267.909"/>
                  <p14:fade out="436.9693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 rot="20630162">
            <a:off x="2499667" y="625121"/>
            <a:ext cx="460987" cy="46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26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3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8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21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230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195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230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313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6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2153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1" y="5615594"/>
            <a:ext cx="1439783" cy="10341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66586" y="1400202"/>
            <a:ext cx="2031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884" y="307808"/>
            <a:ext cx="1439841" cy="1439841"/>
          </a:xfrm>
          <a:prstGeom prst="rect">
            <a:avLst/>
          </a:prstGeom>
        </p:spPr>
      </p:pic>
      <p:pic>
        <p:nvPicPr>
          <p:cNvPr id="18" name="Picture 17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665" y="541397"/>
            <a:ext cx="1422072" cy="715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942" y="1955082"/>
            <a:ext cx="1703783" cy="1670457"/>
          </a:xfrm>
          <a:prstGeom prst="rect">
            <a:avLst/>
          </a:prstGeom>
        </p:spPr>
      </p:pic>
      <p:pic>
        <p:nvPicPr>
          <p:cNvPr id="9" name="Picture 8" descr="Antek-Lucu-Anak-Ransel-Anak-Laki-laki-Animasi-Kartun-Tas-Sekolah-untuk-Anak-Laki-laki-Perempuan.jpg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750" r="100000">
                        <a14:foregroundMark x1="94250" y1="20000" x2="94250" y2="2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96" y="138145"/>
            <a:ext cx="1479197" cy="1479197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9548" y="218991"/>
            <a:ext cx="1479287" cy="1037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/>
          <p:cNvPicPr/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7800" y1="52400" x2="7800" y2="52400"/>
                        <a14:foregroundMark x1="7400" y1="40100" x2="7400" y2="40100"/>
                        <a14:foregroundMark x1="4700" y1="33100" x2="4700" y2="33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16950" y="1547523"/>
            <a:ext cx="1527421" cy="1105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Macintosh HD:Applications:Microsoft Office 2011:Office:Media:Clipart: Business.localized:BU005292.png"/>
          <p:cNvPicPr/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53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650" y="3625539"/>
            <a:ext cx="1639966" cy="1494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9647" l="1761" r="100000">
                        <a14:foregroundMark x1="14437" y1="91873" x2="14437" y2="91873"/>
                        <a14:foregroundMark x1="13380" y1="37456" x2="9859" y2="84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15470">
            <a:off x="4751938" y="1577876"/>
            <a:ext cx="1349357" cy="1344606"/>
          </a:xfrm>
          <a:prstGeom prst="rect">
            <a:avLst/>
          </a:prstGeom>
        </p:spPr>
      </p:pic>
      <p:pic>
        <p:nvPicPr>
          <p:cNvPr id="21" name="Picture 20"/>
          <p:cNvPicPr/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6167" y1="92167" x2="6167" y2="92167"/>
                        <a14:foregroundMark x1="91667" y1="9000" x2="91667" y2="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11063">
            <a:off x="396489" y="1669377"/>
            <a:ext cx="1405107" cy="1043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/>
          <p:cNvPicPr/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789" y="3544554"/>
            <a:ext cx="1334759" cy="1130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40909" y1="22376" x2="68701" y2="25552"/>
                        <a14:foregroundMark x1="18312" y1="75552" x2="52727" y2="820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51" y="4262805"/>
            <a:ext cx="1307327" cy="119126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823" b="100000" l="0" r="100000">
                        <a14:foregroundMark x1="28800" y1="89305" x2="74467" y2="88757"/>
                        <a14:foregroundMark x1="13000" y1="39214" x2="13800" y2="85923"/>
                        <a14:foregroundMark x1="8533" y1="85649" x2="13200" y2="85375"/>
                        <a14:foregroundMark x1="13800" y1="87294" x2="19867" y2="85101"/>
                        <a14:foregroundMark x1="82733" y1="88391" x2="93533" y2="89854"/>
                        <a14:foregroundMark x1="81133" y1="88391" x2="77467" y2="88117"/>
                        <a14:foregroundMark x1="32067" y1="83455" x2="19867" y2="82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06" y="2734889"/>
            <a:ext cx="1702561" cy="124173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403" y="3992211"/>
            <a:ext cx="2031141" cy="2255737"/>
          </a:xfrm>
          <a:prstGeom prst="rect">
            <a:avLst/>
          </a:prstGeom>
        </p:spPr>
      </p:pic>
      <p:pic>
        <p:nvPicPr>
          <p:cNvPr id="26" name="Picture 25"/>
          <p:cNvPicPr/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3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30206" y="5454073"/>
            <a:ext cx="2090886" cy="1195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/>
          <p:cNvPicPr/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63" y="2774799"/>
            <a:ext cx="2156209" cy="1591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/>
          <p:cNvPicPr/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66585" y="3976625"/>
            <a:ext cx="1474082" cy="1143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992" b="98805" l="0" r="100000">
                        <a14:backgroundMark x1="92464" y1="24701" x2="92464" y2="24701"/>
                        <a14:backgroundMark x1="80290" y1="10757" x2="80290" y2="10757"/>
                        <a14:backgroundMark x1="62609" y1="5976" x2="62609" y2="59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269" y="5454071"/>
            <a:ext cx="1498279" cy="1090052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6469867" y="1085858"/>
            <a:ext cx="22745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un </a:t>
            </a:r>
            <a:r>
              <a:rPr lang="en-GB" sz="2400" dirty="0" err="1"/>
              <a:t>apointcheux</a:t>
            </a:r>
            <a:endParaRPr lang="en-US" sz="2400" dirty="0"/>
          </a:p>
        </p:txBody>
      </p:sp>
      <p:sp>
        <p:nvSpPr>
          <p:cNvPr id="31" name="Oval 30"/>
          <p:cNvSpPr/>
          <p:nvPr/>
        </p:nvSpPr>
        <p:spPr>
          <a:xfrm rot="5190833">
            <a:off x="7138066" y="-333333"/>
            <a:ext cx="977801" cy="2014698"/>
          </a:xfrm>
          <a:prstGeom prst="ellipse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D02FF98-9190-1B42-AA9B-71D42D5944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5.6417"/>
                </p14:media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8532766" y="1035179"/>
            <a:ext cx="611234" cy="61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41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" grpId="0"/>
      <p:bldP spid="31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1" y="5615594"/>
            <a:ext cx="1439783" cy="10341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66586" y="1400202"/>
            <a:ext cx="2031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884" y="307808"/>
            <a:ext cx="1439841" cy="1439841"/>
          </a:xfrm>
          <a:prstGeom prst="rect">
            <a:avLst/>
          </a:prstGeom>
        </p:spPr>
      </p:pic>
      <p:pic>
        <p:nvPicPr>
          <p:cNvPr id="18" name="Picture 17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665" y="541397"/>
            <a:ext cx="1422072" cy="715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942" y="1955082"/>
            <a:ext cx="1703783" cy="1670457"/>
          </a:xfrm>
          <a:prstGeom prst="rect">
            <a:avLst/>
          </a:prstGeom>
        </p:spPr>
      </p:pic>
      <p:pic>
        <p:nvPicPr>
          <p:cNvPr id="9" name="Picture 8" descr="Antek-Lucu-Anak-Ransel-Anak-Laki-laki-Animasi-Kartun-Tas-Sekolah-untuk-Anak-Laki-laki-Perempuan.jpg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750" r="100000">
                        <a14:foregroundMark x1="94250" y1="20000" x2="94250" y2="2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96" y="138145"/>
            <a:ext cx="1479197" cy="1479197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9548" y="218991"/>
            <a:ext cx="1479287" cy="1037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/>
          <p:cNvPicPr/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7800" y1="52400" x2="7800" y2="52400"/>
                        <a14:foregroundMark x1="7400" y1="40100" x2="7400" y2="40100"/>
                        <a14:foregroundMark x1="4700" y1="33100" x2="4700" y2="33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16950" y="1547523"/>
            <a:ext cx="1527421" cy="1105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Macintosh HD:Applications:Microsoft Office 2011:Office:Media:Clipart: Business.localized:BU005292.png"/>
          <p:cNvPicPr/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53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650" y="3625539"/>
            <a:ext cx="1639966" cy="1494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9647" l="1761" r="100000">
                        <a14:foregroundMark x1="14437" y1="91873" x2="14437" y2="91873"/>
                        <a14:foregroundMark x1="13380" y1="37456" x2="9859" y2="84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15470">
            <a:off x="4751938" y="1577876"/>
            <a:ext cx="1349357" cy="1344606"/>
          </a:xfrm>
          <a:prstGeom prst="rect">
            <a:avLst/>
          </a:prstGeom>
        </p:spPr>
      </p:pic>
      <p:pic>
        <p:nvPicPr>
          <p:cNvPr id="21" name="Picture 20"/>
          <p:cNvPicPr/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6167" y1="92167" x2="6167" y2="92167"/>
                        <a14:foregroundMark x1="91667" y1="9000" x2="91667" y2="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11063">
            <a:off x="396489" y="1669377"/>
            <a:ext cx="1405107" cy="1043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/>
          <p:cNvPicPr/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789" y="3544554"/>
            <a:ext cx="1334759" cy="1130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40909" y1="22376" x2="68701" y2="25552"/>
                        <a14:foregroundMark x1="18312" y1="75552" x2="52727" y2="820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51" y="4262805"/>
            <a:ext cx="1307327" cy="119126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823" b="100000" l="0" r="100000">
                        <a14:foregroundMark x1="28800" y1="89305" x2="74467" y2="88757"/>
                        <a14:foregroundMark x1="13000" y1="39214" x2="13800" y2="85923"/>
                        <a14:foregroundMark x1="8533" y1="85649" x2="13200" y2="85375"/>
                        <a14:foregroundMark x1="13800" y1="87294" x2="19867" y2="85101"/>
                        <a14:foregroundMark x1="82733" y1="88391" x2="93533" y2="89854"/>
                        <a14:foregroundMark x1="81133" y1="88391" x2="77467" y2="88117"/>
                        <a14:foregroundMark x1="32067" y1="83455" x2="19867" y2="82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06" y="2734889"/>
            <a:ext cx="1702561" cy="124173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403" y="3992211"/>
            <a:ext cx="2031141" cy="2255737"/>
          </a:xfrm>
          <a:prstGeom prst="rect">
            <a:avLst/>
          </a:prstGeom>
        </p:spPr>
      </p:pic>
      <p:pic>
        <p:nvPicPr>
          <p:cNvPr id="26" name="Picture 25"/>
          <p:cNvPicPr/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3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30206" y="5454073"/>
            <a:ext cx="2090886" cy="1195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/>
          <p:cNvPicPr/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63" y="2774799"/>
            <a:ext cx="2156209" cy="1591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/>
          <p:cNvPicPr/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66585" y="3976625"/>
            <a:ext cx="1474082" cy="1143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1992" b="98805" l="0" r="100000">
                        <a14:backgroundMark x1="92464" y1="24701" x2="92464" y2="24701"/>
                        <a14:backgroundMark x1="80290" y1="10757" x2="80290" y2="10757"/>
                        <a14:backgroundMark x1="62609" y1="5976" x2="62609" y2="59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269" y="5454071"/>
            <a:ext cx="1498279" cy="109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1656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6059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1" y="5615594"/>
            <a:ext cx="1439783" cy="10341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66586" y="1400202"/>
            <a:ext cx="2031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884" y="307808"/>
            <a:ext cx="1439841" cy="1439841"/>
          </a:xfrm>
          <a:prstGeom prst="rect">
            <a:avLst/>
          </a:prstGeom>
        </p:spPr>
      </p:pic>
      <p:pic>
        <p:nvPicPr>
          <p:cNvPr id="18" name="Picture 17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665" y="541397"/>
            <a:ext cx="1422072" cy="715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942" y="1955082"/>
            <a:ext cx="1703783" cy="1670457"/>
          </a:xfrm>
          <a:prstGeom prst="rect">
            <a:avLst/>
          </a:prstGeom>
        </p:spPr>
      </p:pic>
      <p:pic>
        <p:nvPicPr>
          <p:cNvPr id="9" name="Picture 8" descr="Antek-Lucu-Anak-Ransel-Anak-Laki-laki-Animasi-Kartun-Tas-Sekolah-untuk-Anak-Laki-laki-Perempuan.jpg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750" r="100000">
                        <a14:foregroundMark x1="94250" y1="20000" x2="94250" y2="2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96" y="138145"/>
            <a:ext cx="1479197" cy="1479197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9548" y="218991"/>
            <a:ext cx="1479287" cy="1037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/>
          <p:cNvPicPr/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7800" y1="52400" x2="7800" y2="52400"/>
                        <a14:foregroundMark x1="7400" y1="40100" x2="7400" y2="40100"/>
                        <a14:foregroundMark x1="4700" y1="33100" x2="4700" y2="33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16950" y="1547523"/>
            <a:ext cx="1527421" cy="1105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Macintosh HD:Applications:Microsoft Office 2011:Office:Media:Clipart: Business.localized:BU005292.png"/>
          <p:cNvPicPr/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53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650" y="3625539"/>
            <a:ext cx="1639966" cy="1494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9647" l="1761" r="100000">
                        <a14:foregroundMark x1="14437" y1="91873" x2="14437" y2="91873"/>
                        <a14:foregroundMark x1="13380" y1="37456" x2="9859" y2="84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15470">
            <a:off x="4751938" y="1577876"/>
            <a:ext cx="1349357" cy="1344606"/>
          </a:xfrm>
          <a:prstGeom prst="rect">
            <a:avLst/>
          </a:prstGeom>
        </p:spPr>
      </p:pic>
      <p:pic>
        <p:nvPicPr>
          <p:cNvPr id="21" name="Picture 20"/>
          <p:cNvPicPr/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6167" y1="92167" x2="6167" y2="92167"/>
                        <a14:foregroundMark x1="91667" y1="9000" x2="91667" y2="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11063">
            <a:off x="396489" y="1669377"/>
            <a:ext cx="1405107" cy="1043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/>
          <p:cNvPicPr/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789" y="3544554"/>
            <a:ext cx="1334759" cy="1130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40909" y1="22376" x2="68701" y2="25552"/>
                        <a14:foregroundMark x1="18312" y1="75552" x2="52727" y2="820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51" y="4262805"/>
            <a:ext cx="1307327" cy="119126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403" y="3992211"/>
            <a:ext cx="2031141" cy="2255737"/>
          </a:xfrm>
          <a:prstGeom prst="rect">
            <a:avLst/>
          </a:prstGeom>
        </p:spPr>
      </p:pic>
      <p:pic>
        <p:nvPicPr>
          <p:cNvPr id="26" name="Picture 25"/>
          <p:cNvPicPr/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3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30206" y="5454073"/>
            <a:ext cx="2090886" cy="1195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/>
          <p:cNvPicPr/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63" y="2774799"/>
            <a:ext cx="2156209" cy="1591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/>
          <p:cNvPicPr/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66585" y="3976625"/>
            <a:ext cx="1474082" cy="1143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992" b="98805" l="0" r="100000">
                        <a14:backgroundMark x1="92464" y1="24701" x2="92464" y2="24701"/>
                        <a14:backgroundMark x1="80290" y1="10757" x2="80290" y2="10757"/>
                        <a14:backgroundMark x1="62609" y1="5976" x2="62609" y2="59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269" y="5454071"/>
            <a:ext cx="1498279" cy="109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0482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554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1" y="5615594"/>
            <a:ext cx="1439783" cy="10341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66586" y="1400202"/>
            <a:ext cx="2031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884" y="307808"/>
            <a:ext cx="1439841" cy="1439841"/>
          </a:xfrm>
          <a:prstGeom prst="rect">
            <a:avLst/>
          </a:prstGeom>
        </p:spPr>
      </p:pic>
      <p:pic>
        <p:nvPicPr>
          <p:cNvPr id="18" name="Picture 17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665" y="541397"/>
            <a:ext cx="1422072" cy="715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942" y="1955082"/>
            <a:ext cx="1703783" cy="1670457"/>
          </a:xfrm>
          <a:prstGeom prst="rect">
            <a:avLst/>
          </a:prstGeom>
        </p:spPr>
      </p:pic>
      <p:pic>
        <p:nvPicPr>
          <p:cNvPr id="9" name="Picture 8" descr="Antek-Lucu-Anak-Ransel-Anak-Laki-laki-Animasi-Kartun-Tas-Sekolah-untuk-Anak-Laki-laki-Perempuan.jpg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750" r="100000">
                        <a14:foregroundMark x1="94250" y1="20000" x2="94250" y2="2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96" y="138145"/>
            <a:ext cx="1479197" cy="1479197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9548" y="218991"/>
            <a:ext cx="1479287" cy="1037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/>
          <p:cNvPicPr/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7800" y1="52400" x2="7800" y2="52400"/>
                        <a14:foregroundMark x1="7400" y1="40100" x2="7400" y2="40100"/>
                        <a14:foregroundMark x1="4700" y1="33100" x2="4700" y2="33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16950" y="1547523"/>
            <a:ext cx="1527421" cy="1105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Macintosh HD:Applications:Microsoft Office 2011:Office:Media:Clipart: Business.localized:BU005292.png"/>
          <p:cNvPicPr/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53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650" y="3625539"/>
            <a:ext cx="1639966" cy="1494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9647" l="1761" r="100000">
                        <a14:foregroundMark x1="14437" y1="91873" x2="14437" y2="91873"/>
                        <a14:foregroundMark x1="13380" y1="37456" x2="9859" y2="84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15470">
            <a:off x="4751938" y="1577876"/>
            <a:ext cx="1349357" cy="1344606"/>
          </a:xfrm>
          <a:prstGeom prst="rect">
            <a:avLst/>
          </a:prstGeom>
        </p:spPr>
      </p:pic>
      <p:pic>
        <p:nvPicPr>
          <p:cNvPr id="21" name="Picture 20"/>
          <p:cNvPicPr/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6167" y1="92167" x2="6167" y2="92167"/>
                        <a14:foregroundMark x1="91667" y1="9000" x2="91667" y2="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11063">
            <a:off x="396489" y="1669377"/>
            <a:ext cx="1405107" cy="1043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/>
          <p:cNvPicPr/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789" y="3544554"/>
            <a:ext cx="1334759" cy="1130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40909" y1="22376" x2="68701" y2="25552"/>
                        <a14:foregroundMark x1="18312" y1="75552" x2="52727" y2="820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51" y="4424328"/>
            <a:ext cx="1307327" cy="119126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823" b="100000" l="0" r="100000">
                        <a14:foregroundMark x1="28800" y1="89305" x2="74467" y2="88757"/>
                        <a14:foregroundMark x1="13000" y1="39214" x2="13800" y2="85923"/>
                        <a14:foregroundMark x1="8533" y1="85649" x2="13200" y2="85375"/>
                        <a14:foregroundMark x1="13800" y1="87294" x2="19867" y2="85101"/>
                        <a14:foregroundMark x1="82733" y1="88391" x2="93533" y2="89854"/>
                        <a14:foregroundMark x1="81133" y1="88391" x2="77467" y2="88117"/>
                        <a14:foregroundMark x1="32067" y1="83455" x2="19867" y2="82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32" y="2479289"/>
            <a:ext cx="1702561" cy="124173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403" y="3992211"/>
            <a:ext cx="2031141" cy="2255737"/>
          </a:xfrm>
          <a:prstGeom prst="rect">
            <a:avLst/>
          </a:prstGeom>
        </p:spPr>
      </p:pic>
      <p:pic>
        <p:nvPicPr>
          <p:cNvPr id="26" name="Picture 25"/>
          <p:cNvPicPr/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3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30206" y="5454073"/>
            <a:ext cx="2090886" cy="1195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/>
          <p:cNvPicPr/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63" y="2774799"/>
            <a:ext cx="2156209" cy="1591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/>
          <p:cNvPicPr/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66585" y="3976625"/>
            <a:ext cx="1474082" cy="1143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992" b="98805" l="0" r="100000">
                        <a14:backgroundMark x1="92464" y1="24701" x2="92464" y2="24701"/>
                        <a14:backgroundMark x1="80290" y1="10757" x2="80290" y2="10757"/>
                        <a14:backgroundMark x1="62609" y1="5976" x2="62609" y2="59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269" y="5454071"/>
            <a:ext cx="1498279" cy="1090052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278152" y="3801140"/>
            <a:ext cx="19279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un compiuteu</a:t>
            </a:r>
          </a:p>
        </p:txBody>
      </p:sp>
      <p:sp>
        <p:nvSpPr>
          <p:cNvPr id="31" name="Oval 30"/>
          <p:cNvSpPr/>
          <p:nvPr/>
        </p:nvSpPr>
        <p:spPr>
          <a:xfrm rot="5190833">
            <a:off x="609220" y="2075490"/>
            <a:ext cx="1271725" cy="2194490"/>
          </a:xfrm>
          <a:prstGeom prst="ellipse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B9CE3EB-0AE5-D041-9E93-668FDF60FD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09.9467"/>
                </p14:media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2199772" y="3718754"/>
            <a:ext cx="604231" cy="60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8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" grpId="0"/>
      <p:bldP spid="31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1" y="5615594"/>
            <a:ext cx="1439783" cy="10341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66586" y="1400202"/>
            <a:ext cx="2031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884" y="307808"/>
            <a:ext cx="1439841" cy="1439841"/>
          </a:xfrm>
          <a:prstGeom prst="rect">
            <a:avLst/>
          </a:prstGeom>
        </p:spPr>
      </p:pic>
      <p:pic>
        <p:nvPicPr>
          <p:cNvPr id="18" name="Picture 17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665" y="541397"/>
            <a:ext cx="1422072" cy="715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942" y="1955082"/>
            <a:ext cx="1703783" cy="1670457"/>
          </a:xfrm>
          <a:prstGeom prst="rect">
            <a:avLst/>
          </a:prstGeom>
        </p:spPr>
      </p:pic>
      <p:pic>
        <p:nvPicPr>
          <p:cNvPr id="9" name="Picture 8" descr="Antek-Lucu-Anak-Ransel-Anak-Laki-laki-Animasi-Kartun-Tas-Sekolah-untuk-Anak-Laki-laki-Perempuan.jpg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750" r="100000">
                        <a14:foregroundMark x1="94250" y1="20000" x2="94250" y2="2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96" y="138145"/>
            <a:ext cx="1479197" cy="1479197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9548" y="218991"/>
            <a:ext cx="1479287" cy="1037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/>
          <p:cNvPicPr/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7800" y1="52400" x2="7800" y2="52400"/>
                        <a14:foregroundMark x1="7400" y1="40100" x2="7400" y2="40100"/>
                        <a14:foregroundMark x1="4700" y1="33100" x2="4700" y2="33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16950" y="1547523"/>
            <a:ext cx="1527421" cy="1105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Macintosh HD:Applications:Microsoft Office 2011:Office:Media:Clipart: Business.localized:BU005292.png"/>
          <p:cNvPicPr/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53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650" y="3625539"/>
            <a:ext cx="1639966" cy="1494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9647" l="1761" r="100000">
                        <a14:foregroundMark x1="14437" y1="91873" x2="14437" y2="91873"/>
                        <a14:foregroundMark x1="13380" y1="37456" x2="9859" y2="84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15470">
            <a:off x="4751938" y="1577876"/>
            <a:ext cx="1349357" cy="1344606"/>
          </a:xfrm>
          <a:prstGeom prst="rect">
            <a:avLst/>
          </a:prstGeom>
        </p:spPr>
      </p:pic>
      <p:pic>
        <p:nvPicPr>
          <p:cNvPr id="21" name="Picture 20"/>
          <p:cNvPicPr/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6167" y1="92167" x2="6167" y2="92167"/>
                        <a14:foregroundMark x1="91667" y1="9000" x2="91667" y2="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11063">
            <a:off x="396489" y="1669377"/>
            <a:ext cx="1405107" cy="1043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/>
          <p:cNvPicPr/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789" y="3544554"/>
            <a:ext cx="1334759" cy="1130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40909" y1="22376" x2="68701" y2="25552"/>
                        <a14:foregroundMark x1="18312" y1="75552" x2="52727" y2="820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51" y="4262805"/>
            <a:ext cx="1307327" cy="119126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823" b="100000" l="0" r="100000">
                        <a14:foregroundMark x1="28800" y1="89305" x2="74467" y2="88757"/>
                        <a14:foregroundMark x1="13000" y1="39214" x2="13800" y2="85923"/>
                        <a14:foregroundMark x1="8533" y1="85649" x2="13200" y2="85375"/>
                        <a14:foregroundMark x1="13800" y1="87294" x2="19867" y2="85101"/>
                        <a14:foregroundMark x1="82733" y1="88391" x2="93533" y2="89854"/>
                        <a14:foregroundMark x1="81133" y1="88391" x2="77467" y2="88117"/>
                        <a14:foregroundMark x1="32067" y1="83455" x2="19867" y2="82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06" y="2734889"/>
            <a:ext cx="1702561" cy="124173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403" y="3992211"/>
            <a:ext cx="2031141" cy="2255737"/>
          </a:xfrm>
          <a:prstGeom prst="rect">
            <a:avLst/>
          </a:prstGeom>
        </p:spPr>
      </p:pic>
      <p:pic>
        <p:nvPicPr>
          <p:cNvPr id="26" name="Picture 25"/>
          <p:cNvPicPr/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3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30206" y="5454073"/>
            <a:ext cx="2090886" cy="1195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/>
          <p:cNvPicPr/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63" y="2774799"/>
            <a:ext cx="2156209" cy="1591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/>
          <p:cNvPicPr/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66585" y="3976625"/>
            <a:ext cx="1474082" cy="1143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1992" b="98805" l="0" r="100000">
                        <a14:backgroundMark x1="92464" y1="24701" x2="92464" y2="24701"/>
                        <a14:backgroundMark x1="80290" y1="10757" x2="80290" y2="10757"/>
                        <a14:backgroundMark x1="62609" y1="5976" x2="62609" y2="59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269" y="5454071"/>
            <a:ext cx="1498279" cy="109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8800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6727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1" y="5615594"/>
            <a:ext cx="1439783" cy="10341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66586" y="1400202"/>
            <a:ext cx="2031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/>
          </a:p>
        </p:txBody>
      </p:sp>
      <p:pic>
        <p:nvPicPr>
          <p:cNvPr id="18" name="Picture 1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665" y="541397"/>
            <a:ext cx="1422072" cy="715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942" y="1955082"/>
            <a:ext cx="1703783" cy="1670457"/>
          </a:xfrm>
          <a:prstGeom prst="rect">
            <a:avLst/>
          </a:prstGeom>
        </p:spPr>
      </p:pic>
      <p:pic>
        <p:nvPicPr>
          <p:cNvPr id="9" name="Picture 8" descr="Antek-Lucu-Anak-Ransel-Anak-Laki-laki-Animasi-Kartun-Tas-Sekolah-untuk-Anak-Laki-laki-Perempuan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750" r="100000">
                        <a14:foregroundMark x1="94250" y1="20000" x2="94250" y2="2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96" y="138145"/>
            <a:ext cx="1479197" cy="1479197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9548" y="218991"/>
            <a:ext cx="1479287" cy="1037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/>
          <p:cNvPicPr/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800" y1="52400" x2="7800" y2="52400"/>
                        <a14:foregroundMark x1="7400" y1="40100" x2="7400" y2="40100"/>
                        <a14:foregroundMark x1="4700" y1="33100" x2="4700" y2="33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16950" y="1547523"/>
            <a:ext cx="1527421" cy="1105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Macintosh HD:Applications:Microsoft Office 2011:Office:Media:Clipart: Business.localized:BU005292.png"/>
          <p:cNvPicPr/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53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650" y="3625539"/>
            <a:ext cx="1639966" cy="1494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647" l="1761" r="100000">
                        <a14:foregroundMark x1="14437" y1="91873" x2="14437" y2="91873"/>
                        <a14:foregroundMark x1="13380" y1="37456" x2="9859" y2="84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15470">
            <a:off x="4751938" y="1577876"/>
            <a:ext cx="1349357" cy="1344606"/>
          </a:xfrm>
          <a:prstGeom prst="rect">
            <a:avLst/>
          </a:prstGeom>
        </p:spPr>
      </p:pic>
      <p:pic>
        <p:nvPicPr>
          <p:cNvPr id="21" name="Picture 20"/>
          <p:cNvPicPr/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6167" y1="92167" x2="6167" y2="92167"/>
                        <a14:foregroundMark x1="91667" y1="9000" x2="91667" y2="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11063">
            <a:off x="396489" y="1669377"/>
            <a:ext cx="1405107" cy="1043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/>
          <p:cNvPicPr/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789" y="3544554"/>
            <a:ext cx="1334759" cy="1130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40909" y1="22376" x2="68701" y2="25552"/>
                        <a14:foregroundMark x1="18312" y1="75552" x2="52727" y2="820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51" y="4262805"/>
            <a:ext cx="1307327" cy="119126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823" b="100000" l="0" r="100000">
                        <a14:foregroundMark x1="28800" y1="89305" x2="74467" y2="88757"/>
                        <a14:foregroundMark x1="13000" y1="39214" x2="13800" y2="85923"/>
                        <a14:foregroundMark x1="8533" y1="85649" x2="13200" y2="85375"/>
                        <a14:foregroundMark x1="13800" y1="87294" x2="19867" y2="85101"/>
                        <a14:foregroundMark x1="82733" y1="88391" x2="93533" y2="89854"/>
                        <a14:foregroundMark x1="81133" y1="88391" x2="77467" y2="88117"/>
                        <a14:foregroundMark x1="32067" y1="83455" x2="19867" y2="82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06" y="2734889"/>
            <a:ext cx="1702561" cy="124173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403" y="3992211"/>
            <a:ext cx="2031141" cy="2255737"/>
          </a:xfrm>
          <a:prstGeom prst="rect">
            <a:avLst/>
          </a:prstGeom>
        </p:spPr>
      </p:pic>
      <p:pic>
        <p:nvPicPr>
          <p:cNvPr id="26" name="Picture 25"/>
          <p:cNvPicPr/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3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30206" y="5454073"/>
            <a:ext cx="2090886" cy="1195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/>
          <p:cNvPicPr/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63" y="2774799"/>
            <a:ext cx="2156209" cy="1591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/>
          <p:cNvPicPr/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66585" y="3976625"/>
            <a:ext cx="1474082" cy="1143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992" b="98805" l="0" r="100000">
                        <a14:backgroundMark x1="92464" y1="24701" x2="92464" y2="24701"/>
                        <a14:backgroundMark x1="80290" y1="10757" x2="80290" y2="10757"/>
                        <a14:backgroundMark x1="62609" y1="5976" x2="62609" y2="59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269" y="5454071"/>
            <a:ext cx="1498279" cy="109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8936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108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06A4C-69CE-B24F-B960-B82AA34FF4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13154"/>
            <a:ext cx="8846444" cy="1373351"/>
          </a:xfrm>
        </p:spPr>
        <p:txBody>
          <a:bodyPr>
            <a:noAutofit/>
          </a:bodyPr>
          <a:lstStyle/>
          <a:p>
            <a:r>
              <a:rPr lang="en-US" sz="4800" dirty="0" err="1">
                <a:latin typeface="+mn-lt"/>
                <a:cs typeface="Arial" panose="020B0604020202020204" pitchFamily="34" charset="0"/>
              </a:rPr>
              <a:t>Aniet</a:t>
            </a:r>
            <a:r>
              <a:rPr lang="en-US" sz="4800" dirty="0">
                <a:latin typeface="+mn-lt"/>
                <a:cs typeface="Arial" panose="020B0604020202020204" pitchFamily="34" charset="0"/>
              </a:rPr>
              <a:t>, </a:t>
            </a:r>
            <a:r>
              <a:rPr lang="en-US" sz="4800" dirty="0" err="1">
                <a:latin typeface="+mn-lt"/>
                <a:cs typeface="Arial" panose="020B0604020202020204" pitchFamily="34" charset="0"/>
              </a:rPr>
              <a:t>j’sommes</a:t>
            </a:r>
            <a:r>
              <a:rPr lang="en-US" sz="4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+mn-lt"/>
                <a:cs typeface="Arial" panose="020B0604020202020204" pitchFamily="34" charset="0"/>
              </a:rPr>
              <a:t>à</a:t>
            </a:r>
            <a:r>
              <a:rPr lang="en-US" sz="4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+mn-lt"/>
                <a:cs typeface="Arial" panose="020B0604020202020204" pitchFamily="34" charset="0"/>
              </a:rPr>
              <a:t>apprendre</a:t>
            </a:r>
            <a:r>
              <a:rPr lang="en-US" sz="4800" dirty="0">
                <a:latin typeface="+mn-lt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2010840-66A8-4D4F-AE62-B0E9F138B0DC}"/>
              </a:ext>
            </a:extLst>
          </p:cNvPr>
          <p:cNvSpPr txBox="1">
            <a:spLocks/>
          </p:cNvSpPr>
          <p:nvPr/>
        </p:nvSpPr>
        <p:spPr>
          <a:xfrm>
            <a:off x="917410" y="2438907"/>
            <a:ext cx="7339262" cy="319187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learn the names of classroom objects.</a:t>
            </a:r>
          </a:p>
        </p:txBody>
      </p:sp>
      <p:pic>
        <p:nvPicPr>
          <p:cNvPr id="5" name="Picture 4" descr="JérriaisCow_CO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2" y="5615594"/>
            <a:ext cx="1439783" cy="1034174"/>
          </a:xfrm>
          <a:prstGeom prst="rect">
            <a:avLst/>
          </a:prstGeom>
        </p:spPr>
      </p:pic>
      <p:pic>
        <p:nvPicPr>
          <p:cNvPr id="6" name="Picture 5" descr="JérriaisLogo_COL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9124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884" y="218990"/>
            <a:ext cx="1439841" cy="1439841"/>
          </a:xfrm>
          <a:prstGeom prst="rect">
            <a:avLst/>
          </a:prstGeom>
        </p:spPr>
      </p:pic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1" y="5615594"/>
            <a:ext cx="1439783" cy="10341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66586" y="1400202"/>
            <a:ext cx="2031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/>
          </a:p>
        </p:txBody>
      </p:sp>
      <p:pic>
        <p:nvPicPr>
          <p:cNvPr id="18" name="Picture 17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665" y="541397"/>
            <a:ext cx="1422072" cy="715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942" y="2288877"/>
            <a:ext cx="1703783" cy="1670457"/>
          </a:xfrm>
          <a:prstGeom prst="rect">
            <a:avLst/>
          </a:prstGeom>
        </p:spPr>
      </p:pic>
      <p:pic>
        <p:nvPicPr>
          <p:cNvPr id="9" name="Picture 8" descr="Antek-Lucu-Anak-Ransel-Anak-Laki-laki-Animasi-Kartun-Tas-Sekolah-untuk-Anak-Laki-laki-Perempuan.jpg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750" r="100000">
                        <a14:foregroundMark x1="94250" y1="20000" x2="94250" y2="2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96" y="138145"/>
            <a:ext cx="1479197" cy="1479197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9548" y="218991"/>
            <a:ext cx="1479287" cy="1037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/>
          <p:cNvPicPr/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7800" y1="52400" x2="7800" y2="52400"/>
                        <a14:foregroundMark x1="7400" y1="40100" x2="7400" y2="40100"/>
                        <a14:foregroundMark x1="4700" y1="33100" x2="4700" y2="33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16950" y="1547523"/>
            <a:ext cx="1527421" cy="1105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Macintosh HD:Applications:Microsoft Office 2011:Office:Media:Clipart: Business.localized:BU005292.png"/>
          <p:cNvPicPr/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53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650" y="3625539"/>
            <a:ext cx="1639966" cy="1494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9647" l="1761" r="100000">
                        <a14:foregroundMark x1="14437" y1="91873" x2="14437" y2="91873"/>
                        <a14:foregroundMark x1="13380" y1="37456" x2="9859" y2="84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15470">
            <a:off x="4751938" y="1577876"/>
            <a:ext cx="1349357" cy="1344606"/>
          </a:xfrm>
          <a:prstGeom prst="rect">
            <a:avLst/>
          </a:prstGeom>
        </p:spPr>
      </p:pic>
      <p:pic>
        <p:nvPicPr>
          <p:cNvPr id="21" name="Picture 20"/>
          <p:cNvPicPr/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6167" y1="92167" x2="6167" y2="92167"/>
                        <a14:foregroundMark x1="91667" y1="9000" x2="91667" y2="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11063">
            <a:off x="419671" y="1650775"/>
            <a:ext cx="1405107" cy="1043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/>
          <p:cNvPicPr/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789" y="3544554"/>
            <a:ext cx="1334759" cy="1130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40909" y1="22376" x2="68701" y2="25552"/>
                        <a14:foregroundMark x1="18312" y1="75552" x2="52727" y2="820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51" y="4262805"/>
            <a:ext cx="1307327" cy="119126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823" b="100000" l="0" r="100000">
                        <a14:foregroundMark x1="28800" y1="89305" x2="74467" y2="88757"/>
                        <a14:foregroundMark x1="13000" y1="39214" x2="13800" y2="85923"/>
                        <a14:foregroundMark x1="8533" y1="85649" x2="13200" y2="85375"/>
                        <a14:foregroundMark x1="13800" y1="87294" x2="19867" y2="85101"/>
                        <a14:foregroundMark x1="82733" y1="88391" x2="93533" y2="89854"/>
                        <a14:foregroundMark x1="81133" y1="88391" x2="77467" y2="88117"/>
                        <a14:foregroundMark x1="32067" y1="83455" x2="19867" y2="82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06" y="2734889"/>
            <a:ext cx="1702561" cy="124173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403" y="3992211"/>
            <a:ext cx="2031141" cy="2255737"/>
          </a:xfrm>
          <a:prstGeom prst="rect">
            <a:avLst/>
          </a:prstGeom>
        </p:spPr>
      </p:pic>
      <p:pic>
        <p:nvPicPr>
          <p:cNvPr id="26" name="Picture 25"/>
          <p:cNvPicPr/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3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30206" y="5454073"/>
            <a:ext cx="2090886" cy="1195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/>
          <p:cNvPicPr/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63" y="2774799"/>
            <a:ext cx="2156209" cy="1591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/>
          <p:cNvPicPr/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66585" y="3976625"/>
            <a:ext cx="1474082" cy="1143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992" b="98805" l="0" r="100000">
                        <a14:backgroundMark x1="92464" y1="24701" x2="92464" y2="24701"/>
                        <a14:backgroundMark x1="80290" y1="10757" x2="80290" y2="10757"/>
                        <a14:backgroundMark x1="62609" y1="5976" x2="62609" y2="59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269" y="5454071"/>
            <a:ext cx="1498279" cy="1090052"/>
          </a:xfrm>
          <a:prstGeom prst="rect">
            <a:avLst/>
          </a:prstGeom>
        </p:spPr>
      </p:pic>
      <p:sp>
        <p:nvSpPr>
          <p:cNvPr id="30" name="Oval 29"/>
          <p:cNvSpPr/>
          <p:nvPr/>
        </p:nvSpPr>
        <p:spPr>
          <a:xfrm rot="21051668">
            <a:off x="2661765" y="229681"/>
            <a:ext cx="1271725" cy="1489708"/>
          </a:xfrm>
          <a:prstGeom prst="ellipse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074092" y="1837131"/>
            <a:ext cx="25604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cs typeface="Arial" panose="020B0604020202020204" pitchFamily="34" charset="0"/>
              </a:rPr>
              <a:t>un livret d’exèrcice</a:t>
            </a:r>
            <a:endParaRPr lang="en-US" sz="2400" dirty="0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C0D9DB3A-B21E-9941-A3B0-C9AC6DFEA39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57.3567"/>
                </p14:media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4011662" y="1409010"/>
            <a:ext cx="622896" cy="62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61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" grpId="0" animBg="1"/>
      <p:bldP spid="3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884" y="218990"/>
            <a:ext cx="1439841" cy="1439841"/>
          </a:xfrm>
          <a:prstGeom prst="rect">
            <a:avLst/>
          </a:prstGeom>
        </p:spPr>
      </p:pic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950" y="5675556"/>
            <a:ext cx="1927050" cy="1444438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1" y="5980456"/>
            <a:ext cx="931821" cy="669313"/>
          </a:xfrm>
          <a:prstGeom prst="rect">
            <a:avLst/>
          </a:prstGeom>
        </p:spPr>
      </p:pic>
      <p:pic>
        <p:nvPicPr>
          <p:cNvPr id="18" name="Picture 17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159" y="541397"/>
            <a:ext cx="1422072" cy="715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942" y="2094778"/>
            <a:ext cx="1657311" cy="1624894"/>
          </a:xfrm>
          <a:prstGeom prst="rect">
            <a:avLst/>
          </a:prstGeom>
        </p:spPr>
      </p:pic>
      <p:pic>
        <p:nvPicPr>
          <p:cNvPr id="9" name="Picture 8" descr="Antek-Lucu-Anak-Ransel-Anak-Laki-laki-Animasi-Kartun-Tas-Sekolah-untuk-Anak-Laki-laki-Perempuan.jpg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750" r="100000">
                        <a14:foregroundMark x1="94250" y1="20000" x2="94250" y2="2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53" y="68326"/>
            <a:ext cx="1479197" cy="1479197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9548" y="218991"/>
            <a:ext cx="1479287" cy="1037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/>
          <p:cNvPicPr/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7800" y1="52400" x2="7800" y2="52400"/>
                        <a14:foregroundMark x1="7400" y1="40100" x2="7400" y2="40100"/>
                        <a14:foregroundMark x1="4700" y1="33100" x2="4700" y2="33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16950" y="1547523"/>
            <a:ext cx="1527421" cy="1105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Macintosh HD:Applications:Microsoft Office 2011:Office:Media:Clipart: Business.localized:BU005292.png"/>
          <p:cNvPicPr/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53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252" y="3625539"/>
            <a:ext cx="1639966" cy="1494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9647" l="1761" r="100000">
                        <a14:foregroundMark x1="14437" y1="91873" x2="14437" y2="91873"/>
                        <a14:foregroundMark x1="13380" y1="37456" x2="9859" y2="84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15470">
            <a:off x="4751938" y="1577876"/>
            <a:ext cx="1349357" cy="1344606"/>
          </a:xfrm>
          <a:prstGeom prst="rect">
            <a:avLst/>
          </a:prstGeom>
        </p:spPr>
      </p:pic>
      <p:pic>
        <p:nvPicPr>
          <p:cNvPr id="21" name="Picture 20"/>
          <p:cNvPicPr/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6167" y1="92167" x2="6167" y2="92167"/>
                        <a14:foregroundMark x1="91667" y1="9000" x2="91667" y2="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11063">
            <a:off x="391114" y="1581458"/>
            <a:ext cx="1405107" cy="1043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/>
          <p:cNvPicPr/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744" y="3544554"/>
            <a:ext cx="1334759" cy="1130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40909" y1="22376" x2="68701" y2="25552"/>
                        <a14:foregroundMark x1="18312" y1="75552" x2="52727" y2="820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78" y="4099407"/>
            <a:ext cx="1307327" cy="119126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823" b="100000" l="0" r="100000">
                        <a14:foregroundMark x1="28800" y1="89305" x2="74467" y2="88757"/>
                        <a14:foregroundMark x1="13000" y1="39214" x2="13800" y2="85923"/>
                        <a14:foregroundMark x1="8533" y1="85649" x2="13200" y2="85375"/>
                        <a14:foregroundMark x1="13800" y1="87294" x2="19867" y2="85101"/>
                        <a14:foregroundMark x1="82733" y1="88391" x2="93533" y2="89854"/>
                        <a14:foregroundMark x1="81133" y1="88391" x2="77467" y2="88117"/>
                        <a14:foregroundMark x1="32067" y1="83455" x2="19867" y2="82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29" y="2550726"/>
            <a:ext cx="1702561" cy="124173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403" y="4101588"/>
            <a:ext cx="2031141" cy="2255737"/>
          </a:xfrm>
          <a:prstGeom prst="rect">
            <a:avLst/>
          </a:prstGeom>
        </p:spPr>
      </p:pic>
      <p:pic>
        <p:nvPicPr>
          <p:cNvPr id="26" name="Picture 25"/>
          <p:cNvPicPr/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3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30206" y="5454073"/>
            <a:ext cx="2090886" cy="1195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/>
          <p:cNvPicPr/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63" y="2774799"/>
            <a:ext cx="2156209" cy="1591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/>
          <p:cNvPicPr/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43116" y="4269459"/>
            <a:ext cx="1474082" cy="1143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1992" b="98805" l="0" r="100000">
                        <a14:backgroundMark x1="92464" y1="24701" x2="92464" y2="24701"/>
                        <a14:backgroundMark x1="80290" y1="10757" x2="80290" y2="10757"/>
                        <a14:backgroundMark x1="62609" y1="5976" x2="62609" y2="59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091" y="5290673"/>
            <a:ext cx="1498279" cy="1090052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339942" y="1658830"/>
            <a:ext cx="17685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cs typeface="Arial" panose="020B0604020202020204" pitchFamily="34" charset="0"/>
              </a:rPr>
              <a:t>un livret d’exèrcice</a:t>
            </a:r>
            <a:endParaRPr lang="en-US" sz="1600" dirty="0"/>
          </a:p>
        </p:txBody>
      </p:sp>
      <p:sp>
        <p:nvSpPr>
          <p:cNvPr id="32" name="Rectangle 31"/>
          <p:cNvSpPr/>
          <p:nvPr/>
        </p:nvSpPr>
        <p:spPr>
          <a:xfrm>
            <a:off x="398052" y="1489553"/>
            <a:ext cx="17796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cs typeface="Arial" panose="020B0604020202020204" pitchFamily="34" charset="0"/>
              </a:rPr>
              <a:t>eune pouque à dos</a:t>
            </a:r>
            <a:endParaRPr lang="en-US" sz="1600" dirty="0"/>
          </a:p>
        </p:txBody>
      </p:sp>
      <p:sp>
        <p:nvSpPr>
          <p:cNvPr id="33" name="Rectangle 32"/>
          <p:cNvSpPr/>
          <p:nvPr/>
        </p:nvSpPr>
        <p:spPr>
          <a:xfrm>
            <a:off x="4506540" y="1208967"/>
            <a:ext cx="11834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 err="1">
                <a:cs typeface="Arial" panose="020B0604020202020204" pitchFamily="34" charset="0"/>
              </a:rPr>
              <a:t>une</a:t>
            </a:r>
            <a:r>
              <a:rPr lang="en-GB" sz="1600" dirty="0">
                <a:cs typeface="Arial" panose="020B0604020202020204" pitchFamily="34" charset="0"/>
              </a:rPr>
              <a:t> gomme</a:t>
            </a:r>
            <a:endParaRPr lang="en-US" sz="1600" dirty="0"/>
          </a:p>
        </p:txBody>
      </p:sp>
      <p:sp>
        <p:nvSpPr>
          <p:cNvPr id="34" name="Rectangle 33"/>
          <p:cNvSpPr/>
          <p:nvPr/>
        </p:nvSpPr>
        <p:spPr>
          <a:xfrm>
            <a:off x="6830503" y="1061646"/>
            <a:ext cx="14798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cs typeface="Arial" panose="020B0604020202020204" pitchFamily="34" charset="0"/>
              </a:rPr>
              <a:t>un </a:t>
            </a:r>
            <a:r>
              <a:rPr lang="en-GB" sz="1600" dirty="0" err="1">
                <a:cs typeface="Arial" panose="020B0604020202020204" pitchFamily="34" charset="0"/>
              </a:rPr>
              <a:t>apointcheux</a:t>
            </a:r>
            <a:endParaRPr lang="en-US" sz="1600" dirty="0"/>
          </a:p>
        </p:txBody>
      </p:sp>
      <p:sp>
        <p:nvSpPr>
          <p:cNvPr id="35" name="Rectangle 34"/>
          <p:cNvSpPr/>
          <p:nvPr/>
        </p:nvSpPr>
        <p:spPr>
          <a:xfrm>
            <a:off x="1094942" y="2227058"/>
            <a:ext cx="10159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cs typeface="Arial" panose="020B0604020202020204" pitchFamily="34" charset="0"/>
              </a:rPr>
              <a:t>un crèyon</a:t>
            </a:r>
            <a:endParaRPr lang="en-US" sz="1600" dirty="0"/>
          </a:p>
        </p:txBody>
      </p:sp>
      <p:sp>
        <p:nvSpPr>
          <p:cNvPr id="36" name="Rectangle 35"/>
          <p:cNvSpPr/>
          <p:nvPr/>
        </p:nvSpPr>
        <p:spPr>
          <a:xfrm>
            <a:off x="4506539" y="3102834"/>
            <a:ext cx="14029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cs typeface="Arial" panose="020B0604020202020204" pitchFamily="34" charset="0"/>
              </a:rPr>
              <a:t>un caltchuleux</a:t>
            </a:r>
            <a:endParaRPr lang="en-US" sz="1600" dirty="0"/>
          </a:p>
        </p:txBody>
      </p:sp>
      <p:sp>
        <p:nvSpPr>
          <p:cNvPr id="37" name="Rectangle 36"/>
          <p:cNvSpPr/>
          <p:nvPr/>
        </p:nvSpPr>
        <p:spPr>
          <a:xfrm>
            <a:off x="7737272" y="2536994"/>
            <a:ext cx="9631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cs typeface="Arial" panose="020B0604020202020204" pitchFamily="34" charset="0"/>
              </a:rPr>
              <a:t>un dôssyi</a:t>
            </a:r>
            <a:endParaRPr lang="en-US" sz="1600" dirty="0"/>
          </a:p>
        </p:txBody>
      </p:sp>
      <p:sp>
        <p:nvSpPr>
          <p:cNvPr id="38" name="Rectangle 37"/>
          <p:cNvSpPr/>
          <p:nvPr/>
        </p:nvSpPr>
        <p:spPr>
          <a:xfrm>
            <a:off x="453135" y="3760853"/>
            <a:ext cx="13468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cs typeface="Arial" panose="020B0604020202020204" pitchFamily="34" charset="0"/>
              </a:rPr>
              <a:t>un compiuteu</a:t>
            </a:r>
            <a:endParaRPr lang="en-US" sz="1600" dirty="0"/>
          </a:p>
        </p:txBody>
      </p:sp>
      <p:sp>
        <p:nvSpPr>
          <p:cNvPr id="39" name="Rectangle 38"/>
          <p:cNvSpPr/>
          <p:nvPr/>
        </p:nvSpPr>
        <p:spPr>
          <a:xfrm>
            <a:off x="2216723" y="3663728"/>
            <a:ext cx="21066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cs typeface="Arial" panose="020B0604020202020204" pitchFamily="34" charset="0"/>
              </a:rPr>
              <a:t>eune blianche plianche</a:t>
            </a:r>
            <a:endParaRPr lang="en-US" sz="1600" dirty="0"/>
          </a:p>
        </p:txBody>
      </p:sp>
      <p:sp>
        <p:nvSpPr>
          <p:cNvPr id="40" name="Rectangle 39"/>
          <p:cNvSpPr/>
          <p:nvPr/>
        </p:nvSpPr>
        <p:spPr>
          <a:xfrm>
            <a:off x="648195" y="5290673"/>
            <a:ext cx="10595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cs typeface="Arial" panose="020B0604020202020204" pitchFamily="34" charset="0"/>
              </a:rPr>
              <a:t>un printeu</a:t>
            </a:r>
            <a:endParaRPr lang="en-US" sz="1600" dirty="0"/>
          </a:p>
        </p:txBody>
      </p:sp>
      <p:sp>
        <p:nvSpPr>
          <p:cNvPr id="41" name="Rectangle 40"/>
          <p:cNvSpPr/>
          <p:nvPr/>
        </p:nvSpPr>
        <p:spPr>
          <a:xfrm>
            <a:off x="1822212" y="5407412"/>
            <a:ext cx="14365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cs typeface="Arial" panose="020B0604020202020204" pitchFamily="34" charset="0"/>
              </a:rPr>
              <a:t>eune plieunme</a:t>
            </a:r>
            <a:endParaRPr lang="en-US" sz="1600" dirty="0"/>
          </a:p>
        </p:txBody>
      </p:sp>
      <p:sp>
        <p:nvSpPr>
          <p:cNvPr id="42" name="Rectangle 41"/>
          <p:cNvSpPr/>
          <p:nvPr/>
        </p:nvSpPr>
        <p:spPr>
          <a:xfrm>
            <a:off x="3617198" y="5023826"/>
            <a:ext cx="12875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cs typeface="Arial" panose="020B0604020202020204" pitchFamily="34" charset="0"/>
              </a:rPr>
              <a:t>des chîsieaux</a:t>
            </a:r>
            <a:endParaRPr lang="en-US" sz="1600" dirty="0"/>
          </a:p>
        </p:txBody>
      </p:sp>
      <p:sp>
        <p:nvSpPr>
          <p:cNvPr id="43" name="Rectangle 42"/>
          <p:cNvSpPr/>
          <p:nvPr/>
        </p:nvSpPr>
        <p:spPr>
          <a:xfrm>
            <a:off x="5552767" y="4772845"/>
            <a:ext cx="9949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cs typeface="Arial" panose="020B0604020202020204" pitchFamily="34" charset="0"/>
              </a:rPr>
              <a:t>d’la cliute</a:t>
            </a:r>
            <a:endParaRPr lang="en-US" sz="1600" dirty="0"/>
          </a:p>
        </p:txBody>
      </p:sp>
      <p:sp>
        <p:nvSpPr>
          <p:cNvPr id="44" name="Rectangle 43"/>
          <p:cNvSpPr/>
          <p:nvPr/>
        </p:nvSpPr>
        <p:spPr>
          <a:xfrm>
            <a:off x="6547751" y="4112316"/>
            <a:ext cx="26113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cs typeface="Arial" panose="020B0604020202020204" pitchFamily="34" charset="0"/>
              </a:rPr>
              <a:t>un eune pouque à plieunmes</a:t>
            </a:r>
            <a:endParaRPr lang="en-US" sz="1600" dirty="0"/>
          </a:p>
        </p:txBody>
      </p:sp>
      <p:sp>
        <p:nvSpPr>
          <p:cNvPr id="45" name="Rectangle 44"/>
          <p:cNvSpPr/>
          <p:nvPr/>
        </p:nvSpPr>
        <p:spPr>
          <a:xfrm>
            <a:off x="8218834" y="5478341"/>
            <a:ext cx="8071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cs typeface="Arial" panose="020B0604020202020204" pitchFamily="34" charset="0"/>
              </a:rPr>
              <a:t>un livre</a:t>
            </a:r>
            <a:endParaRPr lang="en-US" sz="1600" dirty="0"/>
          </a:p>
        </p:txBody>
      </p:sp>
      <p:sp>
        <p:nvSpPr>
          <p:cNvPr id="46" name="Rectangle 45"/>
          <p:cNvSpPr/>
          <p:nvPr/>
        </p:nvSpPr>
        <p:spPr>
          <a:xfrm>
            <a:off x="3306915" y="6205569"/>
            <a:ext cx="8165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cs typeface="Arial" panose="020B0604020202020204" pitchFamily="34" charset="0"/>
              </a:rPr>
              <a:t>un relle</a:t>
            </a:r>
            <a:endParaRPr lang="en-US" sz="1600" dirty="0"/>
          </a:p>
        </p:txBody>
      </p:sp>
      <p:sp>
        <p:nvSpPr>
          <p:cNvPr id="47" name="Rectangle 46"/>
          <p:cNvSpPr/>
          <p:nvPr/>
        </p:nvSpPr>
        <p:spPr>
          <a:xfrm>
            <a:off x="5431441" y="6303006"/>
            <a:ext cx="11163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cs typeface="Arial" panose="020B0604020202020204" pitchFamily="34" charset="0"/>
              </a:rPr>
              <a:t>des </a:t>
            </a:r>
            <a:r>
              <a:rPr lang="en-GB" sz="1600" dirty="0" err="1">
                <a:cs typeface="Arial" panose="020B0604020202020204" pitchFamily="34" charset="0"/>
              </a:rPr>
              <a:t>feûtres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033537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A6475-0D4B-2543-8170-49D3BD9F2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1143000"/>
          </a:xfrm>
        </p:spPr>
        <p:txBody>
          <a:bodyPr>
            <a:noAutofit/>
          </a:bodyPr>
          <a:lstStyle/>
          <a:p>
            <a:r>
              <a:rPr lang="en-US" sz="7200" dirty="0"/>
              <a:t>À bétôt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CC8C5CD-64FD-B34A-B90B-99A22AA55615}"/>
              </a:ext>
            </a:extLst>
          </p:cNvPr>
          <p:cNvSpPr txBox="1">
            <a:spLocks/>
          </p:cNvSpPr>
          <p:nvPr/>
        </p:nvSpPr>
        <p:spPr>
          <a:xfrm>
            <a:off x="1163391" y="1933866"/>
            <a:ext cx="4114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/>
              <a:t>À bi</a:t>
            </a:r>
          </a:p>
        </p:txBody>
      </p:sp>
      <p:pic>
        <p:nvPicPr>
          <p:cNvPr id="6" name="Picture 5" descr="A picture containing yellow, knife, guitar&#10;&#10;Description automatically generated">
            <a:extLst>
              <a:ext uri="{FF2B5EF4-FFF2-40B4-BE49-F238E27FC236}">
                <a16:creationId xmlns:a16="http://schemas.microsoft.com/office/drawing/2014/main" id="{78D077F9-635C-F544-9F04-D4692FE5D8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6790" y="2550017"/>
            <a:ext cx="5564747" cy="3535251"/>
          </a:xfrm>
          <a:prstGeom prst="rect">
            <a:avLst/>
          </a:prstGeom>
        </p:spPr>
      </p:pic>
      <p:pic>
        <p:nvPicPr>
          <p:cNvPr id="8" name="Picture 7" descr="JérriaisLogo_COL.ai">
            <a:extLst>
              <a:ext uri="{FF2B5EF4-FFF2-40B4-BE49-F238E27FC236}">
                <a16:creationId xmlns:a16="http://schemas.microsoft.com/office/drawing/2014/main" id="{40290994-B2D2-3E44-A24B-AC35EA529E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950" y="5675556"/>
            <a:ext cx="1927050" cy="1444438"/>
          </a:xfrm>
          <a:prstGeom prst="rect">
            <a:avLst/>
          </a:prstGeom>
        </p:spPr>
      </p:pic>
      <p:pic>
        <p:nvPicPr>
          <p:cNvPr id="9" name="Picture 8" descr="JérriaisCow_COL.png">
            <a:extLst>
              <a:ext uri="{FF2B5EF4-FFF2-40B4-BE49-F238E27FC236}">
                <a16:creationId xmlns:a16="http://schemas.microsoft.com/office/drawing/2014/main" id="{A15011A6-EE27-EC4A-83F8-044C322761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1" y="5980456"/>
            <a:ext cx="931821" cy="669313"/>
          </a:xfrm>
          <a:prstGeom prst="rect">
            <a:avLst/>
          </a:prstGeom>
        </p:spPr>
      </p:pic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A03E0B6D-24D6-CE45-A005-605613E4CEA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94.618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65600" y="492740"/>
            <a:ext cx="812800" cy="812800"/>
          </a:xfrm>
          <a:prstGeom prst="rect">
            <a:avLst/>
          </a:prstGeom>
        </p:spPr>
      </p:pic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46C3BF5-FF50-1D4A-A5B4-7374E9AC32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317.053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65600" y="226406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17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1" y="5615594"/>
            <a:ext cx="1439783" cy="10341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27781" y="1327141"/>
            <a:ext cx="639072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0" dirty="0">
                <a:latin typeface="Arial" panose="020B0604020202020204" pitchFamily="34" charset="0"/>
                <a:cs typeface="Arial" panose="020B0604020202020204" pitchFamily="34" charset="0"/>
              </a:rPr>
              <a:t>L’s objets dans la clâsse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B2639345-FB27-4748-84A9-44115CB87F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12110" y="345249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02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1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847" y="2468969"/>
            <a:ext cx="2112253" cy="2345819"/>
          </a:xfrm>
          <a:prstGeom prst="rect">
            <a:avLst/>
          </a:prstGeom>
        </p:spPr>
      </p:pic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33210"/>
            <a:ext cx="2284786" cy="1686784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1" y="5615594"/>
            <a:ext cx="1439783" cy="1034174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3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317" y="260226"/>
            <a:ext cx="3353866" cy="170057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322481" y="1960803"/>
            <a:ext cx="13506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un relle </a:t>
            </a:r>
            <a:endParaRPr lang="en-US" sz="2400" dirty="0"/>
          </a:p>
        </p:txBody>
      </p:sp>
      <p:pic>
        <p:nvPicPr>
          <p:cNvPr id="11" name="Picture 10"/>
          <p:cNvPicPr/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605" y="323077"/>
            <a:ext cx="2969260" cy="196147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5216605" y="1960803"/>
            <a:ext cx="36088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eune pouque à plieunmes </a:t>
            </a:r>
            <a:endParaRPr lang="en-US" sz="2400" dirty="0"/>
          </a:p>
        </p:txBody>
      </p:sp>
      <p:pic>
        <p:nvPicPr>
          <p:cNvPr id="12" name="Picture 11"/>
          <p:cNvPicPr/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2768" y="3484360"/>
            <a:ext cx="1330426" cy="133042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492317" y="4971547"/>
            <a:ext cx="21807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eune plieunme 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7155776" y="4324317"/>
            <a:ext cx="12901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un livre</a:t>
            </a:r>
            <a:endParaRPr lang="en-US" sz="24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92" b="98805" l="0" r="100000">
                        <a14:backgroundMark x1="92464" y1="24701" x2="92464" y2="24701"/>
                        <a14:backgroundMark x1="80290" y1="10757" x2="80290" y2="10757"/>
                        <a14:backgroundMark x1="62609" y1="5976" x2="62609" y2="59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800" y="3591391"/>
            <a:ext cx="2147712" cy="15625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92956" y="5220967"/>
            <a:ext cx="18145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cs typeface="Arial" panose="020B0604020202020204" pitchFamily="34" charset="0"/>
              </a:rPr>
              <a:t>des </a:t>
            </a:r>
            <a:r>
              <a:rPr lang="en-GB" sz="2400" dirty="0" err="1">
                <a:cs typeface="Arial" panose="020B0604020202020204" pitchFamily="34" charset="0"/>
              </a:rPr>
              <a:t>feûtres</a:t>
            </a:r>
            <a:endParaRPr lang="en-US" sz="2400" dirty="0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3D9E918-F5F9-2647-B814-9FF3D1B882C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5.363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562154" y="2098237"/>
            <a:ext cx="490139" cy="490139"/>
          </a:xfrm>
          <a:prstGeom prst="rect">
            <a:avLst/>
          </a:prstGeom>
        </p:spPr>
      </p:pic>
      <p:pic>
        <p:nvPicPr>
          <p:cNvPr id="9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4D86F15-EECB-8547-B69D-54775ACE295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745.1042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445929" y="2284547"/>
            <a:ext cx="461665" cy="461665"/>
          </a:xfrm>
          <a:prstGeom prst="rect">
            <a:avLst/>
          </a:prstGeom>
        </p:spPr>
      </p:pic>
      <p:pic>
        <p:nvPicPr>
          <p:cNvPr id="10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B6F1C5F-2817-6548-85CF-AAC26E6A78E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294.4709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860301" y="5349147"/>
            <a:ext cx="532893" cy="532893"/>
          </a:xfrm>
          <a:prstGeom prst="rect">
            <a:avLst/>
          </a:prstGeom>
        </p:spPr>
      </p:pic>
      <p:pic>
        <p:nvPicPr>
          <p:cNvPr id="17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2811354-682B-6141-88AA-0D4D954F290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366.3461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520856" y="5364321"/>
            <a:ext cx="532893" cy="532893"/>
          </a:xfrm>
          <a:prstGeom prst="rect">
            <a:avLst/>
          </a:prstGeom>
        </p:spPr>
      </p:pic>
      <p:pic>
        <p:nvPicPr>
          <p:cNvPr id="18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9D8901B-EE1D-774B-A102-25DCCB1761B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end="441.928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185865" y="4706917"/>
            <a:ext cx="508235" cy="50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35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5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5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88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79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139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" grpId="0"/>
      <p:bldP spid="8" grpId="0"/>
      <p:bldP spid="13" grpId="0"/>
      <p:bldP spid="16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1" y="5615594"/>
            <a:ext cx="1439783" cy="1034174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167" y1="92167" x2="6167" y2="92167"/>
                        <a14:foregroundMark x1="91667" y1="9000" x2="91667" y2="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11063">
            <a:off x="972539" y="1060714"/>
            <a:ext cx="2195241" cy="122383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275649" y="1971222"/>
            <a:ext cx="17106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un crèyon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5436232" y="1019997"/>
            <a:ext cx="17501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d’la</a:t>
            </a:r>
            <a:r>
              <a:rPr lang="en-US" sz="2400" dirty="0"/>
              <a:t> cliute</a:t>
            </a:r>
            <a:r>
              <a:rPr lang="en-GB" sz="2400" dirty="0"/>
              <a:t> </a:t>
            </a:r>
            <a:endParaRPr lang="en-US" sz="2400" dirty="0"/>
          </a:p>
        </p:txBody>
      </p:sp>
      <p:pic>
        <p:nvPicPr>
          <p:cNvPr id="17" name="Picture 16"/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284" y="547849"/>
            <a:ext cx="1841280" cy="1624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0909" y1="22376" x2="68701" y2="25552"/>
                        <a14:foregroundMark x1="18312" y1="75552" x2="52727" y2="820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010" y="2708538"/>
            <a:ext cx="2756248" cy="2511556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5915317" y="5116479"/>
            <a:ext cx="1855158" cy="861182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+mn-lt"/>
                <a:cs typeface="Arial" panose="020B0604020202020204" pitchFamily="34" charset="0"/>
              </a:rPr>
              <a:t>un printeu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23" b="100000" l="0" r="100000">
                        <a14:foregroundMark x1="28800" y1="89305" x2="74467" y2="88757"/>
                        <a14:foregroundMark x1="13000" y1="39214" x2="13800" y2="85923"/>
                        <a14:foregroundMark x1="8533" y1="85649" x2="13200" y2="85375"/>
                        <a14:foregroundMark x1="13800" y1="87294" x2="19867" y2="85101"/>
                        <a14:foregroundMark x1="82733" y1="88391" x2="93533" y2="89854"/>
                        <a14:foregroundMark x1="81133" y1="88391" x2="77467" y2="88117"/>
                        <a14:foregroundMark x1="32067" y1="83455" x2="19867" y2="82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83" y="2708539"/>
            <a:ext cx="3700468" cy="269887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62780" y="5552564"/>
            <a:ext cx="19279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un compiuteu</a:t>
            </a:r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1C41513F-B6CA-444E-8C32-14C51F88A9A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91.0075000000001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718721" y="1965169"/>
            <a:ext cx="535189" cy="535189"/>
          </a:xfrm>
          <a:prstGeom prst="rect">
            <a:avLst/>
          </a:prstGeom>
        </p:spPr>
      </p:pic>
      <p:pic>
        <p:nvPicPr>
          <p:cNvPr id="8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F0DC37F-E39D-B242-BF1F-4748552B7A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.655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734012" y="1753452"/>
            <a:ext cx="535189" cy="535189"/>
          </a:xfrm>
          <a:prstGeom prst="rect">
            <a:avLst/>
          </a:prstGeom>
        </p:spPr>
      </p:pic>
      <p:pic>
        <p:nvPicPr>
          <p:cNvPr id="9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85E7475-C562-6745-BFC9-FAD755E748D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434.6709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973014" y="5552564"/>
            <a:ext cx="499772" cy="499772"/>
          </a:xfrm>
          <a:prstGeom prst="rect">
            <a:avLst/>
          </a:prstGeom>
        </p:spPr>
      </p:pic>
      <p:pic>
        <p:nvPicPr>
          <p:cNvPr id="10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0388038-1F42-E74E-BD5C-D5122085A99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319.466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734012" y="5336112"/>
            <a:ext cx="525530" cy="52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90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2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7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53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13" grpId="0"/>
      <p:bldP spid="1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1" y="5615594"/>
            <a:ext cx="1439783" cy="10341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14870" y="2423471"/>
            <a:ext cx="2031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des chîsieaux    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5366881" y="2422097"/>
            <a:ext cx="22745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un </a:t>
            </a:r>
            <a:r>
              <a:rPr lang="en-GB" sz="2400" dirty="0" err="1"/>
              <a:t>apointcheux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1894869" y="5632986"/>
            <a:ext cx="14551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un</a:t>
            </a:r>
            <a:r>
              <a:rPr lang="en-US" sz="2400" dirty="0"/>
              <a:t>  dôssyi</a:t>
            </a:r>
          </a:p>
        </p:txBody>
      </p:sp>
      <p:pic>
        <p:nvPicPr>
          <p:cNvPr id="14" name="Picture 13"/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35576" y="621986"/>
            <a:ext cx="2566471" cy="1800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/>
          <p:cNvPicPr/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800" y1="52400" x2="7800" y2="52400"/>
                        <a14:foregroundMark x1="7400" y1="40100" x2="7400" y2="40100"/>
                        <a14:foregroundMark x1="4700" y1="33100" x2="4700" y2="33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2208" y="3172853"/>
            <a:ext cx="2928856" cy="2582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Macintosh HD:Applications:Microsoft Office 2011:Office:Media:Clipart: Business.localized:BU005292.png"/>
          <p:cNvPicPr/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53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58" y="388395"/>
            <a:ext cx="3350796" cy="2261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647" l="1761" r="100000">
                        <a14:foregroundMark x1="14437" y1="91873" x2="14437" y2="91873"/>
                        <a14:foregroundMark x1="13380" y1="37456" x2="9859" y2="84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986" y="3172855"/>
            <a:ext cx="2242455" cy="223455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90978" y="5265413"/>
            <a:ext cx="20012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un caltchuleux</a:t>
            </a:r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BC5AA736-315D-0E47-A080-C04C78FE8EA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9.923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039603" y="2386601"/>
            <a:ext cx="551287" cy="551287"/>
          </a:xfrm>
          <a:prstGeom prst="rect">
            <a:avLst/>
          </a:prstGeom>
        </p:spPr>
      </p:pic>
      <p:pic>
        <p:nvPicPr>
          <p:cNvPr id="7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AC7751C7-1C90-634C-8C9A-E6BA44ED715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367.3303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504579" y="2413337"/>
            <a:ext cx="524551" cy="524551"/>
          </a:xfrm>
          <a:prstGeom prst="rect">
            <a:avLst/>
          </a:prstGeom>
        </p:spPr>
      </p:pic>
      <p:pic>
        <p:nvPicPr>
          <p:cNvPr id="9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09530C7-6305-4F4D-8428-A00AB32146A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632.6614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271003" y="5615594"/>
            <a:ext cx="524551" cy="524551"/>
          </a:xfrm>
          <a:prstGeom prst="rect">
            <a:avLst/>
          </a:prstGeom>
        </p:spPr>
      </p:pic>
      <p:pic>
        <p:nvPicPr>
          <p:cNvPr id="1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38D5D99-B63C-DD4B-B101-B2A341C5FDA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315.8568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001607" y="5337477"/>
            <a:ext cx="524551" cy="52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27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7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4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8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/>
      <p:bldP spid="8" grpId="0"/>
      <p:bldP spid="13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1" y="5615594"/>
            <a:ext cx="1439783" cy="10341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66586" y="1400202"/>
            <a:ext cx="2031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368876" y="3364127"/>
            <a:ext cx="29486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eune</a:t>
            </a:r>
            <a:r>
              <a:rPr lang="en-US" sz="2400" dirty="0"/>
              <a:t>  pouque à dos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862" y="118256"/>
            <a:ext cx="2886872" cy="288687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17539" y="2842178"/>
            <a:ext cx="25604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cs typeface="Arial" panose="020B0604020202020204" pitchFamily="34" charset="0"/>
              </a:rPr>
              <a:t>un livret d’exèrcice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3502398" y="5615596"/>
            <a:ext cx="1933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eune gomme</a:t>
            </a:r>
            <a:endParaRPr lang="en-US" sz="2400" dirty="0"/>
          </a:p>
        </p:txBody>
      </p:sp>
      <p:pic>
        <p:nvPicPr>
          <p:cNvPr id="18" name="Picture 17"/>
          <p:cNvPicPr/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570" y="4431874"/>
            <a:ext cx="1866340" cy="116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052" y="429678"/>
            <a:ext cx="3651332" cy="35799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878005" y="3778759"/>
            <a:ext cx="30676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cs typeface="Arial" panose="020B0604020202020204" pitchFamily="34" charset="0"/>
              </a:rPr>
              <a:t>eune blianche </a:t>
            </a:r>
            <a:r>
              <a:rPr lang="en-GB" sz="2400" dirty="0" err="1">
                <a:cs typeface="Arial" panose="020B0604020202020204" pitchFamily="34" charset="0"/>
              </a:rPr>
              <a:t>pilanche</a:t>
            </a:r>
            <a:endParaRPr lang="en-US" sz="2400" dirty="0"/>
          </a:p>
        </p:txBody>
      </p:sp>
      <p:pic>
        <p:nvPicPr>
          <p:cNvPr id="9" name="Picture 8" descr="Antek-Lucu-Anak-Ransel-Anak-Laki-laki-Animasi-Kartun-Tas-Sekolah-untuk-Anak-Laki-laki-Perempuan.jpg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750" r="100000">
                        <a14:foregroundMark x1="94250" y1="20000" x2="94250" y2="2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0" y="554774"/>
            <a:ext cx="2749069" cy="2749069"/>
          </a:xfrm>
          <a:prstGeom prst="rect">
            <a:avLst/>
          </a:prstGeom>
        </p:spPr>
      </p:pic>
      <p:pic>
        <p:nvPicPr>
          <p:cNvPr id="8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5E191B7-AB7C-0647-B3AA-8CC86DD10D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810998" y="3691394"/>
            <a:ext cx="549030" cy="549030"/>
          </a:xfrm>
          <a:prstGeom prst="rect">
            <a:avLst/>
          </a:prstGeom>
        </p:spPr>
      </p:pic>
      <p:pic>
        <p:nvPicPr>
          <p:cNvPr id="10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1AC54BBB-B44A-4B49-B5CF-037EEE9348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485145" y="3242886"/>
            <a:ext cx="549030" cy="549030"/>
          </a:xfrm>
          <a:prstGeom prst="rect">
            <a:avLst/>
          </a:prstGeom>
        </p:spPr>
      </p:pic>
      <p:pic>
        <p:nvPicPr>
          <p:cNvPr id="11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2610A17-4B38-2E4F-83ED-C1665378526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394734" y="4157563"/>
            <a:ext cx="550938" cy="550938"/>
          </a:xfrm>
          <a:prstGeom prst="rect">
            <a:avLst/>
          </a:prstGeom>
        </p:spPr>
      </p:pic>
      <p:pic>
        <p:nvPicPr>
          <p:cNvPr id="1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1787F6F-328A-6043-A00A-78813379347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352535" y="5601148"/>
            <a:ext cx="543034" cy="54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27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67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48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74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/>
      <p:bldP spid="4" grpId="0"/>
      <p:bldP spid="1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1732</TotalTime>
  <Words>191</Words>
  <Application>Microsoft Macintosh PowerPoint</Application>
  <PresentationFormat>On-screen Show (4:3)</PresentationFormat>
  <Paragraphs>96</Paragraphs>
  <Slides>42</Slides>
  <Notes>21</Notes>
  <HiddenSlides>0</HiddenSlides>
  <MMClips>36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Arial</vt:lpstr>
      <vt:lpstr>Calibri</vt:lpstr>
      <vt:lpstr>Museo 300 Regular</vt:lpstr>
      <vt:lpstr>Office Theme</vt:lpstr>
      <vt:lpstr>Lé preunmié nivé Lé deuxième tèrme</vt:lpstr>
      <vt:lpstr>PowerPoint Presentation</vt:lpstr>
      <vt:lpstr>PowerPoint Presentation</vt:lpstr>
      <vt:lpstr>Aniet, j’sommes à apprendre…</vt:lpstr>
      <vt:lpstr>PowerPoint Presentation</vt:lpstr>
      <vt:lpstr>PowerPoint Presentation</vt:lpstr>
      <vt:lpstr>un printeu</vt:lpstr>
      <vt:lpstr>PowerPoint Presentation</vt:lpstr>
      <vt:lpstr>PowerPoint Presentation</vt:lpstr>
      <vt:lpstr>Tch’est qu’est manque?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À bétôt</vt:lpstr>
    </vt:vector>
  </TitlesOfParts>
  <Company>Education I.T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Charlie Le Maistre</dc:creator>
  <cp:lastModifiedBy>Charlie Le Maistre</cp:lastModifiedBy>
  <cp:revision>62</cp:revision>
  <dcterms:created xsi:type="dcterms:W3CDTF">2018-05-24T13:01:08Z</dcterms:created>
  <dcterms:modified xsi:type="dcterms:W3CDTF">2020-06-25T09:40:11Z</dcterms:modified>
</cp:coreProperties>
</file>