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570"/>
    <p:restoredTop sz="96341"/>
  </p:normalViewPr>
  <p:slideViewPr>
    <p:cSldViewPr>
      <p:cViewPr varScale="1">
        <p:scale>
          <a:sx n="129" d="100"/>
          <a:sy n="129" d="100"/>
        </p:scale>
        <p:origin x="20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9175404-EDC3-C544-9BF9-902958F4C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71DB01-9717-9649-852B-2F90E9CFF81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5ED22-CE99-6149-9D74-BFC24A327A29}" type="datetimeFigureOut">
              <a:rPr lang="en-US" smtClean="0"/>
              <a:t>11/27/20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405E9-5C8B-6940-AF62-FBDC7E8942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A5F6F-C3F0-494B-AFDB-05F60F04D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DF8B1-0471-4D42-A674-09AACDA2D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1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8E434-F12D-49DD-BEDD-9B60F4DB606E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DCC95-43FB-480E-B45E-2DB183D0ED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2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6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4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28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5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210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3B1DA-BF07-4BF3-B8EA-D49936950B24}" type="slidenum">
              <a:rPr lang="en-GB" smtClean="0">
                <a:cs typeface="Times New Roman" pitchFamily="18" charset="0"/>
              </a:rPr>
              <a:pPr/>
              <a:t>6</a:t>
            </a:fld>
            <a:endParaRPr lang="en-GB"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58465F-4D3F-4128-87D3-D6EBEEB1CEA7}" type="datetimeFigureOut">
              <a:rPr lang="en-US" smtClean="0"/>
              <a:pPr/>
              <a:t>11/27/20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5AEA83-DF72-4C75-852E-60865F8E82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3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hyperlink" Target="http://www.chambredhotesfinistere.com/index.php3?voir=unico&amp;image=&amp;tgrandeimage=1" TargetMode="External"/><Relationship Id="rId10" Type="http://schemas.openxmlformats.org/officeDocument/2006/relationships/image" Target="../media/image9.jpeg"/><Relationship Id="rId4" Type="http://schemas.openxmlformats.org/officeDocument/2006/relationships/image" Target="../media/image4.wm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wmf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4.wmf"/><Relationship Id="rId4" Type="http://schemas.openxmlformats.org/officeDocument/2006/relationships/image" Target="../media/image13.wmf"/><Relationship Id="rId9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10" Type="http://schemas.openxmlformats.org/officeDocument/2006/relationships/image" Target="../media/image31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448" y="762000"/>
            <a:ext cx="7851648" cy="1828800"/>
          </a:xfrm>
        </p:spPr>
        <p:txBody>
          <a:bodyPr>
            <a:normAutofit/>
          </a:bodyPr>
          <a:lstStyle/>
          <a:p>
            <a:pPr algn="ctr"/>
            <a:br>
              <a:rPr lang="en-US" dirty="0">
                <a:solidFill>
                  <a:schemeClr val="accent1"/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l’s endraits </a:t>
            </a:r>
            <a:r>
              <a:rPr lang="en-US" dirty="0" err="1">
                <a:solidFill>
                  <a:schemeClr val="accent1"/>
                </a:solidFill>
                <a:latin typeface="Comic Sans MS" pitchFamily="66" charset="0"/>
              </a:rPr>
              <a:t>en</a:t>
            </a:r>
            <a:r>
              <a:rPr lang="en-US" dirty="0">
                <a:solidFill>
                  <a:schemeClr val="accent1"/>
                </a:solidFill>
                <a:latin typeface="Comic Sans MS" pitchFamily="66" charset="0"/>
              </a:rPr>
              <a:t> Ville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Dans</a:t>
            </a:r>
            <a:r>
              <a:rPr lang="en-US" dirty="0"/>
              <a:t> ma </a:t>
            </a:r>
            <a:r>
              <a:rPr lang="en-US" dirty="0" err="1"/>
              <a:t>ville</a:t>
            </a:r>
            <a:r>
              <a:rPr lang="en-US" dirty="0"/>
              <a:t> / </a:t>
            </a:r>
            <a:r>
              <a:rPr lang="en-US" dirty="0" err="1"/>
              <a:t>dans</a:t>
            </a:r>
            <a:r>
              <a:rPr lang="en-US" dirty="0"/>
              <a:t> ma </a:t>
            </a:r>
            <a:r>
              <a:rPr lang="en-US" dirty="0" err="1"/>
              <a:t>pâraisse</a:t>
            </a:r>
            <a:r>
              <a:rPr lang="en-US" dirty="0"/>
              <a:t> </a:t>
            </a:r>
            <a:r>
              <a:rPr lang="en-US" dirty="0" err="1"/>
              <a:t>y’a</a:t>
            </a:r>
            <a:r>
              <a:rPr lang="en-US" dirty="0"/>
              <a:t> ….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752600"/>
            <a:ext cx="1828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581400"/>
            <a:ext cx="198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6163" name="Picture 19" descr="Super U Daoulas Super U Daoulas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0" y="3429000"/>
            <a:ext cx="2133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786563" y="2143125"/>
            <a:ext cx="21336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286000" y="4572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banque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2200" y="2057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l’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 err="1">
                <a:solidFill>
                  <a:srgbClr val="FF0000"/>
                </a:solidFill>
              </a:rPr>
              <a:t>glyise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86000" y="3962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l’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</a:t>
            </a:r>
            <a:r>
              <a:rPr lang="en-US" b="1" dirty="0" err="1">
                <a:solidFill>
                  <a:srgbClr val="FF0000"/>
                </a:solidFill>
              </a:rPr>
              <a:t>cole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286000" y="55626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 la poste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476686" y="381000"/>
            <a:ext cx="22289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st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âtion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d’train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572000" y="2133600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l’arcade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476686" y="3616747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supèrmarchi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22" name="Picture 4" descr="j020745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500813" y="0"/>
            <a:ext cx="244951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5" descr="bl01063_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86563" y="4857750"/>
            <a:ext cx="2232025" cy="1746250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476686" y="5229729"/>
            <a:ext cx="21288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salle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pâroua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îssiale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404446" y="695573"/>
            <a:ext cx="134784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MR90044038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46" y="50434"/>
            <a:ext cx="1618029" cy="1618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404446" y="5552895"/>
            <a:ext cx="14478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1" name="Picture 3" descr="MR90008930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46" y="5019496"/>
            <a:ext cx="14478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utoUpdateAnimBg="0"/>
      <p:bldP spid="6172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7" grpId="0" autoUpdateAnimBg="0"/>
      <p:bldP spid="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E0715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714375"/>
            <a:ext cx="3024188" cy="1470025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</p:pic>
      <p:pic>
        <p:nvPicPr>
          <p:cNvPr id="3" name="Picture 6" descr="SO01580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2643188"/>
            <a:ext cx="2232025" cy="14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SY00092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188" y="571500"/>
            <a:ext cx="1522412" cy="152241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</p:pic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6500813" y="2357438"/>
          <a:ext cx="2360612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r:id="rId6" imgW="2360449" imgH="1537398" progId="MicrosoftWorks.WkShbSrv.6">
                  <p:embed/>
                </p:oleObj>
              </mc:Choice>
              <mc:Fallback>
                <p:oleObj r:id="rId6" imgW="2360449" imgH="1537398" progId="MicrosoftWorks.WkShbSrv.6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13" y="2357438"/>
                        <a:ext cx="2360612" cy="1536700"/>
                      </a:xfrm>
                      <a:prstGeom prst="rect">
                        <a:avLst/>
                      </a:prstGeom>
                      <a:solidFill>
                        <a:srgbClr val="3366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12" descr="j029207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72313" y="4643438"/>
            <a:ext cx="17145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j023299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3" y="4786313"/>
            <a:ext cx="2324100" cy="169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643313" y="714375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2786063" y="2786063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bangnér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êsse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2857500" y="4786313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l’hôtel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519738" y="5715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cinnéma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4953000" y="2357438"/>
            <a:ext cx="144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thiâtre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" name="Text Box 27"/>
          <p:cNvSpPr txBox="1">
            <a:spLocks noChangeArrowheads="1"/>
          </p:cNvSpPr>
          <p:nvPr/>
        </p:nvSpPr>
        <p:spPr bwMode="auto">
          <a:xfrm>
            <a:off x="5214938" y="4643438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</a:rPr>
              <a:t> restaurant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2209800" y="399019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stâtion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d’police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263042" y="2034726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bibliothéque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286000" y="3962400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parqu’thie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572000" y="381000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bouochel’lie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823802" y="2006911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lé</a:t>
            </a:r>
            <a:r>
              <a:rPr lang="en-US" b="1" dirty="0">
                <a:solidFill>
                  <a:srgbClr val="0070C0"/>
                </a:solidFill>
              </a:rPr>
              <a:t> fast food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4419599" y="3462677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stâtion</a:t>
            </a: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d’pétrole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823801" y="5189803"/>
            <a:ext cx="1988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l’hôpita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 descr="MR9000144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305"/>
            <a:ext cx="1576998" cy="157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 descr="MR90008924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15" y="241816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6781801" y="2506117"/>
            <a:ext cx="16998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 descr="MR90008926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720671"/>
            <a:ext cx="1699847" cy="169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 descr="MR90001444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41310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 descr="MR90005729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40" y="3254585"/>
            <a:ext cx="1595560" cy="159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6781801" y="3968820"/>
            <a:ext cx="154414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 descr="MR90032669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339072"/>
            <a:ext cx="1544149" cy="154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6863862" y="5382112"/>
            <a:ext cx="136573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 descr="MR90023965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861" y="4930775"/>
            <a:ext cx="1365739" cy="136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909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1" grpId="0" autoUpdateAnimBg="0"/>
      <p:bldP spid="6172" grpId="0" autoUpdateAnimBg="0"/>
      <p:bldP spid="6173" grpId="0" autoUpdateAnimBg="0"/>
      <p:bldP spid="6175" grpId="0" autoUpdateAnimBg="0"/>
      <p:bldP spid="6176" grpId="0" autoUpdateAnimBg="0"/>
      <p:bldP spid="6177" grpId="0" autoUpdateAnimBg="0"/>
      <p:bldP spid="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63177" y="767597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lé</a:t>
            </a:r>
            <a:r>
              <a:rPr lang="en-US" b="1" dirty="0">
                <a:solidFill>
                  <a:srgbClr val="0070C0"/>
                </a:solidFill>
              </a:rPr>
              <a:t> café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363177" y="2123285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boutique </a:t>
            </a:r>
            <a:r>
              <a:rPr lang="en-US" b="1" dirty="0" err="1">
                <a:solidFill>
                  <a:srgbClr val="FF0000"/>
                </a:solidFill>
              </a:rPr>
              <a:t>à</a:t>
            </a:r>
            <a:r>
              <a:rPr lang="en-US" b="1" dirty="0">
                <a:solidFill>
                  <a:srgbClr val="FF0000"/>
                </a:solidFill>
              </a:rPr>
              <a:t> bottes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363176" y="3929492"/>
            <a:ext cx="18288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boulangu’thie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5086836" y="299893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lé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musée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823802" y="2006911"/>
            <a:ext cx="2209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mannifactuthe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5249006" y="3417502"/>
            <a:ext cx="2362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dentiste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4823801" y="5189803"/>
            <a:ext cx="19886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la boutique d’s habits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6781801" y="2506117"/>
            <a:ext cx="169984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13487399" y="7849829"/>
            <a:ext cx="28309432" cy="6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13522567" y="11169746"/>
            <a:ext cx="28452926" cy="4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 descr="MR9000893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133020"/>
            <a:ext cx="1425575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6"/>
          <p:cNvSpPr>
            <a:spLocks noChangeArrowheads="1"/>
          </p:cNvSpPr>
          <p:nvPr/>
        </p:nvSpPr>
        <p:spPr bwMode="auto">
          <a:xfrm flipV="1">
            <a:off x="631825" y="2312664"/>
            <a:ext cx="137746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1" name="Picture 5" descr="MR9002809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1849602"/>
            <a:ext cx="1377463" cy="137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8"/>
          <p:cNvSpPr>
            <a:spLocks noChangeArrowheads="1"/>
          </p:cNvSpPr>
          <p:nvPr/>
        </p:nvSpPr>
        <p:spPr bwMode="auto">
          <a:xfrm flipV="1">
            <a:off x="655270" y="3929492"/>
            <a:ext cx="14900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3" name="Picture 7" descr="MR90014963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0" y="3353841"/>
            <a:ext cx="1490052" cy="149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0"/>
          <p:cNvSpPr>
            <a:spLocks noChangeArrowheads="1"/>
          </p:cNvSpPr>
          <p:nvPr/>
        </p:nvSpPr>
        <p:spPr bwMode="auto">
          <a:xfrm flipV="1">
            <a:off x="584931" y="5307148"/>
            <a:ext cx="142435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5" name="Picture 9" descr="MR90014963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31" y="4797193"/>
            <a:ext cx="1424356" cy="142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363175" y="5406767"/>
            <a:ext cx="1828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librairie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 flipV="1">
            <a:off x="6705599" y="609188"/>
            <a:ext cx="13716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7" name="Picture 11" descr="MR90022184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9" y="151989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4"/>
          <p:cNvSpPr>
            <a:spLocks noChangeArrowheads="1"/>
          </p:cNvSpPr>
          <p:nvPr/>
        </p:nvSpPr>
        <p:spPr bwMode="auto">
          <a:xfrm flipV="1">
            <a:off x="6705599" y="2320353"/>
            <a:ext cx="143778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9" name="Picture 13" descr="MR90021556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869" y="1761319"/>
            <a:ext cx="1524002" cy="152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6"/>
          <p:cNvSpPr>
            <a:spLocks noChangeArrowheads="1"/>
          </p:cNvSpPr>
          <p:nvPr/>
        </p:nvSpPr>
        <p:spPr bwMode="auto">
          <a:xfrm flipV="1">
            <a:off x="6705598" y="3896281"/>
            <a:ext cx="16764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 descr="MR90008933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598" y="3134280"/>
            <a:ext cx="1676402" cy="1676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>
            <a:spLocks noChangeArrowheads="1"/>
          </p:cNvSpPr>
          <p:nvPr/>
        </p:nvSpPr>
        <p:spPr bwMode="auto">
          <a:xfrm flipV="1">
            <a:off x="6658705" y="5787794"/>
            <a:ext cx="19050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3" name="Picture 17" descr="MR90008922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705" y="4797193"/>
            <a:ext cx="1905002" cy="1905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46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utoUpdateAnimBg="0"/>
      <p:bldP spid="6173" grpId="0" autoUpdateAnimBg="0"/>
      <p:bldP spid="6174" grpId="0" autoUpdateAnimBg="0"/>
      <p:bldP spid="6175" grpId="0" autoUpdateAnimBg="0"/>
      <p:bldP spid="6176" grpId="0" autoUpdateAnimBg="0"/>
      <p:bldP spid="6177" grpId="0" autoUpdateAnimBg="0"/>
      <p:bldP spid="25" grpId="0" autoUpdateAnimBg="0"/>
      <p:bldP spid="4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479800" y="3268663"/>
            <a:ext cx="9144000" cy="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631825" y="1668463"/>
            <a:ext cx="71437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8" name="Rectangle 16"/>
          <p:cNvSpPr>
            <a:spLocks noChangeArrowheads="1"/>
          </p:cNvSpPr>
          <p:nvPr/>
        </p:nvSpPr>
        <p:spPr bwMode="auto">
          <a:xfrm>
            <a:off x="-368300" y="1668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2316434" y="970182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la boutique d’s </a:t>
            </a:r>
            <a:r>
              <a:rPr lang="en-US" b="1" dirty="0" err="1">
                <a:solidFill>
                  <a:srgbClr val="FF0000"/>
                </a:solidFill>
              </a:rPr>
              <a:t>înstruments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2316434" y="2544439"/>
            <a:ext cx="1828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lé</a:t>
            </a:r>
            <a:r>
              <a:rPr lang="en-US" b="1" dirty="0">
                <a:solidFill>
                  <a:srgbClr val="0070C0"/>
                </a:solidFill>
              </a:rPr>
              <a:t> garage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4706815" y="1021041"/>
            <a:ext cx="2133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lé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vétérinnaithe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5309252" y="3050835"/>
            <a:ext cx="19467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l’êpicyi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785445" y="1517483"/>
            <a:ext cx="23245337" cy="4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 flipV="1">
            <a:off x="7268307" y="10931889"/>
            <a:ext cx="21624201" cy="4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 flipV="1">
            <a:off x="7221414" y="1750517"/>
            <a:ext cx="2759746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 flipV="1">
            <a:off x="6840415" y="927615"/>
            <a:ext cx="1600200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flipV="1">
            <a:off x="13622216" y="4716655"/>
            <a:ext cx="254727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 flipV="1">
            <a:off x="381000" y="2380461"/>
            <a:ext cx="15535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 flipV="1">
            <a:off x="7396041" y="7904564"/>
            <a:ext cx="2694425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 flipV="1">
            <a:off x="13487399" y="7849829"/>
            <a:ext cx="28309432" cy="6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4"/>
          <p:cNvSpPr>
            <a:spLocks noChangeArrowheads="1"/>
          </p:cNvSpPr>
          <p:nvPr/>
        </p:nvSpPr>
        <p:spPr bwMode="auto">
          <a:xfrm flipV="1">
            <a:off x="13522567" y="11169746"/>
            <a:ext cx="28452926" cy="45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 flipV="1">
            <a:off x="631825" y="2312664"/>
            <a:ext cx="1377463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 flipV="1">
            <a:off x="655270" y="3929492"/>
            <a:ext cx="149005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 flipV="1">
            <a:off x="584931" y="5307148"/>
            <a:ext cx="1424356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 flipV="1">
            <a:off x="13469816" y="1065931"/>
            <a:ext cx="192551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 flipV="1">
            <a:off x="6705599" y="2320353"/>
            <a:ext cx="143778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 flipV="1">
            <a:off x="6705598" y="3896281"/>
            <a:ext cx="16764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flipV="1">
            <a:off x="6658705" y="5787794"/>
            <a:ext cx="190500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 flipV="1">
            <a:off x="584931" y="725061"/>
            <a:ext cx="136012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 descr="MR9000892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08" y="893569"/>
            <a:ext cx="1360121" cy="136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/>
          <p:cNvSpPr>
            <a:spLocks noChangeArrowheads="1"/>
          </p:cNvSpPr>
          <p:nvPr/>
        </p:nvSpPr>
        <p:spPr bwMode="auto">
          <a:xfrm flipV="1">
            <a:off x="679691" y="2284530"/>
            <a:ext cx="1202837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 descr="MR9000892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44" y="2503964"/>
            <a:ext cx="1329597" cy="1329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6"/>
          <p:cNvSpPr>
            <a:spLocks noChangeArrowheads="1"/>
          </p:cNvSpPr>
          <p:nvPr/>
        </p:nvSpPr>
        <p:spPr bwMode="auto">
          <a:xfrm flipV="1">
            <a:off x="6764218" y="456743"/>
            <a:ext cx="128367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5" name="Picture 5" descr="MR90008929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543" y="1043990"/>
            <a:ext cx="1588477" cy="1588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8"/>
          <p:cNvSpPr>
            <a:spLocks noChangeArrowheads="1"/>
          </p:cNvSpPr>
          <p:nvPr/>
        </p:nvSpPr>
        <p:spPr bwMode="auto">
          <a:xfrm flipV="1">
            <a:off x="6840415" y="2210538"/>
            <a:ext cx="1370259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6" name="Picture 7" descr="MR900082851">
            <a:extLst>
              <a:ext uri="{FF2B5EF4-FFF2-40B4-BE49-F238E27FC236}">
                <a16:creationId xmlns:a16="http://schemas.microsoft.com/office/drawing/2014/main" id="{91D7F7EE-F2E3-4F4F-9D23-5EB0D3083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817" y="2729105"/>
            <a:ext cx="1691183" cy="169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2" grpId="0" autoUpdateAnimBg="0"/>
      <p:bldP spid="6173" grpId="0" autoUpdateAnimBg="0"/>
      <p:bldP spid="6175" grpId="0" autoUpdateAnimBg="0"/>
      <p:bldP spid="6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E549C-E8B0-ED4D-88F5-FFD85162B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Pâle</a:t>
            </a:r>
            <a:r>
              <a:rPr lang="en-US" b="1" dirty="0"/>
              <a:t> </a:t>
            </a:r>
            <a:r>
              <a:rPr lang="en-US" b="1" dirty="0" err="1"/>
              <a:t>auve</a:t>
            </a:r>
            <a:r>
              <a:rPr lang="en-US" b="1" dirty="0"/>
              <a:t> l’s </a:t>
            </a:r>
            <a:r>
              <a:rPr lang="en-US" b="1" dirty="0" err="1"/>
              <a:t>êtudgiants</a:t>
            </a:r>
            <a:r>
              <a:rPr lang="en-US" b="1" dirty="0"/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6F840-6A22-0F4F-9CFA-34DD814EF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 err="1"/>
              <a:t>Tch’est</a:t>
            </a:r>
            <a:r>
              <a:rPr lang="en-US" b="1" dirty="0"/>
              <a:t> </a:t>
            </a:r>
            <a:r>
              <a:rPr lang="en-US" b="1" dirty="0" err="1"/>
              <a:t>qu’i</a:t>
            </a:r>
            <a:r>
              <a:rPr lang="en-US" b="1" dirty="0"/>
              <a:t>’ </a:t>
            </a:r>
            <a:r>
              <a:rPr lang="en-US" b="1" dirty="0" err="1"/>
              <a:t>y’a</a:t>
            </a:r>
            <a:r>
              <a:rPr lang="en-US" b="1" dirty="0"/>
              <a:t> du </a:t>
            </a:r>
            <a:r>
              <a:rPr lang="en-US" b="1" dirty="0" err="1"/>
              <a:t>bord</a:t>
            </a:r>
            <a:r>
              <a:rPr lang="en-US" b="1" dirty="0"/>
              <a:t> </a:t>
            </a:r>
            <a:r>
              <a:rPr lang="en-US" b="1" dirty="0" err="1"/>
              <a:t>dé</a:t>
            </a:r>
            <a:r>
              <a:rPr lang="en-US" b="1" dirty="0"/>
              <a:t> </a:t>
            </a:r>
            <a:r>
              <a:rPr lang="en-US" b="1" dirty="0" err="1"/>
              <a:t>siez</a:t>
            </a:r>
            <a:r>
              <a:rPr lang="en-US" b="1" dirty="0"/>
              <a:t> </a:t>
            </a:r>
            <a:r>
              <a:rPr lang="en-US" b="1" dirty="0" err="1"/>
              <a:t>té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5544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B07E-9BBB-7D4D-A541-4044385B3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Pouver</a:t>
            </a:r>
            <a:r>
              <a:rPr lang="en-US" b="1" dirty="0"/>
              <a:t> (to be able to)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16214F-A283-F84A-999E-1AD682D6EF42}"/>
              </a:ext>
            </a:extLst>
          </p:cNvPr>
          <p:cNvSpPr txBox="1"/>
          <p:nvPr/>
        </p:nvSpPr>
        <p:spPr>
          <a:xfrm>
            <a:off x="457200" y="1981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J’ </a:t>
            </a:r>
            <a:r>
              <a:rPr lang="en-US" sz="2400" b="1" dirty="0" err="1"/>
              <a:t>peux</a:t>
            </a:r>
            <a:r>
              <a:rPr lang="en-US" sz="2400" b="1" dirty="0"/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53346E9-F9DF-1146-B07D-F5043604EBE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246888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400" b="1" dirty="0"/>
              <a:t>Tu </a:t>
            </a:r>
            <a:r>
              <a:rPr lang="en-US" sz="2400" b="1" dirty="0" err="1"/>
              <a:t>peux</a:t>
            </a:r>
            <a:r>
              <a:rPr lang="en-US" sz="2400" b="1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C6A1EF-7E72-1249-BBD4-A2A7760F57F8}"/>
              </a:ext>
            </a:extLst>
          </p:cNvPr>
          <p:cNvSpPr txBox="1"/>
          <p:nvPr/>
        </p:nvSpPr>
        <p:spPr>
          <a:xfrm>
            <a:off x="436036" y="2844137"/>
            <a:ext cx="4745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I’ </a:t>
            </a:r>
            <a:r>
              <a:rPr lang="en-US" sz="2400" b="1" dirty="0" err="1"/>
              <a:t>peut</a:t>
            </a:r>
            <a:r>
              <a:rPr lang="en-US" sz="2400" b="1" dirty="0"/>
              <a:t> / </a:t>
            </a:r>
            <a:r>
              <a:rPr lang="en-US" sz="2400" b="1" dirty="0" err="1"/>
              <a:t>Ou</a:t>
            </a:r>
            <a:r>
              <a:rPr lang="en-US" sz="2400" b="1" dirty="0"/>
              <a:t> </a:t>
            </a:r>
            <a:r>
              <a:rPr lang="en-US" sz="2400" b="1" dirty="0" err="1"/>
              <a:t>peut</a:t>
            </a:r>
            <a:r>
              <a:rPr lang="en-US" sz="2400" b="1" dirty="0"/>
              <a:t> / </a:t>
            </a:r>
            <a:r>
              <a:rPr lang="en-US" sz="2400" b="1" dirty="0" err="1"/>
              <a:t>Nou</a:t>
            </a:r>
            <a:r>
              <a:rPr lang="en-US" sz="2400" b="1" dirty="0"/>
              <a:t> </a:t>
            </a:r>
            <a:r>
              <a:rPr lang="en-US" sz="2400" b="1" dirty="0" err="1"/>
              <a:t>peut</a:t>
            </a:r>
            <a:r>
              <a:rPr lang="en-US" sz="2400" b="1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F4D0FC-93C3-2C4C-9446-A16AA78D7254}"/>
              </a:ext>
            </a:extLst>
          </p:cNvPr>
          <p:cNvSpPr txBox="1"/>
          <p:nvPr/>
        </p:nvSpPr>
        <p:spPr>
          <a:xfrm>
            <a:off x="505610" y="3380126"/>
            <a:ext cx="455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J’ </a:t>
            </a:r>
            <a:r>
              <a:rPr lang="en-US" sz="2400" b="1" dirty="0" err="1"/>
              <a:t>pouvons</a:t>
            </a:r>
            <a:r>
              <a:rPr lang="en-US" sz="2400" b="1" dirty="0"/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B205B7-E23C-DA4E-A775-5290CFC4CE7F}"/>
              </a:ext>
            </a:extLst>
          </p:cNvPr>
          <p:cNvSpPr txBox="1"/>
          <p:nvPr/>
        </p:nvSpPr>
        <p:spPr>
          <a:xfrm>
            <a:off x="505610" y="3895112"/>
            <a:ext cx="455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Ou</a:t>
            </a:r>
            <a:r>
              <a:rPr lang="en-US" sz="2400" b="1" dirty="0"/>
              <a:t> </a:t>
            </a:r>
            <a:r>
              <a:rPr lang="en-US" sz="2400" b="1" dirty="0" err="1"/>
              <a:t>pouvez</a:t>
            </a:r>
            <a:r>
              <a:rPr lang="en-US" sz="2400" b="1" dirty="0"/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09108D-F2D5-0C43-955C-9F06F0FCEC7F}"/>
              </a:ext>
            </a:extLst>
          </p:cNvPr>
          <p:cNvSpPr txBox="1"/>
          <p:nvPr/>
        </p:nvSpPr>
        <p:spPr>
          <a:xfrm>
            <a:off x="505610" y="4377782"/>
            <a:ext cx="4553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I’ </a:t>
            </a:r>
            <a:r>
              <a:rPr lang="en-US" sz="2400" b="1" dirty="0" err="1"/>
              <a:t>peuvent</a:t>
            </a: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0890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{AD6BF240-E6FC-7A47-829F-C840E0F78052}tf10001124</Template>
  <TotalTime>166</TotalTime>
  <Words>164</Words>
  <Application>Microsoft Macintosh PowerPoint</Application>
  <PresentationFormat>On-screen Show (4:3)</PresentationFormat>
  <Paragraphs>49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Comic Sans MS</vt:lpstr>
      <vt:lpstr>Constantia</vt:lpstr>
      <vt:lpstr>Times New Roman</vt:lpstr>
      <vt:lpstr>Wingdings 2</vt:lpstr>
      <vt:lpstr>Flow</vt:lpstr>
      <vt:lpstr>MicrosoftWorks.WkShbSrv.6</vt:lpstr>
      <vt:lpstr> l’s endraits en Ville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Pâle auve l’s êtudgiants.</vt:lpstr>
      <vt:lpstr>Pouver (to be able to)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Lundi 28 septembre 2009</dc:title>
  <dc:creator>aline</dc:creator>
  <cp:lastModifiedBy>Aline Cattermole</cp:lastModifiedBy>
  <cp:revision>44</cp:revision>
  <cp:lastPrinted>2019-01-07T14:32:07Z</cp:lastPrinted>
  <dcterms:created xsi:type="dcterms:W3CDTF">2009-09-24T06:49:29Z</dcterms:created>
  <dcterms:modified xsi:type="dcterms:W3CDTF">2020-11-27T09:45:33Z</dcterms:modified>
</cp:coreProperties>
</file>