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88" r:id="rId2"/>
    <p:sldId id="258" r:id="rId3"/>
    <p:sldId id="289" r:id="rId4"/>
    <p:sldId id="317" r:id="rId5"/>
    <p:sldId id="341" r:id="rId6"/>
    <p:sldId id="340" r:id="rId7"/>
    <p:sldId id="28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73" autoAdjust="0"/>
    <p:restoredTop sz="94394"/>
  </p:normalViewPr>
  <p:slideViewPr>
    <p:cSldViewPr snapToGrid="0" snapToObjects="1">
      <p:cViewPr varScale="1">
        <p:scale>
          <a:sx n="107" d="100"/>
          <a:sy n="107" d="100"/>
        </p:scale>
        <p:origin x="16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3A240-AFD7-7844-82FD-06052DDDB868}" type="datetimeFigureOut">
              <a:rPr lang="en-US" smtClean="0"/>
              <a:t>6/24/20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21320-FB5D-AC46-9A9D-B3AB5643F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2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7B916-4C42-4B4A-9995-4AABBC96B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130BA3-3155-904C-A86E-1130B1344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D894B-701D-5044-8DE2-E2CEFC79A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DE525-B7BE-7447-BEA9-B9AD6EE9A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97723-8785-3648-9889-58FDE8E2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8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084E6-E2FC-DE4E-8B08-BD5D36195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09CED7-0726-A94C-BBAF-86B009AB3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F7650-81B4-944A-8DD0-433641F8C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3EF84-2243-9B43-BC60-15B161CAC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0C9BE-D6B4-C848-BA03-6E220E95B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4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614E83-061D-0D4D-86C6-02DBEEC0E8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6D2D2-1DBC-5147-959D-3C07A62E2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2131B-4829-EF41-80F5-DE94CCA75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EC0EA-C454-9243-9556-9B7D7777C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46C4D-967B-064F-9A8A-B002622B6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8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E2E50-B57B-2C4B-9B68-E6D7DC5D1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05BF6-1700-5B49-A542-C5CE0282B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D631A-B72B-A044-9C7D-C5E16F37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648FC-04A1-D74F-BB17-4CD67593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25788-30C1-FE4F-A41F-557CEC02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1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4F57C-F42B-3240-A607-167BDC5DA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65D08-A6F2-E844-BC29-BACBCFAF4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C0B82-D897-DD46-A9A1-1FD2459A1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3AD34-86B4-8446-93C5-AAAD98F2B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5C225-ACDE-E849-94DC-430166A93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1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48027-54D6-EA4C-9BF9-7FBB4249A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0C620-8ECF-134A-9966-640106F8D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A60CC-CE6F-C141-994B-B87523CEF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BABB8-7D51-7E4D-894A-6872AA7EC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6/24/20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3D5FE-0AC0-A943-A142-FC1C4E337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F6D00-CD24-5A40-863C-96EECAE5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8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5F84E-151C-0F45-80DE-A1F534C4C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169A6-6735-A84F-9AB2-64AD52C2D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94AF1-1857-5B43-88B9-1786670C7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A56953-BD34-D343-84F2-B99E31485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B42DAB-922B-D944-8C37-7026086097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4436E3-130E-1542-A5F2-408355C07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6/24/20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8197DE-93D2-7246-B054-FDA76AE5A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8B981D-89A4-024F-991D-C52E3AA18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1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4311E-6E6A-2445-BBAC-22A20574C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3949A8-5ACE-B041-87AD-4BB787051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6/24/20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0A21B4-FEB5-7340-BB2A-D9B144C6F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6FAAAF-78E4-B947-A192-F8ABABC7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BB35A0-5FD4-654A-B812-703B06AA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6/24/20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7714B5-6B7A-6D4B-8E1D-BAC83F029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1637B-EC53-314C-A297-A2F82A26F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5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C84AF-8C7B-BF41-8687-C2550BF6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626B2-AD20-9D48-A550-149815842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24A12-18E3-7A44-A20A-6BEF6D314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83DEA-CF8A-EB48-AD4A-9E181A2B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6/24/20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1C874-DC21-EC46-8790-63F8B647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4D7AF-4C46-2C4C-A9C1-BBF4E9F9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5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A59C-2F5F-4C4A-B8D9-BC81DAC27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3D8065-10F8-054D-8484-09FC641DB5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90D1E9-F23D-5A41-9F46-A7ACA29AC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4762C-7526-2B47-AFCC-7B8A7EE68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6/24/20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72BE0-40E7-2946-9DCC-35668714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140DD-271F-8349-A1F2-71DB8C07E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6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08669A-0B20-5344-9344-55AD26234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3FA88-96BC-8446-8A64-663C606C4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A437B-0227-8C42-8E45-36DEF8874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36E1-471E-3C41-906E-83AB8C6C17A4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6B8D3-BF7C-B244-B005-4BA84EE20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FCBCB-3EEB-F24B-B8A8-F46C7478A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6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8.m4a"/><Relationship Id="rId18" Type="http://schemas.openxmlformats.org/officeDocument/2006/relationships/audio" Target="../media/media10.m4a"/><Relationship Id="rId26" Type="http://schemas.openxmlformats.org/officeDocument/2006/relationships/image" Target="../media/image6.png"/><Relationship Id="rId3" Type="http://schemas.microsoft.com/office/2007/relationships/media" Target="../media/media3.m4a"/><Relationship Id="rId21" Type="http://schemas.microsoft.com/office/2007/relationships/hdphoto" Target="../media/hdphoto1.wdp"/><Relationship Id="rId34" Type="http://schemas.openxmlformats.org/officeDocument/2006/relationships/image" Target="../media/image2.png"/><Relationship Id="rId7" Type="http://schemas.microsoft.com/office/2007/relationships/media" Target="../media/media5.m4a"/><Relationship Id="rId12" Type="http://schemas.openxmlformats.org/officeDocument/2006/relationships/audio" Target="../media/media7.m4a"/><Relationship Id="rId17" Type="http://schemas.microsoft.com/office/2007/relationships/media" Target="../media/media10.m4a"/><Relationship Id="rId25" Type="http://schemas.microsoft.com/office/2007/relationships/hdphoto" Target="../media/hdphoto3.wdp"/><Relationship Id="rId33" Type="http://schemas.microsoft.com/office/2007/relationships/hdphoto" Target="../media/hdphoto7.wdp"/><Relationship Id="rId2" Type="http://schemas.openxmlformats.org/officeDocument/2006/relationships/audio" Target="../media/media2.m4a"/><Relationship Id="rId16" Type="http://schemas.openxmlformats.org/officeDocument/2006/relationships/audio" Target="../media/media9.m4a"/><Relationship Id="rId20" Type="http://schemas.openxmlformats.org/officeDocument/2006/relationships/image" Target="../media/image3.png"/><Relationship Id="rId29" Type="http://schemas.microsoft.com/office/2007/relationships/hdphoto" Target="../media/hdphoto5.wdp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microsoft.com/office/2007/relationships/media" Target="../media/media7.m4a"/><Relationship Id="rId24" Type="http://schemas.openxmlformats.org/officeDocument/2006/relationships/image" Target="../media/image5.png"/><Relationship Id="rId32" Type="http://schemas.openxmlformats.org/officeDocument/2006/relationships/image" Target="../media/image9.png"/><Relationship Id="rId5" Type="http://schemas.microsoft.com/office/2007/relationships/media" Target="../media/media4.m4a"/><Relationship Id="rId15" Type="http://schemas.microsoft.com/office/2007/relationships/media" Target="../media/media9.m4a"/><Relationship Id="rId23" Type="http://schemas.microsoft.com/office/2007/relationships/hdphoto" Target="../media/hdphoto2.wdp"/><Relationship Id="rId28" Type="http://schemas.openxmlformats.org/officeDocument/2006/relationships/image" Target="../media/image7.png"/><Relationship Id="rId36" Type="http://schemas.microsoft.com/office/2007/relationships/hdphoto" Target="../media/hdphoto8.wdp"/><Relationship Id="rId10" Type="http://schemas.openxmlformats.org/officeDocument/2006/relationships/audio" Target="../media/media6.m4a"/><Relationship Id="rId19" Type="http://schemas.openxmlformats.org/officeDocument/2006/relationships/slideLayout" Target="../slideLayouts/slideLayout1.xml"/><Relationship Id="rId31" Type="http://schemas.microsoft.com/office/2007/relationships/hdphoto" Target="../media/hdphoto6.wdp"/><Relationship Id="rId4" Type="http://schemas.openxmlformats.org/officeDocument/2006/relationships/audio" Target="../media/media3.m4a"/><Relationship Id="rId9" Type="http://schemas.microsoft.com/office/2007/relationships/media" Target="../media/media6.m4a"/><Relationship Id="rId14" Type="http://schemas.openxmlformats.org/officeDocument/2006/relationships/audio" Target="../media/media8.m4a"/><Relationship Id="rId22" Type="http://schemas.openxmlformats.org/officeDocument/2006/relationships/image" Target="../media/image4.png"/><Relationship Id="rId27" Type="http://schemas.microsoft.com/office/2007/relationships/hdphoto" Target="../media/hdphoto4.wdp"/><Relationship Id="rId30" Type="http://schemas.openxmlformats.org/officeDocument/2006/relationships/image" Target="../media/image8.png"/><Relationship Id="rId35" Type="http://schemas.openxmlformats.org/officeDocument/2006/relationships/image" Target="../media/image10.png"/><Relationship Id="rId8" Type="http://schemas.openxmlformats.org/officeDocument/2006/relationships/audio" Target="../media/media5.m4a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media" Target="../media/media22.m4a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3" Type="http://schemas.microsoft.com/office/2007/relationships/media" Target="../media/media12.m4a"/><Relationship Id="rId21" Type="http://schemas.openxmlformats.org/officeDocument/2006/relationships/image" Target="../media/image14.png"/><Relationship Id="rId7" Type="http://schemas.microsoft.com/office/2007/relationships/media" Target="../media/media16.m4a"/><Relationship Id="rId12" Type="http://schemas.microsoft.com/office/2007/relationships/media" Target="../media/media21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18.png"/><Relationship Id="rId33" Type="http://schemas.openxmlformats.org/officeDocument/2006/relationships/image" Target="../media/image2.png"/><Relationship Id="rId2" Type="http://schemas.microsoft.com/office/2007/relationships/media" Target="../media/media11.m4a"/><Relationship Id="rId16" Type="http://schemas.microsoft.com/office/2007/relationships/media" Target="../media/media25.m4a"/><Relationship Id="rId20" Type="http://schemas.openxmlformats.org/officeDocument/2006/relationships/image" Target="../media/image13.png"/><Relationship Id="rId29" Type="http://schemas.openxmlformats.org/officeDocument/2006/relationships/image" Target="../media/image22.png"/><Relationship Id="rId1" Type="http://schemas.openxmlformats.org/officeDocument/2006/relationships/audio" Target="NULL" TargetMode="External"/><Relationship Id="rId6" Type="http://schemas.microsoft.com/office/2007/relationships/media" Target="../media/media15.m4a"/><Relationship Id="rId11" Type="http://schemas.microsoft.com/office/2007/relationships/media" Target="../media/media20.m4a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5" Type="http://schemas.microsoft.com/office/2007/relationships/media" Target="../media/media14.m4a"/><Relationship Id="rId15" Type="http://schemas.microsoft.com/office/2007/relationships/media" Target="../media/media24.m4a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10" Type="http://schemas.microsoft.com/office/2007/relationships/media" Target="../media/media19.m4a"/><Relationship Id="rId19" Type="http://schemas.openxmlformats.org/officeDocument/2006/relationships/image" Target="../media/image12.png"/><Relationship Id="rId31" Type="http://schemas.openxmlformats.org/officeDocument/2006/relationships/image" Target="../media/image24.png"/><Relationship Id="rId4" Type="http://schemas.microsoft.com/office/2007/relationships/media" Target="../media/media13.m4a"/><Relationship Id="rId9" Type="http://schemas.microsoft.com/office/2007/relationships/media" Target="../media/media18.m4a"/><Relationship Id="rId14" Type="http://schemas.microsoft.com/office/2007/relationships/media" Target="../media/media23.m4a"/><Relationship Id="rId22" Type="http://schemas.openxmlformats.org/officeDocument/2006/relationships/image" Target="../media/image15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8" Type="http://schemas.microsoft.com/office/2007/relationships/media" Target="../media/media17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15.wdp"/><Relationship Id="rId18" Type="http://schemas.microsoft.com/office/2007/relationships/hdphoto" Target="../media/hdphoto19.wdp"/><Relationship Id="rId3" Type="http://schemas.openxmlformats.org/officeDocument/2006/relationships/image" Target="../media/image27.png"/><Relationship Id="rId7" Type="http://schemas.microsoft.com/office/2007/relationships/hdphoto" Target="../media/hdphoto11.wdp"/><Relationship Id="rId12" Type="http://schemas.openxmlformats.org/officeDocument/2006/relationships/image" Target="../media/image30.png"/><Relationship Id="rId17" Type="http://schemas.microsoft.com/office/2007/relationships/hdphoto" Target="../media/hdphoto18.wdp"/><Relationship Id="rId2" Type="http://schemas.openxmlformats.org/officeDocument/2006/relationships/image" Target="../media/image26.png"/><Relationship Id="rId16" Type="http://schemas.microsoft.com/office/2007/relationships/hdphoto" Target="../media/hdphoto17.wdp"/><Relationship Id="rId20" Type="http://schemas.microsoft.com/office/2007/relationships/hdphoto" Target="../media/hdphoto20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microsoft.com/office/2007/relationships/hdphoto" Target="../media/hdphoto14.wdp"/><Relationship Id="rId5" Type="http://schemas.microsoft.com/office/2007/relationships/hdphoto" Target="../media/hdphoto10.wdp"/><Relationship Id="rId15" Type="http://schemas.microsoft.com/office/2007/relationships/hdphoto" Target="../media/hdphoto16.wdp"/><Relationship Id="rId10" Type="http://schemas.microsoft.com/office/2007/relationships/hdphoto" Target="../media/hdphoto13.wdp"/><Relationship Id="rId19" Type="http://schemas.openxmlformats.org/officeDocument/2006/relationships/image" Target="../media/image32.png"/><Relationship Id="rId4" Type="http://schemas.microsoft.com/office/2007/relationships/hdphoto" Target="../media/hdphoto9.wdp"/><Relationship Id="rId9" Type="http://schemas.microsoft.com/office/2007/relationships/hdphoto" Target="../media/hdphoto12.wdp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7.m4a"/><Relationship Id="rId7" Type="http://schemas.openxmlformats.org/officeDocument/2006/relationships/image" Target="../media/image2.png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33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6646-A6F4-B649-87FD-B83E55C1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10" y="869288"/>
            <a:ext cx="8562364" cy="2387600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Arial"/>
                <a:cs typeface="Arial"/>
              </a:rPr>
              <a:t>Lé preunmié nivé</a:t>
            </a:r>
            <a:br>
              <a:rPr lang="en-US" sz="6600" dirty="0">
                <a:latin typeface="Arial"/>
                <a:cs typeface="Arial"/>
              </a:rPr>
            </a:br>
            <a:r>
              <a:rPr lang="en-US" sz="6600" dirty="0">
                <a:latin typeface="Arial"/>
                <a:cs typeface="Arial"/>
              </a:rPr>
              <a:t>Lé </a:t>
            </a:r>
            <a:r>
              <a:rPr lang="en-US" sz="6600">
                <a:latin typeface="Arial"/>
                <a:cs typeface="Arial"/>
              </a:rPr>
              <a:t>preunmié tèrme</a:t>
            </a:r>
            <a:endParaRPr lang="en-US" sz="6600" dirty="0">
              <a:latin typeface="Arial"/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40560-076E-5743-B12A-1FE9F9177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9134" y="3603849"/>
            <a:ext cx="4180974" cy="1078246"/>
          </a:xfrm>
        </p:spPr>
        <p:txBody>
          <a:bodyPr>
            <a:normAutofit/>
          </a:bodyPr>
          <a:lstStyle/>
          <a:p>
            <a:r>
              <a:rPr lang="en-US" sz="4000" i="1" dirty="0">
                <a:solidFill>
                  <a:srgbClr val="800000"/>
                </a:solidFill>
                <a:latin typeface="Arial"/>
                <a:cs typeface="Arial"/>
              </a:rPr>
              <a:t>La </a:t>
            </a:r>
            <a:r>
              <a:rPr lang="en-US" sz="4000" i="1" dirty="0" err="1">
                <a:solidFill>
                  <a:srgbClr val="800000"/>
                </a:solidFill>
                <a:latin typeface="Arial"/>
                <a:cs typeface="Arial"/>
              </a:rPr>
              <a:t>léçon</a:t>
            </a:r>
            <a:r>
              <a:rPr lang="en-US" sz="4000" i="1" dirty="0">
                <a:solidFill>
                  <a:srgbClr val="800000"/>
                </a:solidFill>
                <a:latin typeface="Arial"/>
                <a:cs typeface="Arial"/>
              </a:rPr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974430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4431" y="1608138"/>
            <a:ext cx="6858000" cy="2387600"/>
          </a:xfrm>
        </p:spPr>
        <p:txBody>
          <a:bodyPr>
            <a:normAutofit/>
          </a:bodyPr>
          <a:lstStyle/>
          <a:p>
            <a:r>
              <a:rPr lang="en-US" sz="8000" dirty="0" err="1">
                <a:latin typeface="Arial"/>
                <a:cs typeface="Arial"/>
              </a:rPr>
              <a:t>Bouônjour</a:t>
            </a:r>
            <a:r>
              <a:rPr lang="en-US" sz="8000" dirty="0">
                <a:latin typeface="Arial"/>
                <a:cs typeface="Arial"/>
              </a:rPr>
              <a:t>!</a:t>
            </a:r>
          </a:p>
        </p:txBody>
      </p:sp>
      <p:pic>
        <p:nvPicPr>
          <p:cNvPr id="3" name="bouonjour.mp3" descr="bouonjour.mp3">
            <a:hlinkClick r:id="" action="ppaction://media"/>
            <a:extLst>
              <a:ext uri="{FF2B5EF4-FFF2-40B4-BE49-F238E27FC236}">
                <a16:creationId xmlns:a16="http://schemas.microsoft.com/office/drawing/2014/main" id="{E2126424-294A-E844-A8A8-404F6FDF4A5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9.7968" end="1694.230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66296" y="38894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7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 rot="20983173">
            <a:off x="513270" y="434756"/>
            <a:ext cx="2736973" cy="1742122"/>
            <a:chOff x="330200" y="806450"/>
            <a:chExt cx="8483600" cy="5245100"/>
          </a:xfrm>
        </p:grpSpPr>
        <p:sp>
          <p:nvSpPr>
            <p:cNvPr id="10" name="Oval Callout 9"/>
            <p:cNvSpPr/>
            <p:nvPr/>
          </p:nvSpPr>
          <p:spPr>
            <a:xfrm>
              <a:off x="330200" y="806450"/>
              <a:ext cx="8483600" cy="5245100"/>
            </a:xfrm>
            <a:prstGeom prst="wedgeEllipseCallout">
              <a:avLst>
                <a:gd name="adj1" fmla="val -55907"/>
                <a:gd name="adj2" fmla="val 61635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9000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1" name="Text Box 4"/>
            <p:cNvSpPr txBox="1"/>
            <p:nvPr/>
          </p:nvSpPr>
          <p:spPr>
            <a:xfrm>
              <a:off x="1727202" y="2184848"/>
              <a:ext cx="5765801" cy="3187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2800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Comment qu’tu’es?</a:t>
              </a:r>
              <a:endParaRPr lang="en-GB" sz="2800" dirty="0">
                <a:effectLst/>
                <a:ea typeface="ＭＳ 明朝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GB" sz="1400" dirty="0">
                  <a:effectLst/>
                  <a:ea typeface="ＭＳ 明朝"/>
                  <a:cs typeface="Times New Roman"/>
                </a:rPr>
                <a:t> 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99176" y="518200"/>
            <a:ext cx="2624903" cy="1514110"/>
            <a:chOff x="1094903" y="806450"/>
            <a:chExt cx="7162800" cy="4040917"/>
          </a:xfrm>
        </p:grpSpPr>
        <p:grpSp>
          <p:nvGrpSpPr>
            <p:cNvPr id="13" name="Group 12"/>
            <p:cNvGrpSpPr/>
            <p:nvPr/>
          </p:nvGrpSpPr>
          <p:grpSpPr>
            <a:xfrm>
              <a:off x="1094903" y="806450"/>
              <a:ext cx="7162800" cy="4040917"/>
              <a:chOff x="330200" y="806450"/>
              <a:chExt cx="8483600" cy="5245100"/>
            </a:xfrm>
          </p:grpSpPr>
          <p:sp>
            <p:nvSpPr>
              <p:cNvPr id="15" name="Oval Callout 14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16" name="Text Box 4"/>
              <p:cNvSpPr txBox="1"/>
              <p:nvPr/>
            </p:nvSpPr>
            <p:spPr>
              <a:xfrm>
                <a:off x="1391633" y="1788532"/>
                <a:ext cx="6713437" cy="318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 d’charme</a:t>
                </a:r>
                <a:endParaRPr lang="en-GB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4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2609" b="98261" l="0" r="9920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80897" y="2558422"/>
              <a:ext cx="2298239" cy="209760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153006" y="518200"/>
            <a:ext cx="2793745" cy="1439940"/>
            <a:chOff x="4839436" y="3924090"/>
            <a:chExt cx="2361097" cy="1251018"/>
          </a:xfrm>
        </p:grpSpPr>
        <p:grpSp>
          <p:nvGrpSpPr>
            <p:cNvPr id="23" name="Group 22"/>
            <p:cNvGrpSpPr/>
            <p:nvPr/>
          </p:nvGrpSpPr>
          <p:grpSpPr>
            <a:xfrm>
              <a:off x="4839436" y="3924090"/>
              <a:ext cx="2361097" cy="1251018"/>
              <a:chOff x="-3369766" y="7371250"/>
              <a:chExt cx="8483600" cy="5245100"/>
            </a:xfrm>
          </p:grpSpPr>
          <p:sp>
            <p:nvSpPr>
              <p:cNvPr id="25" name="Oval Callout 24"/>
              <p:cNvSpPr/>
              <p:nvPr/>
            </p:nvSpPr>
            <p:spPr>
              <a:xfrm>
                <a:off x="-3369766" y="73712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26" name="Text Box 4"/>
              <p:cNvSpPr txBox="1"/>
              <p:nvPr/>
            </p:nvSpPr>
            <p:spPr>
              <a:xfrm>
                <a:off x="-2587239" y="8086446"/>
                <a:ext cx="6713436" cy="318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 mangnifique</a:t>
                </a:r>
                <a:endParaRPr lang="en-GB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4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98291" l="0" r="9819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07254" y="4409007"/>
              <a:ext cx="676773" cy="664043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6067966" y="4190188"/>
            <a:ext cx="3076034" cy="1481616"/>
            <a:chOff x="669115" y="669282"/>
            <a:chExt cx="8056688" cy="4738130"/>
          </a:xfrm>
        </p:grpSpPr>
        <p:grpSp>
          <p:nvGrpSpPr>
            <p:cNvPr id="33" name="Group 32"/>
            <p:cNvGrpSpPr/>
            <p:nvPr/>
          </p:nvGrpSpPr>
          <p:grpSpPr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35" name="Oval Callout 34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36" name="Text Box 4"/>
              <p:cNvSpPr txBox="1"/>
              <p:nvPr/>
            </p:nvSpPr>
            <p:spPr>
              <a:xfrm>
                <a:off x="1487895" y="1484465"/>
                <a:ext cx="6178585" cy="31877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 malheutheuse</a:t>
                </a:r>
                <a:endParaRPr lang="en-GB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0" b="100000" l="93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86199" y="2539634"/>
              <a:ext cx="2378328" cy="2467236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250996" y="4173942"/>
            <a:ext cx="2665721" cy="1514109"/>
            <a:chOff x="3815382" y="3503670"/>
            <a:chExt cx="2638449" cy="1258850"/>
          </a:xfrm>
        </p:grpSpPr>
        <p:sp>
          <p:nvSpPr>
            <p:cNvPr id="40" name="Oval Callout 39"/>
            <p:cNvSpPr/>
            <p:nvPr/>
          </p:nvSpPr>
          <p:spPr>
            <a:xfrm>
              <a:off x="3815382" y="3503670"/>
              <a:ext cx="2638449" cy="1258850"/>
            </a:xfrm>
            <a:prstGeom prst="wedgeEllipseCallout">
              <a:avLst>
                <a:gd name="adj1" fmla="val -49460"/>
                <a:gd name="adj2" fmla="val 47084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900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41" name="Text Box 4"/>
            <p:cNvSpPr txBox="1"/>
            <p:nvPr/>
          </p:nvSpPr>
          <p:spPr>
            <a:xfrm>
              <a:off x="4118362" y="3644299"/>
              <a:ext cx="2087918" cy="765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J’sis malheutheux</a:t>
              </a:r>
              <a:endParaRPr lang="en-GB" dirty="0">
                <a:effectLst/>
                <a:ea typeface="ＭＳ 明朝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GB" sz="1200" dirty="0">
                  <a:effectLst/>
                  <a:ea typeface="ＭＳ 明朝"/>
                  <a:cs typeface="Times New Roman"/>
                </a:rPr>
                <a:t> 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6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609" b="9826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74232" y="3952907"/>
              <a:ext cx="747535" cy="708516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2867625-CD7F-794F-9C46-E1421345E8C3}"/>
              </a:ext>
            </a:extLst>
          </p:cNvPr>
          <p:cNvGrpSpPr/>
          <p:nvPr/>
        </p:nvGrpSpPr>
        <p:grpSpPr>
          <a:xfrm>
            <a:off x="375333" y="2532646"/>
            <a:ext cx="2731636" cy="1469196"/>
            <a:chOff x="375333" y="2742992"/>
            <a:chExt cx="2435491" cy="1258850"/>
          </a:xfrm>
        </p:grpSpPr>
        <p:grpSp>
          <p:nvGrpSpPr>
            <p:cNvPr id="43" name="Group 42"/>
            <p:cNvGrpSpPr/>
            <p:nvPr/>
          </p:nvGrpSpPr>
          <p:grpSpPr>
            <a:xfrm>
              <a:off x="375333" y="2742992"/>
              <a:ext cx="2435491" cy="1258850"/>
              <a:chOff x="330200" y="806450"/>
              <a:chExt cx="8483600" cy="5245100"/>
            </a:xfrm>
          </p:grpSpPr>
          <p:sp>
            <p:nvSpPr>
              <p:cNvPr id="44" name="Oval Callout 43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 dirty="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45" name="Text Box 4"/>
              <p:cNvSpPr txBox="1"/>
              <p:nvPr/>
            </p:nvSpPr>
            <p:spPr>
              <a:xfrm>
                <a:off x="1429742" y="1356897"/>
                <a:ext cx="6713438" cy="31877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 lâssé</a:t>
                </a:r>
                <a:endParaRPr lang="en-GB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8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0" b="98261" l="2679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27153" y="3194311"/>
              <a:ext cx="654603" cy="672137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86BD8D-F4BD-EB45-9C5B-29DF08D94C45}"/>
              </a:ext>
            </a:extLst>
          </p:cNvPr>
          <p:cNvGrpSpPr/>
          <p:nvPr/>
        </p:nvGrpSpPr>
        <p:grpSpPr>
          <a:xfrm>
            <a:off x="6353131" y="2299531"/>
            <a:ext cx="2665722" cy="1493160"/>
            <a:chOff x="3442744" y="884988"/>
            <a:chExt cx="2489046" cy="1251018"/>
          </a:xfrm>
        </p:grpSpPr>
        <p:grpSp>
          <p:nvGrpSpPr>
            <p:cNvPr id="39" name="Group 38"/>
            <p:cNvGrpSpPr/>
            <p:nvPr/>
          </p:nvGrpSpPr>
          <p:grpSpPr>
            <a:xfrm>
              <a:off x="3442744" y="884988"/>
              <a:ext cx="2489046" cy="1251018"/>
              <a:chOff x="-15530442" y="14473965"/>
              <a:chExt cx="8483599" cy="5245101"/>
            </a:xfrm>
          </p:grpSpPr>
          <p:sp>
            <p:nvSpPr>
              <p:cNvPr id="48" name="Oval Callout 47"/>
              <p:cNvSpPr/>
              <p:nvPr/>
            </p:nvSpPr>
            <p:spPr>
              <a:xfrm>
                <a:off x="-15530442" y="14473965"/>
                <a:ext cx="8483599" cy="5245101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 dirty="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49" name="Text Box 4"/>
              <p:cNvSpPr txBox="1"/>
              <p:nvPr/>
            </p:nvSpPr>
            <p:spPr>
              <a:xfrm>
                <a:off x="-14391292" y="14890427"/>
                <a:ext cx="6713436" cy="31876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 triste</a:t>
                </a:r>
                <a:endParaRPr lang="en-GB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36450" y="1346151"/>
              <a:ext cx="812968" cy="684499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82C4B54-C1BD-DD4B-BB04-44D036AC146D}"/>
              </a:ext>
            </a:extLst>
          </p:cNvPr>
          <p:cNvGrpSpPr/>
          <p:nvPr/>
        </p:nvGrpSpPr>
        <p:grpSpPr>
          <a:xfrm>
            <a:off x="416002" y="4165896"/>
            <a:ext cx="2731635" cy="1481617"/>
            <a:chOff x="614484" y="4020875"/>
            <a:chExt cx="2731635" cy="1627113"/>
          </a:xfrm>
        </p:grpSpPr>
        <p:grpSp>
          <p:nvGrpSpPr>
            <p:cNvPr id="55" name="Group 54"/>
            <p:cNvGrpSpPr/>
            <p:nvPr/>
          </p:nvGrpSpPr>
          <p:grpSpPr>
            <a:xfrm>
              <a:off x="614484" y="4020875"/>
              <a:ext cx="2731635" cy="1627113"/>
              <a:chOff x="330200" y="806450"/>
              <a:chExt cx="8483600" cy="5245100"/>
            </a:xfrm>
          </p:grpSpPr>
          <p:sp>
            <p:nvSpPr>
              <p:cNvPr id="56" name="Oval Callout 55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 dirty="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57" name="Text Box 4"/>
              <p:cNvSpPr txBox="1"/>
              <p:nvPr/>
            </p:nvSpPr>
            <p:spPr>
              <a:xfrm>
                <a:off x="1484378" y="1329452"/>
                <a:ext cx="6713438" cy="31877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 </a:t>
                </a:r>
                <a:r>
                  <a:rPr lang="en-GB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m</a:t>
                </a:r>
                <a:r>
                  <a:rPr lang="en-GB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ârri</a:t>
                </a: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29213" y="4556361"/>
              <a:ext cx="913331" cy="989440"/>
            </a:xfrm>
            <a:prstGeom prst="rect">
              <a:avLst/>
            </a:prstGeom>
          </p:spPr>
        </p:pic>
      </p:grpSp>
      <p:pic>
        <p:nvPicPr>
          <p:cNvPr id="8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2B489D7-864E-6644-ADB1-B28973A842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2699413" y="1053910"/>
            <a:ext cx="449587" cy="449587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F8766A48-452B-EA4F-8596-47DEDFA9AA2C}"/>
              </a:ext>
            </a:extLst>
          </p:cNvPr>
          <p:cNvGrpSpPr/>
          <p:nvPr/>
        </p:nvGrpSpPr>
        <p:grpSpPr>
          <a:xfrm>
            <a:off x="3529047" y="2329048"/>
            <a:ext cx="2665721" cy="1548156"/>
            <a:chOff x="-14393387" y="13015751"/>
            <a:chExt cx="8056687" cy="473813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DBF4822-449E-9A47-A602-007AE74FDD35}"/>
                </a:ext>
              </a:extLst>
            </p:cNvPr>
            <p:cNvGrpSpPr/>
            <p:nvPr/>
          </p:nvGrpSpPr>
          <p:grpSpPr>
            <a:xfrm>
              <a:off x="-14393387" y="13015751"/>
              <a:ext cx="8056687" cy="4738131"/>
              <a:chOff x="-15530442" y="14473965"/>
              <a:chExt cx="8483599" cy="5245101"/>
            </a:xfrm>
          </p:grpSpPr>
          <p:sp>
            <p:nvSpPr>
              <p:cNvPr id="52" name="Oval Callout 51">
                <a:extLst>
                  <a:ext uri="{FF2B5EF4-FFF2-40B4-BE49-F238E27FC236}">
                    <a16:creationId xmlns:a16="http://schemas.microsoft.com/office/drawing/2014/main" id="{D5782C6B-2310-2941-A998-FE5FF0F8CAE4}"/>
                  </a:ext>
                </a:extLst>
              </p:cNvPr>
              <p:cNvSpPr/>
              <p:nvPr/>
            </p:nvSpPr>
            <p:spPr>
              <a:xfrm>
                <a:off x="-15530442" y="14473965"/>
                <a:ext cx="8483599" cy="5245101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53" name="Text Box 4">
                <a:extLst>
                  <a:ext uri="{FF2B5EF4-FFF2-40B4-BE49-F238E27FC236}">
                    <a16:creationId xmlns:a16="http://schemas.microsoft.com/office/drawing/2014/main" id="{6C00F9B8-3BCE-4041-8476-613563A550DE}"/>
                  </a:ext>
                </a:extLst>
              </p:cNvPr>
              <p:cNvSpPr txBox="1"/>
              <p:nvPr/>
            </p:nvSpPr>
            <p:spPr>
              <a:xfrm>
                <a:off x="-14539412" y="15347654"/>
                <a:ext cx="6713435" cy="31876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 pon trop mal</a:t>
                </a:r>
                <a:endParaRPr lang="en-GB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7C97565-8DA0-704D-BFAE-070961E7F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0" b="100000" l="2703" r="100000">
                          <a14:foregroundMark x1="51351" y1="83784" x2="48649" y2="94595"/>
                          <a14:foregroundMark x1="54054" y1="91892" x2="54054" y2="91892"/>
                          <a14:foregroundMark x1="59459" y1="91892" x2="59459" y2="91892"/>
                          <a14:foregroundMark x1="63063" y1="84685" x2="63063" y2="8468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675294" y="14705303"/>
              <a:ext cx="2656748" cy="2656746"/>
            </a:xfrm>
            <a:prstGeom prst="rect">
              <a:avLst/>
            </a:prstGeom>
          </p:spPr>
        </p:pic>
      </p:grpSp>
      <p:pic>
        <p:nvPicPr>
          <p:cNvPr id="21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12FC8AF-64F3-0040-A5F0-C5881601AE4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5178188" y="1363619"/>
            <a:ext cx="488420" cy="488420"/>
          </a:xfrm>
          <a:prstGeom prst="rect">
            <a:avLst/>
          </a:prstGeom>
        </p:spPr>
      </p:pic>
      <p:pic>
        <p:nvPicPr>
          <p:cNvPr id="2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0C88F85-4C41-D043-8B47-C8CD1FFF2EB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046881" y="1311445"/>
            <a:ext cx="496719" cy="496719"/>
          </a:xfrm>
          <a:prstGeom prst="rect">
            <a:avLst/>
          </a:prstGeom>
        </p:spPr>
      </p:pic>
      <p:pic>
        <p:nvPicPr>
          <p:cNvPr id="2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D0DE1AB-99A1-404B-A74C-57C71E80088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2184874" y="3267244"/>
            <a:ext cx="479875" cy="479875"/>
          </a:xfrm>
          <a:prstGeom prst="rect">
            <a:avLst/>
          </a:prstGeom>
        </p:spPr>
      </p:pic>
      <p:pic>
        <p:nvPicPr>
          <p:cNvPr id="37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60FB094-4D2A-924D-995A-A96CF5C291B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5386200" y="3182587"/>
            <a:ext cx="480168" cy="480168"/>
          </a:xfrm>
          <a:prstGeom prst="rect">
            <a:avLst/>
          </a:prstGeom>
        </p:spPr>
      </p:pic>
      <p:pic>
        <p:nvPicPr>
          <p:cNvPr id="38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FDEE12F-AB39-4344-85A2-BAA5D2A699A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166138" y="3025387"/>
            <a:ext cx="475709" cy="475709"/>
          </a:xfrm>
          <a:prstGeom prst="rect">
            <a:avLst/>
          </a:prstGeom>
        </p:spPr>
      </p:pic>
      <p:pic>
        <p:nvPicPr>
          <p:cNvPr id="5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13138A2-2D7C-9746-8E0E-4AF90F3B476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2203667" y="4810938"/>
            <a:ext cx="495746" cy="495746"/>
          </a:xfrm>
          <a:prstGeom prst="rect">
            <a:avLst/>
          </a:prstGeom>
        </p:spPr>
      </p:pic>
      <p:pic>
        <p:nvPicPr>
          <p:cNvPr id="58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F98DDD6-7062-E84D-ABCE-71F213B512F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5005650" y="4999512"/>
            <a:ext cx="491554" cy="491554"/>
          </a:xfrm>
          <a:prstGeom prst="rect">
            <a:avLst/>
          </a:prstGeom>
        </p:spPr>
      </p:pic>
      <p:pic>
        <p:nvPicPr>
          <p:cNvPr id="59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DCD8755-ABCA-F64F-A6BA-D255C3117691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204288" y="5009914"/>
            <a:ext cx="494843" cy="49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1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4552" y="845144"/>
            <a:ext cx="8846444" cy="1373351"/>
          </a:xfrm>
        </p:spPr>
        <p:txBody>
          <a:bodyPr>
            <a:noAutofit/>
          </a:bodyPr>
          <a:lstStyle/>
          <a:p>
            <a:r>
              <a:rPr lang="en-US" sz="6600" dirty="0" err="1">
                <a:latin typeface="Arial"/>
                <a:cs typeface="Arial"/>
              </a:rPr>
              <a:t>Aniet</a:t>
            </a:r>
            <a:r>
              <a:rPr lang="en-US" sz="6600" dirty="0">
                <a:latin typeface="Arial"/>
                <a:cs typeface="Arial"/>
              </a:rPr>
              <a:t>, </a:t>
            </a:r>
            <a:r>
              <a:rPr lang="en-US" sz="6600" dirty="0" err="1">
                <a:latin typeface="Arial"/>
                <a:cs typeface="Arial"/>
              </a:rPr>
              <a:t>j’sommes</a:t>
            </a:r>
            <a:r>
              <a:rPr lang="en-US" sz="6600" dirty="0">
                <a:latin typeface="Arial"/>
                <a:cs typeface="Arial"/>
              </a:rPr>
              <a:t> </a:t>
            </a:r>
            <a:r>
              <a:rPr lang="en-US" sz="6600" dirty="0" err="1">
                <a:latin typeface="Arial"/>
                <a:cs typeface="Arial"/>
              </a:rPr>
              <a:t>à</a:t>
            </a:r>
            <a:r>
              <a:rPr lang="en-US" sz="6600" dirty="0">
                <a:latin typeface="Arial"/>
                <a:cs typeface="Arial"/>
              </a:rPr>
              <a:t> </a:t>
            </a:r>
            <a:r>
              <a:rPr lang="en-US" sz="6600" dirty="0" err="1">
                <a:latin typeface="Arial"/>
                <a:cs typeface="Arial"/>
              </a:rPr>
              <a:t>apprendre</a:t>
            </a:r>
            <a:r>
              <a:rPr lang="en-US" sz="6600" dirty="0">
                <a:latin typeface="Arial"/>
                <a:cs typeface="Arial"/>
              </a:rPr>
              <a:t>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917408" y="2438903"/>
            <a:ext cx="7339262" cy="319187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i="1" dirty="0">
                <a:latin typeface="Arial"/>
                <a:cs typeface="Arial"/>
              </a:rPr>
              <a:t>To identify and name different Christmas objects.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i="1" dirty="0">
                <a:latin typeface="Arial"/>
                <a:cs typeface="Arial"/>
              </a:rPr>
              <a:t>To sing some Christmas songs in Jèrriais.</a:t>
            </a:r>
          </a:p>
        </p:txBody>
      </p:sp>
    </p:spTree>
    <p:extLst>
      <p:ext uri="{BB962C8B-B14F-4D97-AF65-F5344CB8AC3E}">
        <p14:creationId xmlns:p14="http://schemas.microsoft.com/office/powerpoint/2010/main" val="3028480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0B0308-C7A8-6346-A22C-696FF06B555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4786" y="148959"/>
            <a:ext cx="993819" cy="17539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CD96FB-311D-684F-8589-86057D89AA0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54229" y="177878"/>
            <a:ext cx="980903" cy="13010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99960C-9470-F44E-8B8C-140B7F78DCB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4793" y="2396812"/>
            <a:ext cx="1003226" cy="13164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B29911-5C3C-6D4E-83C4-47E04477434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44269" y="4776078"/>
            <a:ext cx="980905" cy="13027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573147-A01D-CB40-981A-A44EC6AC22B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756519" y="268962"/>
            <a:ext cx="976259" cy="13119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7DDD14-596E-0F4A-84EA-66994932032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700906" y="287020"/>
            <a:ext cx="1209502" cy="1304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9D976B-7A5C-1A43-8FD5-410431EEF0A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681579" y="4530097"/>
            <a:ext cx="1013447" cy="13512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AE1787-F4C0-7B47-A513-954FB6B7E1D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205226" y="148959"/>
            <a:ext cx="1111451" cy="10856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F7A117-EF19-164D-A52E-F9C6E834528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918174" y="2600129"/>
            <a:ext cx="919470" cy="12356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C98B04-1FDE-9C40-9229-00B4F2B4FEF3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t="1386"/>
          <a:stretch/>
        </p:blipFill>
        <p:spPr>
          <a:xfrm>
            <a:off x="7949432" y="2486773"/>
            <a:ext cx="934242" cy="14623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C25177-7B1F-044B-9430-2EAD7DBB8AB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704672" y="4745281"/>
            <a:ext cx="996234" cy="13335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B283D1-6847-234C-84EA-ABA9E4A4EF5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472123" y="2552065"/>
            <a:ext cx="912211" cy="12210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D728B6-B276-DB4F-998B-4D97B75E049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460925" y="2257827"/>
            <a:ext cx="995051" cy="13371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74BCF8-8C59-E247-9EB1-9FC75145FB8B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287307" y="239530"/>
            <a:ext cx="1014053" cy="13573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E93AAE-8CF7-2A42-A5D9-77436EAFF3C6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930957" y="2396713"/>
            <a:ext cx="1040189" cy="13978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92AB6334-CE2B-E140-B22C-39E10AB6DDCA}"/>
              </a:ext>
            </a:extLst>
          </p:cNvPr>
          <p:cNvSpPr txBox="1">
            <a:spLocks/>
          </p:cNvSpPr>
          <p:nvPr/>
        </p:nvSpPr>
        <p:spPr>
          <a:xfrm>
            <a:off x="3431060" y="1705616"/>
            <a:ext cx="1269846" cy="4630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rial"/>
                <a:cs typeface="Arial"/>
              </a:rPr>
              <a:t>un picot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06D47A-F48D-7B48-9A6D-7323B7D68F34}"/>
              </a:ext>
            </a:extLst>
          </p:cNvPr>
          <p:cNvSpPr txBox="1">
            <a:spLocks/>
          </p:cNvSpPr>
          <p:nvPr/>
        </p:nvSpPr>
        <p:spPr>
          <a:xfrm>
            <a:off x="4930957" y="5881359"/>
            <a:ext cx="2153935" cy="7960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Arial"/>
                <a:cs typeface="Arial"/>
              </a:rPr>
              <a:t>un </a:t>
            </a:r>
            <a:r>
              <a:rPr lang="en-US" sz="2000" dirty="0" err="1">
                <a:latin typeface="Arial"/>
                <a:cs typeface="Arial"/>
              </a:rPr>
              <a:t>bouonhomme</a:t>
            </a:r>
            <a:endParaRPr lang="en-US" sz="2000" dirty="0">
              <a:latin typeface="Arial"/>
              <a:cs typeface="Arial"/>
            </a:endParaRPr>
          </a:p>
          <a:p>
            <a:pPr algn="ctr"/>
            <a:r>
              <a:rPr lang="en-US" sz="2000" dirty="0" err="1">
                <a:latin typeface="Arial"/>
                <a:cs typeface="Arial"/>
              </a:rPr>
              <a:t>dé</a:t>
            </a:r>
            <a:r>
              <a:rPr lang="en-US" sz="2000" dirty="0">
                <a:latin typeface="Arial"/>
                <a:cs typeface="Arial"/>
              </a:rPr>
              <a:t> né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86A7F81-3E56-B146-9A8B-C839FF9393B8}"/>
              </a:ext>
            </a:extLst>
          </p:cNvPr>
          <p:cNvSpPr txBox="1">
            <a:spLocks/>
          </p:cNvSpPr>
          <p:nvPr/>
        </p:nvSpPr>
        <p:spPr>
          <a:xfrm>
            <a:off x="4799266" y="3830551"/>
            <a:ext cx="1275940" cy="4630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err="1">
                <a:latin typeface="Arial"/>
                <a:cs typeface="Arial"/>
              </a:rPr>
              <a:t>eune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êtaile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5909BF9-E464-F444-984B-C30B120F4454}"/>
              </a:ext>
            </a:extLst>
          </p:cNvPr>
          <p:cNvSpPr txBox="1">
            <a:spLocks/>
          </p:cNvSpPr>
          <p:nvPr/>
        </p:nvSpPr>
        <p:spPr>
          <a:xfrm>
            <a:off x="6288211" y="3620014"/>
            <a:ext cx="1174484" cy="7102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Arial"/>
                <a:cs typeface="Arial"/>
              </a:rPr>
              <a:t>eune </a:t>
            </a:r>
          </a:p>
          <a:p>
            <a:pPr algn="ctr"/>
            <a:r>
              <a:rPr lang="en-US" sz="2000" dirty="0">
                <a:latin typeface="Arial"/>
                <a:cs typeface="Arial"/>
              </a:rPr>
              <a:t>faîtelle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2B2B070-06C2-6C45-BC5C-11A022B100FA}"/>
              </a:ext>
            </a:extLst>
          </p:cNvPr>
          <p:cNvSpPr txBox="1">
            <a:spLocks/>
          </p:cNvSpPr>
          <p:nvPr/>
        </p:nvSpPr>
        <p:spPr>
          <a:xfrm>
            <a:off x="6075508" y="1245758"/>
            <a:ext cx="1603079" cy="6913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err="1">
                <a:latin typeface="Arial"/>
                <a:cs typeface="Arial"/>
              </a:rPr>
              <a:t>eune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gâche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dé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Noué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BDC2C9-5340-5242-AC07-3B4E8A4D9557}"/>
              </a:ext>
            </a:extLst>
          </p:cNvPr>
          <p:cNvSpPr txBox="1">
            <a:spLocks/>
          </p:cNvSpPr>
          <p:nvPr/>
        </p:nvSpPr>
        <p:spPr>
          <a:xfrm>
            <a:off x="7532129" y="1580931"/>
            <a:ext cx="1425039" cy="691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Arial"/>
                <a:cs typeface="Arial"/>
              </a:rPr>
              <a:t>un </a:t>
            </a:r>
            <a:r>
              <a:rPr lang="en-US" sz="2000" dirty="0" err="1">
                <a:latin typeface="Arial"/>
                <a:cs typeface="Arial"/>
              </a:rPr>
              <a:t>arbre</a:t>
            </a:r>
            <a:r>
              <a:rPr lang="en-US" sz="2000" dirty="0">
                <a:latin typeface="Arial"/>
                <a:cs typeface="Arial"/>
              </a:rPr>
              <a:t> </a:t>
            </a:r>
          </a:p>
          <a:p>
            <a:pPr algn="ctr"/>
            <a:r>
              <a:rPr lang="en-US" sz="2000">
                <a:latin typeface="Arial"/>
                <a:cs typeface="Arial"/>
              </a:rPr>
              <a:t>dé </a:t>
            </a:r>
            <a:r>
              <a:rPr lang="en-US" sz="2000" dirty="0">
                <a:latin typeface="Arial"/>
                <a:cs typeface="Arial"/>
              </a:rPr>
              <a:t>Noué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0CC662F-495A-0F4D-89B1-403CC782FEC2}"/>
              </a:ext>
            </a:extLst>
          </p:cNvPr>
          <p:cNvSpPr txBox="1">
            <a:spLocks/>
          </p:cNvSpPr>
          <p:nvPr/>
        </p:nvSpPr>
        <p:spPr>
          <a:xfrm>
            <a:off x="7522352" y="4023479"/>
            <a:ext cx="1422754" cy="4630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rial"/>
                <a:cs typeface="Arial"/>
              </a:rPr>
              <a:t>un </a:t>
            </a:r>
            <a:r>
              <a:rPr lang="en-US" sz="2000" dirty="0" err="1">
                <a:latin typeface="Arial"/>
                <a:cs typeface="Arial"/>
              </a:rPr>
              <a:t>goub’lîn</a:t>
            </a:r>
            <a:r>
              <a:rPr lang="en-US" sz="2000" dirty="0">
                <a:latin typeface="Arial"/>
                <a:cs typeface="Arial"/>
              </a:rPr>
              <a:t>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28DDC05-9928-964C-BA54-9B468BDAE13A}"/>
              </a:ext>
            </a:extLst>
          </p:cNvPr>
          <p:cNvSpPr txBox="1">
            <a:spLocks/>
          </p:cNvSpPr>
          <p:nvPr/>
        </p:nvSpPr>
        <p:spPr>
          <a:xfrm>
            <a:off x="3223631" y="3745661"/>
            <a:ext cx="1425039" cy="691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err="1">
                <a:latin typeface="Arial"/>
                <a:cs typeface="Arial"/>
              </a:rPr>
              <a:t>eune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mèrlifiche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8A1DDFE-F7A3-5A43-B7B8-956202B77856}"/>
              </a:ext>
            </a:extLst>
          </p:cNvPr>
          <p:cNvSpPr txBox="1">
            <a:spLocks/>
          </p:cNvSpPr>
          <p:nvPr/>
        </p:nvSpPr>
        <p:spPr>
          <a:xfrm>
            <a:off x="3478717" y="6078802"/>
            <a:ext cx="1425039" cy="691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Arial"/>
                <a:cs typeface="Arial"/>
              </a:rPr>
              <a:t>un </a:t>
            </a:r>
            <a:r>
              <a:rPr lang="en-US" sz="2000" dirty="0" err="1">
                <a:latin typeface="Arial"/>
                <a:cs typeface="Arial"/>
              </a:rPr>
              <a:t>chèr</a:t>
            </a:r>
            <a:r>
              <a:rPr lang="en-US" sz="2000" dirty="0">
                <a:latin typeface="Arial"/>
                <a:cs typeface="Arial"/>
              </a:rPr>
              <a:t> du Nord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3BE8674-5F07-6B4B-99BC-FB6F1C1549A1}"/>
              </a:ext>
            </a:extLst>
          </p:cNvPr>
          <p:cNvSpPr txBox="1">
            <a:spLocks/>
          </p:cNvSpPr>
          <p:nvPr/>
        </p:nvSpPr>
        <p:spPr>
          <a:xfrm>
            <a:off x="1606862" y="3795145"/>
            <a:ext cx="1425039" cy="691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Arial"/>
                <a:cs typeface="Arial"/>
              </a:rPr>
              <a:t>un </a:t>
            </a:r>
            <a:r>
              <a:rPr lang="en-US" sz="2000" dirty="0" err="1">
                <a:latin typeface="Arial"/>
                <a:cs typeface="Arial"/>
              </a:rPr>
              <a:t>cracot</a:t>
            </a:r>
            <a:endParaRPr lang="en-US" sz="2000" dirty="0">
              <a:latin typeface="Arial"/>
              <a:cs typeface="Arial"/>
            </a:endParaRPr>
          </a:p>
          <a:p>
            <a:pPr algn="ctr"/>
            <a:r>
              <a:rPr lang="en-US" sz="2000" dirty="0" err="1">
                <a:latin typeface="Arial"/>
                <a:cs typeface="Arial"/>
              </a:rPr>
              <a:t>d’Noué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D014903-A514-5D43-8FB6-EA7A06F596BA}"/>
              </a:ext>
            </a:extLst>
          </p:cNvPr>
          <p:cNvSpPr txBox="1">
            <a:spLocks/>
          </p:cNvSpPr>
          <p:nvPr/>
        </p:nvSpPr>
        <p:spPr>
          <a:xfrm>
            <a:off x="-7222" y="1937141"/>
            <a:ext cx="1656841" cy="691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Arial"/>
                <a:cs typeface="Arial"/>
              </a:rPr>
              <a:t>Papa </a:t>
            </a:r>
            <a:r>
              <a:rPr lang="en-US" sz="2000" dirty="0" err="1">
                <a:latin typeface="Arial"/>
                <a:cs typeface="Arial"/>
              </a:rPr>
              <a:t>Noué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63F970FA-CABF-4A44-902E-4D69300CF40F}"/>
              </a:ext>
            </a:extLst>
          </p:cNvPr>
          <p:cNvSpPr txBox="1">
            <a:spLocks/>
          </p:cNvSpPr>
          <p:nvPr/>
        </p:nvSpPr>
        <p:spPr>
          <a:xfrm>
            <a:off x="1488801" y="1591450"/>
            <a:ext cx="1798506" cy="6913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Arial"/>
                <a:cs typeface="Arial"/>
              </a:rPr>
              <a:t>la </a:t>
            </a:r>
            <a:r>
              <a:rPr lang="en-US" sz="2000" dirty="0" err="1">
                <a:latin typeface="Arial"/>
                <a:cs typeface="Arial"/>
              </a:rPr>
              <a:t>pouque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à</a:t>
            </a:r>
            <a:r>
              <a:rPr lang="en-US" sz="2000" dirty="0">
                <a:latin typeface="Arial"/>
                <a:cs typeface="Arial"/>
              </a:rPr>
              <a:t> </a:t>
            </a:r>
          </a:p>
          <a:p>
            <a:pPr algn="ctr"/>
            <a:r>
              <a:rPr lang="en-US" sz="2000" dirty="0">
                <a:latin typeface="Arial"/>
                <a:cs typeface="Arial"/>
              </a:rPr>
              <a:t>Papa </a:t>
            </a:r>
            <a:r>
              <a:rPr lang="en-US" sz="2000" dirty="0" err="1">
                <a:latin typeface="Arial"/>
                <a:cs typeface="Arial"/>
              </a:rPr>
              <a:t>Noué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8DF29A0D-1278-DF49-AC8E-633FA7F256DF}"/>
              </a:ext>
            </a:extLst>
          </p:cNvPr>
          <p:cNvSpPr txBox="1">
            <a:spLocks/>
          </p:cNvSpPr>
          <p:nvPr/>
        </p:nvSpPr>
        <p:spPr>
          <a:xfrm>
            <a:off x="4737825" y="1665747"/>
            <a:ext cx="1425039" cy="691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Arial"/>
                <a:cs typeface="Arial"/>
              </a:rPr>
              <a:t>un </a:t>
            </a:r>
            <a:r>
              <a:rPr lang="en-US" sz="2000" dirty="0" err="1">
                <a:latin typeface="Arial"/>
                <a:cs typeface="Arial"/>
              </a:rPr>
              <a:t>trainé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5ACB0930-84A0-394B-9D15-506AA113885F}"/>
              </a:ext>
            </a:extLst>
          </p:cNvPr>
          <p:cNvSpPr txBox="1">
            <a:spLocks/>
          </p:cNvSpPr>
          <p:nvPr/>
        </p:nvSpPr>
        <p:spPr>
          <a:xfrm>
            <a:off x="181823" y="3746293"/>
            <a:ext cx="1425039" cy="691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err="1">
                <a:latin typeface="Arial"/>
                <a:cs typeface="Arial"/>
              </a:rPr>
              <a:t>eune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clioche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541289E3-4410-5D40-8384-D8F86637562C}"/>
              </a:ext>
            </a:extLst>
          </p:cNvPr>
          <p:cNvSpPr txBox="1">
            <a:spLocks/>
          </p:cNvSpPr>
          <p:nvPr/>
        </p:nvSpPr>
        <p:spPr>
          <a:xfrm>
            <a:off x="1131974" y="6078802"/>
            <a:ext cx="2283111" cy="691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Arial"/>
                <a:cs typeface="Arial"/>
              </a:rPr>
              <a:t>un présent </a:t>
            </a:r>
          </a:p>
          <a:p>
            <a:pPr algn="ctr"/>
            <a:r>
              <a:rPr lang="en-US" sz="2000" dirty="0">
                <a:latin typeface="Arial"/>
                <a:cs typeface="Arial"/>
              </a:rPr>
              <a:t>d’Noué</a:t>
            </a:r>
          </a:p>
        </p:txBody>
      </p:sp>
      <p:pic>
        <p:nvPicPr>
          <p:cNvPr id="3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3FC95F3-C30C-7E4B-8A39-204DC282C87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6.5053"/>
                </p14:media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315378" y="1527322"/>
            <a:ext cx="324000" cy="324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2ADEB5E-3193-2949-BE79-D5CB348017E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80.1762"/>
                </p14:media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3072675" y="1786754"/>
            <a:ext cx="324000" cy="324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2EB0209-E489-1443-B85B-03B166A6DED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end="300.2212"/>
                </p14:media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460665" y="1725660"/>
            <a:ext cx="324000" cy="324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6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5FA615B-D92C-C340-8736-A59B087A9BA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346.077"/>
                </p14:media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5989424" y="1705330"/>
            <a:ext cx="324000" cy="324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7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2A6B9C2-9B86-7747-A58E-983FEC2427C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end="329.7682"/>
                </p14:media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7398591" y="1648332"/>
            <a:ext cx="324000" cy="324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8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46FF467-90CF-D543-8FC1-63ECA09381E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end="581.8614"/>
                </p14:media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721674" y="1937670"/>
            <a:ext cx="324000" cy="324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9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82C58EB-9EDF-2B4C-9119-0B5033E6798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end="304.236"/>
                </p14:media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338019" y="4132178"/>
            <a:ext cx="324000" cy="324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0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8655089-4B61-754E-B88E-344E3D5AFB7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end="230.9748"/>
                </p14:media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2812293" y="4113044"/>
            <a:ext cx="324000" cy="324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1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D23FED8-F1BE-BB48-BFB6-9E4A10B4DFE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end="361.3399"/>
                </p14:media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534709" y="4085892"/>
            <a:ext cx="324000" cy="324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6A77C62-08F6-EF45-91B3-C0408A4B856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1">
                  <p14:trim end="308.5068"/>
                </p14:media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5830678" y="4003606"/>
            <a:ext cx="324000" cy="324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57E502C-8862-0E4F-B525-36307D3F86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2">
                  <p14:trim end="214.3405"/>
                </p14:media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7242987" y="3711517"/>
            <a:ext cx="324000" cy="324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39EA51C-5A14-124F-ABA2-232C83EC435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3">
                  <p14:trim end="329.4309"/>
                </p14:media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544501" y="4204004"/>
            <a:ext cx="324000" cy="324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B23D6A1-048A-4D47-99C6-158DECA4CB4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4">
                  <p14:trim end="337.1327"/>
                </p14:media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2770267" y="6446185"/>
            <a:ext cx="324000" cy="324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6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EA9836E-E607-1146-B282-6AFC45E169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5">
                  <p14:trim end="462.2529"/>
                </p14:media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618832" y="6424493"/>
            <a:ext cx="324000" cy="324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7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E4E6F11-E8DB-CE44-B47A-EAAFD52C3D4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6">
                  <p14:trim end="568.2553"/>
                </p14:media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6634450" y="6279381"/>
            <a:ext cx="324000" cy="324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62251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9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3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836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0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75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018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53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02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205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804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2409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644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2147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202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2845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1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F0D018-4381-B942-A869-AA27C08D7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12" y="199505"/>
            <a:ext cx="3326380" cy="53128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F6C9B0A-4568-094D-859C-A5964CADCF41}"/>
              </a:ext>
            </a:extLst>
          </p:cNvPr>
          <p:cNvSpPr txBox="1">
            <a:spLocks/>
          </p:cNvSpPr>
          <p:nvPr/>
        </p:nvSpPr>
        <p:spPr>
          <a:xfrm>
            <a:off x="4483058" y="199506"/>
            <a:ext cx="4369997" cy="2271661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dirty="0" err="1">
                <a:latin typeface="Arial"/>
                <a:cs typeface="Arial"/>
              </a:rPr>
              <a:t>Alentou</a:t>
            </a:r>
            <a:r>
              <a:rPr lang="en-US" sz="5400" dirty="0">
                <a:latin typeface="Arial"/>
                <a:cs typeface="Arial"/>
              </a:rPr>
              <a:t> </a:t>
            </a:r>
            <a:r>
              <a:rPr lang="en-US" sz="5400" dirty="0" err="1">
                <a:latin typeface="Arial"/>
                <a:cs typeface="Arial"/>
              </a:rPr>
              <a:t>l’arbre</a:t>
            </a:r>
            <a:r>
              <a:rPr lang="en-US" sz="5400" dirty="0">
                <a:latin typeface="Arial"/>
                <a:cs typeface="Arial"/>
              </a:rPr>
              <a:t> </a:t>
            </a:r>
          </a:p>
          <a:p>
            <a:pPr algn="r"/>
            <a:r>
              <a:rPr lang="en-US" sz="5400" dirty="0" err="1">
                <a:latin typeface="Arial"/>
                <a:cs typeface="Arial"/>
              </a:rPr>
              <a:t>dé</a:t>
            </a:r>
            <a:r>
              <a:rPr lang="en-US" sz="5400" dirty="0">
                <a:latin typeface="Arial"/>
                <a:cs typeface="Arial"/>
              </a:rPr>
              <a:t> </a:t>
            </a:r>
            <a:r>
              <a:rPr lang="en-US" sz="5400" dirty="0" err="1">
                <a:latin typeface="Arial"/>
                <a:cs typeface="Arial"/>
              </a:rPr>
              <a:t>Noué</a:t>
            </a:r>
            <a:endParaRPr lang="en-US" sz="5400" dirty="0"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0F2A4D-38E4-A549-AFE6-6D5F2F8E2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1734" y="3001789"/>
            <a:ext cx="680706" cy="893201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FF0E3A-0467-1640-8F98-1287A2E9F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4683" y="2230097"/>
            <a:ext cx="680706" cy="893201"/>
          </a:xfrm>
          <a:prstGeom prst="rect">
            <a:avLst/>
          </a:prstGeom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6261700" y="2230097"/>
            <a:ext cx="3118517" cy="4068616"/>
            <a:chOff x="6616980" y="3448388"/>
            <a:chExt cx="3118517" cy="40686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FF580F4-0BA6-8740-BB53-3A43363D6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68057" y="3448388"/>
              <a:ext cx="3067440" cy="406861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B5B4871-C3A0-0841-BEB4-B557F602E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16980" y="4743434"/>
              <a:ext cx="1407158" cy="186882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841EE3-6697-044D-8687-9CC921135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73060" y="5195807"/>
              <a:ext cx="1407158" cy="186882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B00D196-3AF6-8D4F-82C9-BCDDDB7B8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30290" y="5197804"/>
              <a:ext cx="1407158" cy="186882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146C6E7-1801-7041-A71A-A11A2DC4475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32" b="99579" l="6266" r="94236"/>
                    </a14:imgEffect>
                  </a14:imgLayer>
                </a14:imgProps>
              </a:ext>
            </a:extLst>
          </a:blip>
          <a:srcRect t="1386"/>
          <a:stretch/>
        </p:blipFill>
        <p:spPr>
          <a:xfrm>
            <a:off x="5226742" y="2504006"/>
            <a:ext cx="1777282" cy="2781968"/>
          </a:xfrm>
          <a:prstGeom prst="rect">
            <a:avLst/>
          </a:prstGeom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B7A0E7-6A57-8A48-8D55-BF0597B933B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5415">
            <a:off x="1916140" y="1580655"/>
            <a:ext cx="606379" cy="811675"/>
          </a:xfrm>
          <a:prstGeom prst="rect">
            <a:avLst/>
          </a:prstGeom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54CC72-46AF-984D-9A30-1E088A9D0E9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5415">
            <a:off x="1852665" y="2924685"/>
            <a:ext cx="606379" cy="811675"/>
          </a:xfrm>
          <a:prstGeom prst="rect">
            <a:avLst/>
          </a:prstGeom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1E0E812-41A4-1642-AD55-AAB70EBEF0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5415">
            <a:off x="2370750" y="2297838"/>
            <a:ext cx="606379" cy="811675"/>
          </a:xfrm>
          <a:prstGeom prst="rect">
            <a:avLst/>
          </a:prstGeom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FFA5FB7-FBFC-4D49-AC0C-773A41171AD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5415">
            <a:off x="2198439" y="3877600"/>
            <a:ext cx="606379" cy="811675"/>
          </a:xfrm>
          <a:prstGeom prst="rect">
            <a:avLst/>
          </a:prstGeom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E0D5535-97D9-7844-96BB-70FDC5DC4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6433" y="3123298"/>
            <a:ext cx="680706" cy="893201"/>
          </a:xfrm>
          <a:prstGeom prst="rect">
            <a:avLst/>
          </a:prstGeom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62D8550-0637-E64B-A4D0-0CF8A7AE7C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031" b="89844" l="8268" r="897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1895" y="825601"/>
            <a:ext cx="734867" cy="98753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8344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52737"/>
            <a:ext cx="6245586" cy="1868055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Arial"/>
                <a:cs typeface="Arial"/>
              </a:rPr>
              <a:t>Bouan Noué!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903A596-D7C7-264D-B9F7-019A46C81E41}"/>
              </a:ext>
            </a:extLst>
          </p:cNvPr>
          <p:cNvSpPr txBox="1">
            <a:spLocks/>
          </p:cNvSpPr>
          <p:nvPr/>
        </p:nvSpPr>
        <p:spPr>
          <a:xfrm>
            <a:off x="3335090" y="2898772"/>
            <a:ext cx="5808775" cy="13869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/>
                <a:cs typeface="Arial"/>
              </a:rPr>
              <a:t>Bouanne Année!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8A31A3-9108-1740-BA17-0A52D0EF8B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350" y="2770617"/>
            <a:ext cx="2842956" cy="2313725"/>
          </a:xfrm>
          <a:prstGeom prst="rect">
            <a:avLst/>
          </a:prstGeom>
        </p:spPr>
      </p:pic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D48F110-5E50-C447-B008-BE7F8C0B49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21267" y="1486764"/>
            <a:ext cx="812800" cy="812800"/>
          </a:xfrm>
          <a:prstGeom prst="rect">
            <a:avLst/>
          </a:prstGeom>
        </p:spPr>
      </p:pic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A129EB2-01C7-D844-A3A0-472D582389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51948" y="41745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1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{530BEA5A-345A-8849-8D97-D67E985E332E}tf16401369</Template>
  <TotalTime>15886</TotalTime>
  <Words>125</Words>
  <Application>Microsoft Macintosh PowerPoint</Application>
  <PresentationFormat>On-screen Show (4:3)</PresentationFormat>
  <Paragraphs>57</Paragraphs>
  <Slides>7</Slides>
  <Notes>0</Notes>
  <HiddenSlides>0</HiddenSlides>
  <MMClips>27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Museo 300 Regular</vt:lpstr>
      <vt:lpstr>Office Theme</vt:lpstr>
      <vt:lpstr>Lé preunmié nivé Lé preunmié tèrme</vt:lpstr>
      <vt:lpstr>Bouônjour!</vt:lpstr>
      <vt:lpstr>PowerPoint Presentation</vt:lpstr>
      <vt:lpstr>Aniet, j’sommes à apprendre…</vt:lpstr>
      <vt:lpstr>PowerPoint Presentation</vt:lpstr>
      <vt:lpstr>PowerPoint Presentation</vt:lpstr>
      <vt:lpstr>Bouan Noué!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 1 Term 1</dc:title>
  <dc:creator>Microsoft Office User</dc:creator>
  <cp:lastModifiedBy>Charlie Le Maistre</cp:lastModifiedBy>
  <cp:revision>202</cp:revision>
  <dcterms:created xsi:type="dcterms:W3CDTF">2018-05-16T09:05:51Z</dcterms:created>
  <dcterms:modified xsi:type="dcterms:W3CDTF">2020-06-24T15:43:12Z</dcterms:modified>
</cp:coreProperties>
</file>