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1" r:id="rId2"/>
    <p:sldId id="263" r:id="rId3"/>
    <p:sldId id="274" r:id="rId4"/>
    <p:sldId id="275" r:id="rId5"/>
    <p:sldId id="276" r:id="rId6"/>
    <p:sldId id="277" r:id="rId7"/>
    <p:sldId id="278" r:id="rId8"/>
    <p:sldId id="267" r:id="rId9"/>
    <p:sldId id="288" r:id="rId10"/>
    <p:sldId id="283" r:id="rId11"/>
    <p:sldId id="284" r:id="rId12"/>
    <p:sldId id="285" r:id="rId13"/>
    <p:sldId id="282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9"/>
    <p:restoredTop sz="94467"/>
  </p:normalViewPr>
  <p:slideViewPr>
    <p:cSldViewPr snapToGrid="0" snapToObjects="1">
      <p:cViewPr varScale="1">
        <p:scale>
          <a:sx n="77" d="100"/>
          <a:sy n="77" d="100"/>
        </p:scale>
        <p:origin x="12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3A240-AFD7-7844-82FD-06052DDDB868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21320-FB5D-AC46-9A9D-B3AB5643F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2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an engraving of the first paddle steamer to visit Jersey in 1822.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31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was published</a:t>
            </a:r>
            <a:r>
              <a:rPr lang="en-US" baseline="0" dirty="0"/>
              <a:t> in La Nouvelle </a:t>
            </a:r>
            <a:r>
              <a:rPr lang="en-US" baseline="0" dirty="0" err="1"/>
              <a:t>Chronique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a Jersey newspaper written in French. The caption is written in </a:t>
            </a:r>
            <a:r>
              <a:rPr lang="en-US" baseline="0" dirty="0" err="1"/>
              <a:t>Jèrriais</a:t>
            </a:r>
            <a:r>
              <a:rPr lang="en-US" baseline="0" dirty="0"/>
              <a:t>. The children will have been taught in English at that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Until</a:t>
            </a:r>
            <a:r>
              <a:rPr lang="en-US" baseline="0" dirty="0"/>
              <a:t> the runway was built in 1937, planes used to land on the beach at West Park.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A0BC-8E39-274C-B6B2-53A8C56B5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B916-4C42-4B4A-9995-4AABBC96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30BA3-3155-904C-A86E-1130B1344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D894B-701D-5044-8DE2-E2CEFC79A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E525-B7BE-7447-BEA9-B9AD6EE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97723-8785-3648-9889-58FDE8E2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84E6-E2FC-DE4E-8B08-BD5D3619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CED7-0726-A94C-BBAF-86B009AB3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F7650-81B4-944A-8DD0-433641F8C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EF84-2243-9B43-BC60-15B161CA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0C9BE-D6B4-C848-BA03-6E220E95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4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14E83-061D-0D4D-86C6-02DBEEC0E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6D2D2-1DBC-5147-959D-3C07A62E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131B-4829-EF41-80F5-DE94CCA7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EC0EA-C454-9243-9556-9B7D7777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6C4D-967B-064F-9A8A-B002622B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2E50-B57B-2C4B-9B68-E6D7DC5D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05BF6-1700-5B49-A542-C5CE0282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D631A-B72B-A044-9C7D-C5E16F37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8FC-04A1-D74F-BB17-4CD67593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5788-30C1-FE4F-A41F-557CEC02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F57C-F42B-3240-A607-167BDC5D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65D08-A6F2-E844-BC29-BACBCFAF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C0B82-D897-DD46-A9A1-1FD2459A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3AD34-86B4-8446-93C5-AAAD98F2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5C225-ACDE-E849-94DC-430166A9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8027-54D6-EA4C-9BF9-7FBB4249A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C620-8ECF-134A-9966-640106F8D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A60CC-CE6F-C141-994B-B87523CEF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ABB8-7D51-7E4D-894A-6872AA7EC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3D5FE-0AC0-A943-A142-FC1C4E33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6D00-CD24-5A40-863C-96EECAE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F84E-151C-0F45-80DE-A1F534C4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169A6-6735-A84F-9AB2-64AD52C2D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94AF1-1857-5B43-88B9-1786670C7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56953-BD34-D343-84F2-B99E31485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42DAB-922B-D944-8C37-702608609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436E3-130E-1542-A5F2-408355C0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197DE-93D2-7246-B054-FDA76AE5A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B981D-89A4-024F-991D-C52E3AA1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311E-6E6A-2445-BBAC-22A20574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3949A8-5ACE-B041-87AD-4BB78705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A21B4-FEB5-7340-BB2A-D9B144C6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FAAAF-78E4-B947-A192-F8ABABC7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B35A0-5FD4-654A-B812-703B06AA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714B5-6B7A-6D4B-8E1D-BAC83F02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1637B-EC53-314C-A297-A2F82A26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84AF-8C7B-BF41-8687-C2550BF6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626B2-AD20-9D48-A550-149815842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24A12-18E3-7A44-A20A-6BEF6D3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DEA-CF8A-EB48-AD4A-9E181A2B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1C874-DC21-EC46-8790-63F8B6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D7AF-4C46-2C4C-A9C1-BBF4E9F9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5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A59C-2F5F-4C4A-B8D9-BC81DAC2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3D8065-10F8-054D-8484-09FC641DB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0D1E9-F23D-5A41-9F46-A7ACA29AC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4762C-7526-2B47-AFCC-7B8A7EE6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72BE0-40E7-2946-9DCC-35668714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140DD-271F-8349-A1F2-71DB8C0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6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6000"/>
                <a:lumOff val="24000"/>
              </a:schemeClr>
            </a:gs>
            <a:gs pos="9000">
              <a:srgbClr val="FFC000"/>
            </a:gs>
            <a:gs pos="4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08669A-0B20-5344-9344-55AD2623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3FA88-96BC-8446-8A64-663C606C4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437B-0227-8C42-8E45-36DEF8874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36E1-471E-3C41-906E-83AB8C6C17A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6B8D3-BF7C-B244-B005-4BA84EE20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CBCB-3EEB-F24B-B8A8-F46C7478A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E30E-73B9-B241-8687-E2FE5CA8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6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earnjerriais.org.je/mod/page/view.php?id=298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E3D8-94A0-3F40-8E45-BFBE541C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95300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latin typeface="Phosphate Solid" panose="02000506050000020004" pitchFamily="2" charset="77"/>
                <a:cs typeface="Phosphate Solid" panose="02000506050000020004" pitchFamily="2" charset="77"/>
              </a:rPr>
              <a:t>Mission: Save </a:t>
            </a:r>
            <a:r>
              <a:rPr lang="en-US" dirty="0" err="1">
                <a:latin typeface="Phosphate Solid" panose="02000506050000020004" pitchFamily="2" charset="77"/>
                <a:cs typeface="Phosphate Solid" panose="02000506050000020004" pitchFamily="2" charset="77"/>
              </a:rPr>
              <a:t>Jèrriais</a:t>
            </a:r>
            <a:endParaRPr lang="en-US" dirty="0"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108E8-FE99-334F-96A6-A3C606C74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Special Toad Service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DCB44-E18A-3D40-8369-20189723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11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7B1EA5-A757-BD42-9C29-859B15F7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34" y="506730"/>
            <a:ext cx="9796127" cy="94092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in the local environment</a:t>
            </a:r>
            <a:b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						</a:t>
            </a:r>
            <a:endParaRPr lang="en-US" sz="4000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5151D-1F13-EA47-A533-10BC3C0DC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62" y="1320651"/>
            <a:ext cx="4191000" cy="313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4224A-9F2B-4148-8E7A-6D463101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5" r="5011" b="12179"/>
          <a:stretch/>
        </p:blipFill>
        <p:spPr>
          <a:xfrm>
            <a:off x="3200400" y="3458076"/>
            <a:ext cx="3862137" cy="2966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B55DC5-1EF8-B840-A6E3-019C24678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132" y="1447651"/>
            <a:ext cx="5194300" cy="2882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7B1EA5-A757-BD42-9C29-859B15F7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30" y="709835"/>
            <a:ext cx="9796127" cy="94092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in the local environment</a:t>
            </a:r>
            <a:b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						</a:t>
            </a:r>
            <a:endParaRPr lang="en-US" sz="4000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7D5FFA-8D14-1B43-8016-F3FD7C81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45" y="1443115"/>
            <a:ext cx="3746500" cy="4991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7F7F8F-A86C-F449-B67C-9DD6422F1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635" y="2490450"/>
            <a:ext cx="4749800" cy="355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11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7B1EA5-A757-BD42-9C29-859B15F7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09" y="425022"/>
            <a:ext cx="9796127" cy="94092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in the local environment</a:t>
            </a:r>
            <a:b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						</a:t>
            </a:r>
            <a:endParaRPr lang="en-US" sz="4000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43494-A780-A740-83FE-73CE6FCF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4" y="1515844"/>
            <a:ext cx="37211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6D2DD-384B-524D-98EA-F53299F36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008" y="3039844"/>
            <a:ext cx="4089400" cy="3479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54DE96-210B-1A46-9B74-C395EE6F4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852" y="1222106"/>
            <a:ext cx="3454400" cy="492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97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7151" y="376729"/>
            <a:ext cx="10301657" cy="4923357"/>
          </a:xfrm>
        </p:spPr>
        <p:txBody>
          <a:bodyPr>
            <a:normAutofit/>
          </a:bodyPr>
          <a:lstStyle/>
          <a:p>
            <a:r>
              <a:rPr lang="en-US" sz="9000" dirty="0" err="1">
                <a:latin typeface="Arial" panose="020B0604020202020204" pitchFamily="34" charset="0"/>
                <a:cs typeface="Arial" panose="020B0604020202020204" pitchFamily="34" charset="0"/>
              </a:rPr>
              <a:t>Pouortchi</a:t>
            </a:r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latin typeface="Arial" panose="020B0604020202020204" pitchFamily="34" charset="0"/>
                <a:cs typeface="Arial" panose="020B0604020202020204" pitchFamily="34" charset="0"/>
              </a:rPr>
              <a:t>qu’ou</a:t>
            </a:r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latin typeface="Arial" panose="020B0604020202020204" pitchFamily="34" charset="0"/>
                <a:cs typeface="Arial" panose="020B0604020202020204" pitchFamily="34" charset="0"/>
              </a:rPr>
              <a:t>voulez</a:t>
            </a:r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latin typeface="Arial" panose="020B0604020202020204" pitchFamily="34" charset="0"/>
                <a:cs typeface="Arial" panose="020B0604020202020204" pitchFamily="34" charset="0"/>
              </a:rPr>
              <a:t>apprendre</a:t>
            </a:r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latin typeface="Arial" panose="020B0604020202020204" pitchFamily="34" charset="0"/>
                <a:cs typeface="Arial" panose="020B0604020202020204" pitchFamily="34" charset="0"/>
              </a:rPr>
              <a:t>lé</a:t>
            </a:r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latin typeface="Arial" panose="020B0604020202020204" pitchFamily="34" charset="0"/>
                <a:cs typeface="Arial" panose="020B0604020202020204" pitchFamily="34" charset="0"/>
              </a:rPr>
              <a:t>Jèrriais</a:t>
            </a:r>
            <a:r>
              <a:rPr lang="en-US" sz="9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4AD4E-56A8-7E41-BA8D-55599CF4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8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6A4C-69CE-B24F-B960-B82AA34FF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2575" y="1608138"/>
            <a:ext cx="9144000" cy="2387600"/>
          </a:xfrm>
        </p:spPr>
        <p:txBody>
          <a:bodyPr>
            <a:normAutofit/>
          </a:bodyPr>
          <a:lstStyle/>
          <a:p>
            <a:r>
              <a:rPr lang="en-US" sz="14000" dirty="0" err="1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0" dirty="0" err="1">
                <a:latin typeface="Arial" panose="020B0604020202020204" pitchFamily="34" charset="0"/>
                <a:cs typeface="Arial" panose="020B0604020202020204" pitchFamily="34" charset="0"/>
              </a:rPr>
              <a:t>bétôt</a:t>
            </a:r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4AD4E-56A8-7E41-BA8D-55599CF4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9099-EE12-1249-B693-C09D8691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3" y="800596"/>
            <a:ext cx="3932237" cy="3417887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As Agent </a:t>
            </a:r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Cliémentinne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 explained we have our very own language here in Jersey called</a:t>
            </a: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Jèrriais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66B94E-B170-EB48-856B-177F3E80DC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055" r="12055"/>
          <a:stretch>
            <a:fillRect/>
          </a:stretch>
        </p:blipFill>
        <p:spPr>
          <a:xfrm>
            <a:off x="5390865" y="672305"/>
            <a:ext cx="5878797" cy="4641951"/>
          </a:xfr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AD53F0-991C-EC41-8BAC-DD80A1D2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4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05970"/>
            <a:ext cx="7526431" cy="128089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So why do we speak English in Jersey?</a:t>
            </a:r>
            <a:br>
              <a:rPr lang="en-US" sz="3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24" y="4918708"/>
            <a:ext cx="2906938" cy="1245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In 1204 King John of England lost the Duchy of Normandy to King Philippe </a:t>
            </a:r>
            <a:r>
              <a:rPr lang="en-GB" sz="20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Auguste</a:t>
            </a:r>
            <a:r>
              <a:rPr lang="en-GB" sz="2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of France.</a:t>
            </a:r>
            <a:endParaRPr lang="en-US" sz="2000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77" y="1352096"/>
            <a:ext cx="2115284" cy="31988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2D03D6-0715-3446-A546-A4EF20D2A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834" y="1280637"/>
            <a:ext cx="4430802" cy="41402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94216A-8FC8-284D-B9EA-A7BEABC99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006" y="3774725"/>
            <a:ext cx="407639" cy="245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51FE84-5C35-6A46-B2E0-A4F84D287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883" y="3853381"/>
            <a:ext cx="429979" cy="245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7D1816-092B-F046-90A4-A07C2D2C91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5908397" y="3095931"/>
            <a:ext cx="424725" cy="254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A1285C-53E6-A740-BCC3-77F488428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4516333" y="3818497"/>
            <a:ext cx="424725" cy="254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7AD7AB-497D-6F42-BDAC-46FD9E40C9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15" y="1317333"/>
            <a:ext cx="2300949" cy="3097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58FB03-D72C-C740-9AC0-0FE181193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73" y="4037748"/>
            <a:ext cx="1936976" cy="1304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A36FAA2-49DB-C147-B674-95DB1038D5A0}"/>
              </a:ext>
            </a:extLst>
          </p:cNvPr>
          <p:cNvSpPr txBox="1">
            <a:spLocks/>
          </p:cNvSpPr>
          <p:nvPr/>
        </p:nvSpPr>
        <p:spPr>
          <a:xfrm>
            <a:off x="6045405" y="5540899"/>
            <a:ext cx="3570324" cy="144815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However, the Channel Islands remained in the possession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English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Crown. 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24B210-A647-844B-9C91-C946DF6BC3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36934" y="924149"/>
            <a:ext cx="7083824" cy="77679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So why do we speak English?		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36934" y="3248831"/>
            <a:ext cx="4256836" cy="2724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The English sent troops over to Jersey to protect the Island from French invasion. It was around this time that Gorey Castle (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lé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Vièr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Châté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) was built.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700947"/>
            <a:ext cx="5335954" cy="2527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80C20-2FE9-1945-88CC-BE7B59D6B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6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43" y="614168"/>
            <a:ext cx="5924657" cy="129024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So why do we speak English?</a:t>
            </a:r>
            <a:br>
              <a:rPr lang="en-US" sz="4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5337907" y="2999017"/>
            <a:ext cx="5779477" cy="3437649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Then in the 19</a:t>
            </a:r>
            <a:r>
              <a:rPr lang="en-GB" sz="2400" baseline="30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Century regular paddle steamer services began between Jersey and England and increasing numbers of people from England, Scotland and Ireland started coming over to work.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It also wasn’t long before Jersey had a thriving tourist industry.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58172" y="1212401"/>
            <a:ext cx="8093397" cy="9026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Over the next 600 years English troops continued to come and go, bringing with them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English-speaking labourers and tradespeople.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3" y="2792898"/>
            <a:ext cx="4809360" cy="3512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E27EB-4625-5640-8925-D0EF1192A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70638" y="712568"/>
            <a:ext cx="6931424" cy="84713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No more </a:t>
            </a:r>
            <a:r>
              <a:rPr lang="en-US" sz="48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!						</a:t>
            </a:r>
            <a:endParaRPr lang="en-US" sz="4000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28768" y="1205732"/>
            <a:ext cx="8093397" cy="9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In 1852 Victoria College opened, where lessons were taught exclusively in English.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454" y="1940541"/>
            <a:ext cx="5453777" cy="29128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78789" y="5755126"/>
            <a:ext cx="7266248" cy="965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And as time went on more and more schools discouraged children from using </a:t>
            </a:r>
            <a:r>
              <a:rPr lang="en-GB" sz="24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9" y="2622850"/>
            <a:ext cx="3890126" cy="3034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9F2EE-E75C-2643-99F4-2B25A9094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74" y="900375"/>
            <a:ext cx="5206262" cy="795909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The English advance				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9" y="1572296"/>
            <a:ext cx="3117362" cy="2073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81663" y="4113822"/>
            <a:ext cx="2356337" cy="16500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Transport within the Island improved and people were able to visit St Helier more often.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143320" y="2255858"/>
            <a:ext cx="2192214" cy="1696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Advances in technology led to increased exposure to the English language.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58" y="234461"/>
            <a:ext cx="2246834" cy="1830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96" y="1298330"/>
            <a:ext cx="2540312" cy="17516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653724" y="1572296"/>
            <a:ext cx="2356337" cy="1837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orbel" panose="020B0503020204020204" pitchFamily="34" charset="0"/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Air travel brought more English speakers over and made it possible for more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speakers to leave.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6" y="4628784"/>
            <a:ext cx="2633785" cy="20074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65" y="5115531"/>
            <a:ext cx="2867269" cy="13976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30" y="4396154"/>
            <a:ext cx="2670806" cy="1889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4E22B8-CED9-C34F-B65B-3DD35A9164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709835"/>
            <a:ext cx="9796127" cy="94092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Why learn </a:t>
            </a:r>
            <a:r>
              <a:rPr lang="en-US" sz="48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?</a:t>
            </a:r>
            <a:b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						</a:t>
            </a:r>
            <a:endParaRPr lang="en-US" sz="4000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676" y="1498054"/>
            <a:ext cx="8471740" cy="902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There are less than 1000 </a:t>
            </a:r>
            <a:r>
              <a:rPr lang="en-US" sz="28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US" sz="2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speakers left!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E4B518-AAAA-3345-B62B-3E443E8A2BF5}"/>
              </a:ext>
            </a:extLst>
          </p:cNvPr>
          <p:cNvSpPr txBox="1">
            <a:spLocks/>
          </p:cNvSpPr>
          <p:nvPr/>
        </p:nvSpPr>
        <p:spPr>
          <a:xfrm>
            <a:off x="921375" y="2080025"/>
            <a:ext cx="9035738" cy="499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If we lose the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language, we lose a part of what makes us unique.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6C385F-F931-284A-BCCA-F59B0FD51B5E}"/>
              </a:ext>
            </a:extLst>
          </p:cNvPr>
          <p:cNvSpPr txBox="1">
            <a:spLocks/>
          </p:cNvSpPr>
          <p:nvPr/>
        </p:nvSpPr>
        <p:spPr>
          <a:xfrm>
            <a:off x="1592886" y="2662002"/>
            <a:ext cx="9151314" cy="499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Understanding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helps us to understand our island better </a:t>
            </a:r>
            <a:r>
              <a:rPr lang="mr-IN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MontessoriScript" charset="0"/>
              </a:rPr>
              <a:t>–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place names, official titles, customs and traditions.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26D493-EA3F-3A49-9485-4C3F24BD1536}"/>
              </a:ext>
            </a:extLst>
          </p:cNvPr>
          <p:cNvSpPr txBox="1">
            <a:spLocks/>
          </p:cNvSpPr>
          <p:nvPr/>
        </p:nvSpPr>
        <p:spPr>
          <a:xfrm>
            <a:off x="2421562" y="3423063"/>
            <a:ext cx="8851276" cy="1035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Lots of Jersey’s history is only written in 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. If we cannot read the literature and stories we have in our archives we will never know what these documents have to tell us.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2C434B-FF99-284D-8F35-7FB4415345CC}"/>
              </a:ext>
            </a:extLst>
          </p:cNvPr>
          <p:cNvSpPr txBox="1">
            <a:spLocks/>
          </p:cNvSpPr>
          <p:nvPr/>
        </p:nvSpPr>
        <p:spPr>
          <a:xfrm>
            <a:off x="3321676" y="4379335"/>
            <a:ext cx="8471740" cy="751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charset="2"/>
              <a:buChar char="v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The language is packed full of expressions and sayings (</a:t>
            </a:r>
            <a:r>
              <a:rPr lang="en-GB" sz="2000" dirty="0" err="1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ditons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) that tell us about the Island’s:</a:t>
            </a:r>
            <a:endParaRPr lang="en-GB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0618C8-32EF-9449-87A3-36AB91FFCEFC}"/>
              </a:ext>
            </a:extLst>
          </p:cNvPr>
          <p:cNvSpPr txBox="1">
            <a:spLocks/>
          </p:cNvSpPr>
          <p:nvPr/>
        </p:nvSpPr>
        <p:spPr>
          <a:xfrm>
            <a:off x="4201462" y="5091858"/>
            <a:ext cx="6902308" cy="499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History: farming and fishing industries in days gone by.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2FF755-12F3-3E4E-A109-2B579EA2AB9A}"/>
              </a:ext>
            </a:extLst>
          </p:cNvPr>
          <p:cNvSpPr txBox="1">
            <a:spLocks/>
          </p:cNvSpPr>
          <p:nvPr/>
        </p:nvSpPr>
        <p:spPr>
          <a:xfrm>
            <a:off x="4201462" y="5480060"/>
            <a:ext cx="6902308" cy="761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Geography: what it used to look and feel like in different parts of the Island and how it has changed over the years.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87A3C14-2618-2F4F-9A93-2F4A12E202CB}"/>
              </a:ext>
            </a:extLst>
          </p:cNvPr>
          <p:cNvSpPr txBox="1">
            <a:spLocks/>
          </p:cNvSpPr>
          <p:nvPr/>
        </p:nvSpPr>
        <p:spPr>
          <a:xfrm>
            <a:off x="4201462" y="6086779"/>
            <a:ext cx="6902308" cy="761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Culture: how people of past generations lived; what they cared about, what made them laugh and what made them worry.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07FF16-8EE7-E84D-AD99-E241237B1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75" y="5737226"/>
            <a:ext cx="1495244" cy="11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7B1EA5-A757-BD42-9C29-859B15F79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34" y="506730"/>
            <a:ext cx="9796127" cy="940921"/>
          </a:xfrm>
        </p:spPr>
        <p:txBody>
          <a:bodyPr>
            <a:noAutofit/>
          </a:bodyPr>
          <a:lstStyle/>
          <a:p>
            <a:r>
              <a:rPr lang="en-US" sz="4800" dirty="0" err="1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Jèrriais</a:t>
            </a: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 you might already know!</a:t>
            </a:r>
            <a:b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ea typeface="MontessoriScript" charset="0"/>
                <a:cs typeface="Arial" panose="020B0604020202020204" pitchFamily="34" charset="0"/>
              </a:rPr>
              <a:t>						</a:t>
            </a:r>
            <a:endParaRPr lang="en-US" sz="4000" dirty="0">
              <a:latin typeface="Arial" panose="020B0604020202020204" pitchFamily="34" charset="0"/>
              <a:ea typeface="MontessoriScript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1EB1B-885C-3C41-9D05-354534D3F698}"/>
              </a:ext>
            </a:extLst>
          </p:cNvPr>
          <p:cNvSpPr txBox="1"/>
          <p:nvPr/>
        </p:nvSpPr>
        <p:spPr>
          <a:xfrm rot="19876380">
            <a:off x="857106" y="1735314"/>
            <a:ext cx="1712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côti</a:t>
            </a:r>
            <a:endParaRPr lang="en-US" sz="7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C5530-102E-334C-8D1F-079461379101}"/>
              </a:ext>
            </a:extLst>
          </p:cNvPr>
          <p:cNvSpPr txBox="1"/>
          <p:nvPr/>
        </p:nvSpPr>
        <p:spPr>
          <a:xfrm rot="734104">
            <a:off x="4072337" y="2577050"/>
            <a:ext cx="3995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brancage</a:t>
            </a:r>
            <a:endParaRPr lang="en-US" sz="7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B22CB3-EF1B-264E-8E1E-84ADBACA837D}"/>
              </a:ext>
            </a:extLst>
          </p:cNvPr>
          <p:cNvSpPr txBox="1"/>
          <p:nvPr/>
        </p:nvSpPr>
        <p:spPr>
          <a:xfrm rot="155546">
            <a:off x="8009335" y="1681866"/>
            <a:ext cx="34820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crapaud</a:t>
            </a:r>
            <a:endParaRPr lang="en-US" sz="7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0EFB70-4A67-BD40-A9AC-63503EB604CE}"/>
              </a:ext>
            </a:extLst>
          </p:cNvPr>
          <p:cNvSpPr txBox="1"/>
          <p:nvPr/>
        </p:nvSpPr>
        <p:spPr>
          <a:xfrm rot="1275626">
            <a:off x="4657229" y="4605588"/>
            <a:ext cx="1689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vrai</a:t>
            </a:r>
            <a:endParaRPr lang="en-US" sz="7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BBB4E-FDB1-B947-8087-12501780D9F7}"/>
              </a:ext>
            </a:extLst>
          </p:cNvPr>
          <p:cNvSpPr txBox="1"/>
          <p:nvPr/>
        </p:nvSpPr>
        <p:spPr>
          <a:xfrm rot="20489381">
            <a:off x="1343855" y="3977554"/>
            <a:ext cx="25463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grève</a:t>
            </a:r>
            <a:endParaRPr lang="en-US" sz="7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EF64A6-A501-CE41-9DA8-439D7221D971}"/>
              </a:ext>
            </a:extLst>
          </p:cNvPr>
          <p:cNvSpPr txBox="1"/>
          <p:nvPr/>
        </p:nvSpPr>
        <p:spPr>
          <a:xfrm rot="19918663">
            <a:off x="8096199" y="4190650"/>
            <a:ext cx="325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hougue</a:t>
            </a:r>
            <a:endParaRPr lang="en-US" sz="7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{530BEA5A-345A-8849-8D97-D67E985E332E}tf16401369</Template>
  <TotalTime>1697</TotalTime>
  <Words>528</Words>
  <Application>Microsoft Macintosh PowerPoint</Application>
  <PresentationFormat>Widescreen</PresentationFormat>
  <Paragraphs>49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Mangal</vt:lpstr>
      <vt:lpstr>MontessoriScript</vt:lpstr>
      <vt:lpstr>Phosphate Solid</vt:lpstr>
      <vt:lpstr>Wingdings</vt:lpstr>
      <vt:lpstr>Office Theme</vt:lpstr>
      <vt:lpstr>Mission: Save Jèrriais</vt:lpstr>
      <vt:lpstr>As Agent Cliémentinne explained we have our very own language here in Jersey called   Jèrriais</vt:lpstr>
      <vt:lpstr>So why do we speak English in Jersey?       </vt:lpstr>
      <vt:lpstr>So why do we speak English?  </vt:lpstr>
      <vt:lpstr>So why do we speak English?       </vt:lpstr>
      <vt:lpstr>No more Jèrriais!      </vt:lpstr>
      <vt:lpstr>The English advance      </vt:lpstr>
      <vt:lpstr>Why learn Jèrriais?       </vt:lpstr>
      <vt:lpstr>Jèrriais you might already know!       </vt:lpstr>
      <vt:lpstr>Jèrriais in the local environment       </vt:lpstr>
      <vt:lpstr>Jèrriais in the local environment       </vt:lpstr>
      <vt:lpstr>Jèrriais in the local environment       </vt:lpstr>
      <vt:lpstr>Pouortchi qu’ou voulez apprendre lé Jèrriais ?</vt:lpstr>
      <vt:lpstr>À bétôt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1 Term 1</dc:title>
  <dc:creator>Microsoft Office User</dc:creator>
  <cp:lastModifiedBy>Microsoft Office User</cp:lastModifiedBy>
  <cp:revision>124</cp:revision>
  <dcterms:created xsi:type="dcterms:W3CDTF">2018-05-16T09:05:51Z</dcterms:created>
  <dcterms:modified xsi:type="dcterms:W3CDTF">2018-10-26T11:40:29Z</dcterms:modified>
</cp:coreProperties>
</file>