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6"/>
  </p:notesMasterIdLst>
  <p:sldIdLst>
    <p:sldId id="283" r:id="rId2"/>
    <p:sldId id="275" r:id="rId3"/>
    <p:sldId id="282" r:id="rId4"/>
    <p:sldId id="28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F40FF"/>
    <a:srgbClr val="D883FF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7"/>
  </p:normalViewPr>
  <p:slideViewPr>
    <p:cSldViewPr snapToGrid="0" snapToObjects="1">
      <p:cViewPr varScale="1">
        <p:scale>
          <a:sx n="76" d="100"/>
          <a:sy n="76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EAAC-CAF7-6C4E-915F-2A7B0A7952DD}" type="datetimeFigureOut">
              <a:rPr lang="en-US" smtClean="0"/>
              <a:t>10/26/18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B512-C87D-7C4F-837A-3B95C69EC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4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5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1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1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6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97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73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5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0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9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5.emf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4.emf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slideLayout" Target="../slideLayouts/slideLayout2.xml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2" Type="http://schemas.openxmlformats.org/officeDocument/2006/relationships/audio" Target="../media/media7.m4a"/><Relationship Id="rId16" Type="http://schemas.openxmlformats.org/officeDocument/2006/relationships/image" Target="../media/image5.emf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5" Type="http://schemas.openxmlformats.org/officeDocument/2006/relationships/image" Target="../media/image4.emf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image" Target="../media/image4.emf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slideLayout" Target="../slideLayouts/slideLayout2.xml"/><Relationship Id="rId5" Type="http://schemas.microsoft.com/office/2007/relationships/media" Target="../media/media15.m4a"/><Relationship Id="rId10" Type="http://schemas.openxmlformats.org/officeDocument/2006/relationships/audio" Target="../media/media17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openxmlformats.org/officeDocument/2006/relationships/slideLayout" Target="../slideLayouts/slideLayout2.xml"/><Relationship Id="rId3" Type="http://schemas.microsoft.com/office/2007/relationships/media" Target="../media/media19.m4a"/><Relationship Id="rId7" Type="http://schemas.microsoft.com/office/2007/relationships/media" Target="../media/media21.m4a"/><Relationship Id="rId12" Type="http://schemas.openxmlformats.org/officeDocument/2006/relationships/audio" Target="../media/media23.m4a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5" Type="http://schemas.microsoft.com/office/2007/relationships/media" Target="../media/media20.m4a"/><Relationship Id="rId10" Type="http://schemas.openxmlformats.org/officeDocument/2006/relationships/audio" Target="../media/media22.m4a"/><Relationship Id="rId4" Type="http://schemas.openxmlformats.org/officeDocument/2006/relationships/audio" Target="../media/media19.m4a"/><Relationship Id="rId9" Type="http://schemas.microsoft.com/office/2007/relationships/media" Target="../media/media22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5532" y="714375"/>
            <a:ext cx="6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" charset="0"/>
                <a:ea typeface="Arial" charset="0"/>
                <a:cs typeface="Arial" charset="0"/>
              </a:rPr>
              <a:t>Où’est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800" dirty="0" err="1">
                <a:latin typeface="Arial" charset="0"/>
                <a:ea typeface="Arial" charset="0"/>
                <a:cs typeface="Arial" charset="0"/>
              </a:rPr>
              <a:t>qu’tu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 fus né</a:t>
            </a:r>
            <a:r>
              <a:rPr lang="en-US" sz="48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0101" y="1695435"/>
            <a:ext cx="5557199" cy="73997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Where were you born?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100" y="2744241"/>
            <a:ext cx="8191500" cy="35114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J’fus né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en Jèrri			I was born in Jersey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J’fus né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en Angliétèrre		I was born in England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Tu fus né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Irlande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You were born in Ireland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I’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fut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né en Polongne			He was born in Poland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Ou fut née au Portûnga		She was born in Portugal</a:t>
            </a:r>
          </a:p>
        </p:txBody>
      </p:sp>
      <p:pic>
        <p:nvPicPr>
          <p:cNvPr id="15" name="Ou fut née au Portung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3508" y="5411748"/>
            <a:ext cx="776248" cy="776248"/>
          </a:xfrm>
          <a:prstGeom prst="rect">
            <a:avLst/>
          </a:prstGeom>
        </p:spPr>
      </p:pic>
      <p:pic>
        <p:nvPicPr>
          <p:cNvPr id="16" name="J'fus né en Jèrr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3508" y="2715795"/>
            <a:ext cx="721980" cy="721980"/>
          </a:xfrm>
          <a:prstGeom prst="rect">
            <a:avLst/>
          </a:prstGeom>
        </p:spPr>
      </p:pic>
      <p:pic>
        <p:nvPicPr>
          <p:cNvPr id="17" name="J'fus né en Angliétèrre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3006" y="3407719"/>
            <a:ext cx="732481" cy="732481"/>
          </a:xfrm>
          <a:prstGeom prst="rect">
            <a:avLst/>
          </a:prstGeom>
        </p:spPr>
      </p:pic>
      <p:pic>
        <p:nvPicPr>
          <p:cNvPr id="18" name="Tu fus né en Irelande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3062" y="4118992"/>
            <a:ext cx="702425" cy="702425"/>
          </a:xfrm>
          <a:prstGeom prst="rect">
            <a:avLst/>
          </a:prstGeom>
        </p:spPr>
      </p:pic>
      <p:pic>
        <p:nvPicPr>
          <p:cNvPr id="19" name="I'fut né en Polongne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3006" y="4785716"/>
            <a:ext cx="732481" cy="732481"/>
          </a:xfrm>
          <a:prstGeom prst="rect">
            <a:avLst/>
          </a:prstGeom>
        </p:spPr>
      </p:pic>
      <p:pic>
        <p:nvPicPr>
          <p:cNvPr id="20" name="Où' est qu' tu fus né?.m4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07300" y="705794"/>
            <a:ext cx="812800" cy="8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0DA11E-F4D0-A54F-BD12-ED16159BB2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9299" y="198102"/>
            <a:ext cx="1944220" cy="1457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559B3F-353B-2C43-A214-D1630CA517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0659" y="992398"/>
            <a:ext cx="2780817" cy="20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8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5532" y="714375"/>
            <a:ext cx="6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charset="0"/>
                <a:ea typeface="Arial" charset="0"/>
                <a:cs typeface="Arial" charset="0"/>
              </a:rPr>
              <a:t>Où’ est qu’ tu fus né</a:t>
            </a:r>
            <a:r>
              <a:rPr lang="en-US" sz="48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01246" y="2083841"/>
            <a:ext cx="9584353" cy="40551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J’fus né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en Êcosse			I was born in Scotland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J’fus né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au Pays d’Galles		I was born in Wales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Tu fus né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en France		You were born in France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Tu fus né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en Roumanie		You were born in Romania</a:t>
            </a:r>
            <a:endParaRPr lang="en-US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I’ fut né ès Êtats Unis			He was born in the United States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Ou fut née en Italie			She was born in Italy</a:t>
            </a:r>
          </a:p>
        </p:txBody>
      </p:sp>
      <p:pic>
        <p:nvPicPr>
          <p:cNvPr id="5" name="J'fus né en Êcos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4300" y="2083841"/>
            <a:ext cx="672059" cy="672059"/>
          </a:xfrm>
          <a:prstGeom prst="rect">
            <a:avLst/>
          </a:prstGeom>
        </p:spPr>
      </p:pic>
      <p:pic>
        <p:nvPicPr>
          <p:cNvPr id="7" name="J'fus né au Pays d'Galles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4300" y="2755900"/>
            <a:ext cx="673100" cy="673100"/>
          </a:xfrm>
          <a:prstGeom prst="rect">
            <a:avLst/>
          </a:prstGeom>
        </p:spPr>
      </p:pic>
      <p:pic>
        <p:nvPicPr>
          <p:cNvPr id="9" name="Tu fus né en France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4300" y="3438311"/>
            <a:ext cx="673100" cy="673100"/>
          </a:xfrm>
          <a:prstGeom prst="rect">
            <a:avLst/>
          </a:prstGeom>
        </p:spPr>
      </p:pic>
      <p:pic>
        <p:nvPicPr>
          <p:cNvPr id="12" name="Tu fus né en Roumanie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4300" y="4111412"/>
            <a:ext cx="672060" cy="672060"/>
          </a:xfrm>
          <a:prstGeom prst="rect">
            <a:avLst/>
          </a:prstGeom>
        </p:spPr>
      </p:pic>
      <p:pic>
        <p:nvPicPr>
          <p:cNvPr id="17" name="Ou fut née en Italie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3260" y="5446860"/>
            <a:ext cx="686200" cy="686200"/>
          </a:xfrm>
          <a:prstGeom prst="rect">
            <a:avLst/>
          </a:prstGeom>
        </p:spPr>
      </p:pic>
      <p:pic>
        <p:nvPicPr>
          <p:cNvPr id="18" name="I' fut né ès Êtats Unis.m4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3261" y="4741090"/>
            <a:ext cx="686200" cy="68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373822-1FC8-A645-9A59-F32E7A4419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9299" y="198102"/>
            <a:ext cx="1944220" cy="1457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04ABD1-71E7-7D45-A06F-F06029501F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0659" y="992398"/>
            <a:ext cx="2780817" cy="20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5532" y="714375"/>
            <a:ext cx="8423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Dé tchi </a:t>
            </a:r>
            <a:r>
              <a:rPr lang="en-US" sz="4400" dirty="0" err="1">
                <a:latin typeface="Arial" charset="0"/>
                <a:ea typeface="Arial" charset="0"/>
                <a:cs typeface="Arial" charset="0"/>
              </a:rPr>
              <a:t>nâtionalité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 err="1">
                <a:latin typeface="Arial" charset="0"/>
                <a:ea typeface="Arial" charset="0"/>
                <a:cs typeface="Arial" charset="0"/>
              </a:rPr>
              <a:t>qué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 tu’es?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44700" y="1576149"/>
            <a:ext cx="5557199" cy="46855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What nationality are you?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35200" y="2548032"/>
            <a:ext cx="7823200" cy="27422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J’sis Jèrriais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I am a Jersey person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J’sis Angliai</a:t>
            </a:r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/ Anglia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îche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I am English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J’sis Portûndgais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I am Portuguese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J’sis Polonnais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I am Polish</a:t>
            </a:r>
          </a:p>
        </p:txBody>
      </p:sp>
      <p:pic>
        <p:nvPicPr>
          <p:cNvPr id="3" name="J'sis Jèrriai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9964" y="2548032"/>
            <a:ext cx="704736" cy="704736"/>
          </a:xfrm>
          <a:prstGeom prst="rect">
            <a:avLst/>
          </a:prstGeom>
        </p:spPr>
      </p:pic>
      <p:pic>
        <p:nvPicPr>
          <p:cNvPr id="4" name="J'sis Angliais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9964" y="3216033"/>
            <a:ext cx="717550" cy="717550"/>
          </a:xfrm>
          <a:prstGeom prst="rect">
            <a:avLst/>
          </a:prstGeom>
        </p:spPr>
      </p:pic>
      <p:pic>
        <p:nvPicPr>
          <p:cNvPr id="12" name="J'sis Polonnais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9963" y="4513252"/>
            <a:ext cx="765175" cy="765175"/>
          </a:xfrm>
          <a:prstGeom prst="rect">
            <a:avLst/>
          </a:prstGeom>
        </p:spPr>
      </p:pic>
      <p:pic>
        <p:nvPicPr>
          <p:cNvPr id="17" name="Dé tchi nâtionalité qu' tu'es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77859" y="692695"/>
            <a:ext cx="812800" cy="812800"/>
          </a:xfrm>
          <a:prstGeom prst="rect">
            <a:avLst/>
          </a:prstGeom>
        </p:spPr>
      </p:pic>
      <p:pic>
        <p:nvPicPr>
          <p:cNvPr id="2" name="J'sis Portûndgais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9963" y="3871049"/>
            <a:ext cx="704737" cy="7047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2D41A0-4695-4A4A-B3AA-59ABB415FB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9299" y="198102"/>
            <a:ext cx="1944220" cy="14573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808905-06B4-4942-BD96-A373CE861B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0659" y="992398"/>
            <a:ext cx="2780817" cy="20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532" y="714375"/>
            <a:ext cx="8423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Dé tchi </a:t>
            </a:r>
            <a:r>
              <a:rPr lang="en-US" sz="4400" dirty="0" err="1">
                <a:latin typeface="Arial" charset="0"/>
                <a:ea typeface="Arial" charset="0"/>
                <a:cs typeface="Arial" charset="0"/>
              </a:rPr>
              <a:t>nâtionalité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 err="1">
                <a:latin typeface="Arial" charset="0"/>
                <a:ea typeface="Arial" charset="0"/>
                <a:cs typeface="Arial" charset="0"/>
              </a:rPr>
              <a:t>qué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400" dirty="0" err="1">
                <a:latin typeface="Arial" charset="0"/>
                <a:ea typeface="Arial" charset="0"/>
                <a:cs typeface="Arial" charset="0"/>
              </a:rPr>
              <a:t>tu’es</a:t>
            </a: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00300" y="1982113"/>
            <a:ext cx="7823200" cy="41568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J’sis Êcossais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I am Scottish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J’sis Gallouais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I am Welsh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J’sis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Irlandais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I am Irish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J’sis Français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I am French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J’sis Italien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(ne)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I am Italian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J’sis Roumain</a:t>
            </a:r>
            <a:r>
              <a:rPr lang="en-US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rPr>
              <a:t>(e)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	I am Romanian			</a:t>
            </a:r>
          </a:p>
        </p:txBody>
      </p:sp>
      <p:pic>
        <p:nvPicPr>
          <p:cNvPr id="3" name="J'sis Êcossai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87500" y="1982113"/>
            <a:ext cx="643553" cy="643553"/>
          </a:xfrm>
          <a:prstGeom prst="rect">
            <a:avLst/>
          </a:prstGeom>
        </p:spPr>
      </p:pic>
      <p:pic>
        <p:nvPicPr>
          <p:cNvPr id="4" name="J'sis Français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5253" y="4043236"/>
            <a:ext cx="685800" cy="685800"/>
          </a:xfrm>
          <a:prstGeom prst="rect">
            <a:avLst/>
          </a:prstGeom>
        </p:spPr>
      </p:pic>
      <p:pic>
        <p:nvPicPr>
          <p:cNvPr id="9" name="J'sis Irlandais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941" y="3323016"/>
            <a:ext cx="708670" cy="708670"/>
          </a:xfrm>
          <a:prstGeom prst="rect">
            <a:avLst/>
          </a:prstGeom>
        </p:spPr>
      </p:pic>
      <p:pic>
        <p:nvPicPr>
          <p:cNvPr id="13" name="J'sis Roumain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88197" y="5416424"/>
            <a:ext cx="642856" cy="642856"/>
          </a:xfrm>
          <a:prstGeom prst="rect">
            <a:avLst/>
          </a:prstGeom>
        </p:spPr>
      </p:pic>
      <p:pic>
        <p:nvPicPr>
          <p:cNvPr id="15" name="J'sis Italien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5253" y="4708642"/>
            <a:ext cx="707782" cy="707782"/>
          </a:xfrm>
          <a:prstGeom prst="rect">
            <a:avLst/>
          </a:prstGeom>
        </p:spPr>
      </p:pic>
      <p:pic>
        <p:nvPicPr>
          <p:cNvPr id="16" name="J'sis Gallouais.m4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5253" y="2646060"/>
            <a:ext cx="681601" cy="6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{F0175E75-D829-7E43-B056-F8D17EAC7734}tf10001061</Template>
  <TotalTime>7974</TotalTime>
  <Words>54</Words>
  <Application>Microsoft Macintosh PowerPoint</Application>
  <PresentationFormat>Widescreen</PresentationFormat>
  <Paragraphs>27</Paragraphs>
  <Slides>4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Jèrriais</dc:title>
  <dc:creator>Microsoft Office User</dc:creator>
  <cp:lastModifiedBy>Microsoft Office User</cp:lastModifiedBy>
  <cp:revision>145</cp:revision>
  <dcterms:created xsi:type="dcterms:W3CDTF">2017-03-10T12:08:40Z</dcterms:created>
  <dcterms:modified xsi:type="dcterms:W3CDTF">2018-10-26T13:35:25Z</dcterms:modified>
</cp:coreProperties>
</file>