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8" r:id="rId2"/>
    <p:sldId id="258" r:id="rId3"/>
    <p:sldId id="284" r:id="rId4"/>
    <p:sldId id="347" r:id="rId5"/>
    <p:sldId id="346" r:id="rId6"/>
    <p:sldId id="317" r:id="rId7"/>
    <p:sldId id="318" r:id="rId8"/>
    <p:sldId id="337" r:id="rId9"/>
    <p:sldId id="321" r:id="rId10"/>
    <p:sldId id="326" r:id="rId11"/>
    <p:sldId id="327" r:id="rId12"/>
    <p:sldId id="329" r:id="rId13"/>
    <p:sldId id="332" r:id="rId14"/>
    <p:sldId id="328" r:id="rId15"/>
    <p:sldId id="330" r:id="rId16"/>
    <p:sldId id="324" r:id="rId17"/>
    <p:sldId id="340" r:id="rId18"/>
    <p:sldId id="325" r:id="rId19"/>
    <p:sldId id="331" r:id="rId20"/>
    <p:sldId id="336" r:id="rId21"/>
    <p:sldId id="323" r:id="rId22"/>
    <p:sldId id="322" r:id="rId23"/>
    <p:sldId id="334" r:id="rId24"/>
    <p:sldId id="339" r:id="rId25"/>
    <p:sldId id="338" r:id="rId26"/>
    <p:sldId id="287" r:id="rId27"/>
    <p:sldId id="34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45"/>
    <p:restoredTop sz="94394"/>
  </p:normalViewPr>
  <p:slideViewPr>
    <p:cSldViewPr snapToGrid="0" snapToObjects="1">
      <p:cViewPr varScale="1">
        <p:scale>
          <a:sx n="86" d="100"/>
          <a:sy n="86" d="100"/>
        </p:scale>
        <p:origin x="208" y="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82B8D2-DE21-FB49-9AEA-CEA3817612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3EA6A-F46A-1341-B45C-83148384F5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CA0EAE-3A1B-C142-A208-DD3CBCB2AE64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4D96CE6-60D0-424C-B7F7-CDD4706442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C18634-B399-B74A-B67D-0564444E2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4D587-DA89-B848-8446-6F6D7135B1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7AA25-4037-AC48-8ADC-3CA244F74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D449F5-D358-3048-AFD8-C007DB4F5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1C245C11-ECD5-704C-BA49-5F9443030F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9B4CD218-0664-CE4B-BAD2-363188C82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7A8055AE-8F88-5842-B1CE-5461F9BA3D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D74DBF-A2BB-4B4A-A195-6921B9F785E9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C34AB-C005-F049-8373-EAA632F9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6799D-2748-8C41-A7AA-7A2617726DEB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6B426-8C6E-5444-95C4-3E8910F1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33108-37A9-A048-9C16-EC8F8DBE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683E-6C85-6340-A4EA-3444E0619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22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4C0E-285F-4A47-A84D-3A7B62D1F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3BB0-F3E2-7A48-9A84-D2188566AF79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2B35B-5F9B-7442-B121-300AE5E7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03612-BA28-BD43-8394-52C5F85F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163F8-B407-1C45-B90D-B14B66DC4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2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CA8A3-C70B-2748-ADC9-0459F8AC7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57CD-A623-F740-9CF2-B8C7BA6629D0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F83A7-7377-F942-9C04-A1428E5AA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85E65-8A14-F24C-957E-81909997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53BB-E8E2-7540-9D2D-B5BE1ADE6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3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CA27B-2E29-374F-8ECE-C815F437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2114-925E-F44C-870E-62AED39AE063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217B1-DE9F-3743-A2FD-8D3EDBB8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B980E-08D1-BC40-BC68-E22478E1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3FCB9-EC1B-B143-8BE9-9182F1618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1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0189-60C1-6F47-B46E-97FAC3DD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CD1F7-F73A-4D4D-B207-B1CFD62030D4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D857D-3EB1-1444-A355-314587167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879C-0D77-0147-BA94-DA5AD822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675F-C468-9F4A-A1CA-D0B39FF9D7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32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A2FA5E-CAF5-624C-A51F-56A6ECEF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E457-BED2-7B4D-ACCE-757DF4EE0F1F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6728A5-3DFD-B740-8464-D20972440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AB870F-1DE6-AB4C-AF27-7EA38254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7BA3-DFC5-FA4B-82F7-CB2728908C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57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3E1F62-1AEF-204A-A909-5A73B7DD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C1560-2860-3A41-A7E9-F83F5EB719BF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D63719-D4EF-114B-B844-8E823DCC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7AD9A7-3E22-E340-8A89-B601F52A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AAA9-A190-0D44-86AF-EFFA88E30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69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51373B-A172-3744-B699-9DA1EB8A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8A108-80FB-CC41-AE5A-383635E5DEEB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F826418-6490-FF4D-8778-F2FFB47A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A39074-8667-D74F-ADC8-1177EECC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2F5E-0486-094E-9B02-75F58AC74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36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CE343C-E9EA-5A4E-BEB8-835E7DFA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802A-526A-3B44-B66E-208C0FC9F617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AA6404E-1505-2B47-94A8-D9CC3547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02E3F5-6828-4B4C-AB3B-D6B32B0D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58077-CA9A-8E4B-9B7F-C3C10DE96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42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E835C8-9FDB-2744-A9F9-C9B240F6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D7F39-D273-304A-BD94-181839A75638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B45A76-F7FF-BD4C-8192-BA575EBE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DF2583-CA01-5D4E-BA30-2E137C1D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E250-66C0-7A42-8086-0DD0F3E88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36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220BD3-6324-7749-BC5A-944AA4C0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1CE4-205A-4B44-84EA-6D44D3B520ED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ED0F65-9BA8-B145-9483-3CAA8097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D1E705-E780-3644-A634-D96F345E3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76F0-BB25-CB4F-B712-73EC541A8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5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52793DB-1774-9E45-A540-813530A82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E656F57-7D1F-3445-B48C-3111CF639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8FBC6-2F39-E642-9FD7-4ED753008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E3BAF4-DB51-7C4C-B40F-FAAF77E627FB}" type="datetimeFigureOut">
              <a:rPr lang="en-US"/>
              <a:pPr>
                <a:defRPr/>
              </a:pPr>
              <a:t>6/24/20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51C20-2D57-6C4D-94D6-70847CE58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4E1E2-255F-CF40-8DF1-22FBFD351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9D8BFC-436B-224C-874A-7E8E46D86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8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9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0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2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3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5.m4a"/><Relationship Id="rId7" Type="http://schemas.openxmlformats.org/officeDocument/2006/relationships/slideLayout" Target="../slideLayouts/slideLayout2.xml"/><Relationship Id="rId2" Type="http://schemas.microsoft.com/office/2007/relationships/media" Target="../media/media24.m4a"/><Relationship Id="rId1" Type="http://schemas.openxmlformats.org/officeDocument/2006/relationships/audio" Target="NULL" TargetMode="External"/><Relationship Id="rId6" Type="http://schemas.microsoft.com/office/2007/relationships/media" Target="../media/media28.m4a"/><Relationship Id="rId5" Type="http://schemas.microsoft.com/office/2007/relationships/media" Target="../media/media27.m4a"/><Relationship Id="rId4" Type="http://schemas.microsoft.com/office/2007/relationships/media" Target="../media/media26.m4a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9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0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1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2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3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35.m4a"/><Relationship Id="rId7" Type="http://schemas.openxmlformats.org/officeDocument/2006/relationships/slideLayout" Target="../slideLayouts/slideLayout2.xml"/><Relationship Id="rId2" Type="http://schemas.microsoft.com/office/2007/relationships/media" Target="../media/media34.m4a"/><Relationship Id="rId1" Type="http://schemas.openxmlformats.org/officeDocument/2006/relationships/audio" Target="NULL" TargetMode="External"/><Relationship Id="rId6" Type="http://schemas.microsoft.com/office/2007/relationships/media" Target="../media/media38.m4a"/><Relationship Id="rId5" Type="http://schemas.microsoft.com/office/2007/relationships/media" Target="../media/media37.m4a"/><Relationship Id="rId10" Type="http://schemas.openxmlformats.org/officeDocument/2006/relationships/image" Target="../media/image2.png"/><Relationship Id="rId4" Type="http://schemas.microsoft.com/office/2007/relationships/media" Target="../media/media36.m4a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2.png"/><Relationship Id="rId2" Type="http://schemas.openxmlformats.org/officeDocument/2006/relationships/image" Target="../media/image1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5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40.m4a"/><Relationship Id="rId2" Type="http://schemas.microsoft.com/office/2007/relationships/media" Target="../media/media39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5" Type="http://schemas.openxmlformats.org/officeDocument/2006/relationships/image" Target="../media/image2.png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11.m4a"/><Relationship Id="rId13" Type="http://schemas.openxmlformats.org/officeDocument/2006/relationships/image" Target="../media/image4.png"/><Relationship Id="rId18" Type="http://schemas.microsoft.com/office/2007/relationships/hdphoto" Target="../media/hdphoto4.wdp"/><Relationship Id="rId26" Type="http://schemas.microsoft.com/office/2007/relationships/hdphoto" Target="../media/hdphoto8.wdp"/><Relationship Id="rId3" Type="http://schemas.microsoft.com/office/2007/relationships/media" Target="../media/media6.m4a"/><Relationship Id="rId21" Type="http://schemas.openxmlformats.org/officeDocument/2006/relationships/image" Target="../media/image8.png"/><Relationship Id="rId7" Type="http://schemas.microsoft.com/office/2007/relationships/media" Target="../media/media10.m4a"/><Relationship Id="rId12" Type="http://schemas.microsoft.com/office/2007/relationships/hdphoto" Target="../media/hdphoto1.wdp"/><Relationship Id="rId17" Type="http://schemas.openxmlformats.org/officeDocument/2006/relationships/image" Target="../media/image6.png"/><Relationship Id="rId25" Type="http://schemas.openxmlformats.org/officeDocument/2006/relationships/image" Target="../media/image10.png"/><Relationship Id="rId2" Type="http://schemas.microsoft.com/office/2007/relationships/media" Target="../media/media5.m4a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3.png"/><Relationship Id="rId24" Type="http://schemas.microsoft.com/office/2007/relationships/hdphoto" Target="../media/hdphoto7.wdp"/><Relationship Id="rId5" Type="http://schemas.microsoft.com/office/2007/relationships/media" Target="../media/media8.m4a"/><Relationship Id="rId15" Type="http://schemas.openxmlformats.org/officeDocument/2006/relationships/image" Target="../media/image5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7.png"/><Relationship Id="rId4" Type="http://schemas.microsoft.com/office/2007/relationships/media" Target="../media/media7.m4a"/><Relationship Id="rId9" Type="http://schemas.microsoft.com/office/2007/relationships/media" Target="../media/media12.m4a"/><Relationship Id="rId14" Type="http://schemas.microsoft.com/office/2007/relationships/hdphoto" Target="../media/hdphoto2.wdp"/><Relationship Id="rId22" Type="http://schemas.microsoft.com/office/2007/relationships/hdphoto" Target="../media/hdphoto6.wdp"/><Relationship Id="rId27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884A946-6180-AC4B-9363-F202231D3D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4150" y="544513"/>
            <a:ext cx="8891588" cy="2387600"/>
          </a:xfrm>
        </p:spPr>
        <p:txBody>
          <a:bodyPr/>
          <a:lstStyle/>
          <a:p>
            <a:pPr eaLnBrk="1" hangingPunct="1"/>
            <a:r>
              <a:rPr lang="en-US" altLang="en-US" sz="6600" dirty="0">
                <a:latin typeface="Arial" panose="020B0604020202020204" pitchFamily="34" charset="0"/>
                <a:cs typeface="Arial" panose="020B0604020202020204" pitchFamily="34" charset="0"/>
              </a:rPr>
              <a:t>Lé preunmié nivé</a:t>
            </a:r>
            <a:br>
              <a:rPr lang="en-US" altLang="en-US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600" dirty="0">
                <a:latin typeface="Arial" panose="020B0604020202020204" pitchFamily="34" charset="0"/>
                <a:cs typeface="Arial" panose="020B0604020202020204" pitchFamily="34" charset="0"/>
              </a:rPr>
              <a:t>Lé preunmié tèrme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AE68E556-34EE-B14A-9976-E8770AC08B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45025" y="3394075"/>
            <a:ext cx="4181475" cy="1077913"/>
          </a:xfrm>
        </p:spPr>
        <p:txBody>
          <a:bodyPr/>
          <a:lstStyle/>
          <a:p>
            <a:pPr eaLnBrk="1" hangingPunct="1"/>
            <a:r>
              <a:rPr lang="en-US" altLang="en-US" sz="4000" i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léçon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F252F40-A075-7A45-B6FE-CD8FAA805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544513"/>
            <a:ext cx="6046787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un présent d’Noué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A3D166C8-F3B9-664D-94F8-F73A0808D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2014538"/>
            <a:ext cx="4616450" cy="416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976BAE1-023F-E548-BA48-C070D402BE0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89.620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38925" y="4381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4532C4-F93E-1D42-BDCB-C569BAD60D5E}"/>
              </a:ext>
            </a:extLst>
          </p:cNvPr>
          <p:cNvSpPr txBox="1">
            <a:spLocks/>
          </p:cNvSpPr>
          <p:nvPr/>
        </p:nvSpPr>
        <p:spPr>
          <a:xfrm>
            <a:off x="4683125" y="1487488"/>
            <a:ext cx="3540125" cy="136366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latin typeface="Arial"/>
                <a:cs typeface="Arial"/>
              </a:rPr>
              <a:t>un arbre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latin typeface="Arial"/>
                <a:cs typeface="Arial"/>
              </a:rPr>
              <a:t>dé Noué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662B8C84-5CEF-5C4A-BE48-FBC7B240A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87363"/>
            <a:ext cx="3317875" cy="445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F833B49-5311-E349-A287-EA47C30888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1.546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6945" y="231060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7144E-0105-F044-AEA5-A9AA1C450809}"/>
              </a:ext>
            </a:extLst>
          </p:cNvPr>
          <p:cNvSpPr txBox="1">
            <a:spLocks/>
          </p:cNvSpPr>
          <p:nvPr/>
        </p:nvSpPr>
        <p:spPr>
          <a:xfrm>
            <a:off x="269875" y="1662113"/>
            <a:ext cx="3557588" cy="15430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atin typeface="Arial"/>
                <a:cs typeface="Arial"/>
              </a:rPr>
              <a:t>un </a:t>
            </a:r>
            <a:r>
              <a:rPr lang="en-US" sz="5400" dirty="0" err="1">
                <a:latin typeface="Arial"/>
                <a:cs typeface="Arial"/>
              </a:rPr>
              <a:t>traîné</a:t>
            </a:r>
            <a:r>
              <a:rPr lang="en-US" sz="5400" dirty="0">
                <a:latin typeface="Arial"/>
                <a:cs typeface="Arial"/>
              </a:rPr>
              <a:t> 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510ABD23-9018-6541-A773-2EA20BD8D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279525"/>
            <a:ext cx="3924300" cy="423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7ECBCD0-7955-2049-97AC-14C15B81988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51.88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5549" y="24336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557F05-EC16-8D4E-998D-2513A486BC4D}"/>
              </a:ext>
            </a:extLst>
          </p:cNvPr>
          <p:cNvSpPr txBox="1">
            <a:spLocks/>
          </p:cNvSpPr>
          <p:nvPr/>
        </p:nvSpPr>
        <p:spPr>
          <a:xfrm>
            <a:off x="1069975" y="4883150"/>
            <a:ext cx="7243763" cy="1363663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latin typeface="Arial"/>
                <a:cs typeface="Arial"/>
              </a:rPr>
              <a:t>un </a:t>
            </a:r>
            <a:r>
              <a:rPr lang="en-US" sz="8000" dirty="0" err="1">
                <a:latin typeface="Arial"/>
                <a:cs typeface="Arial"/>
              </a:rPr>
              <a:t>bouonhomme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dé</a:t>
            </a:r>
            <a:r>
              <a:rPr lang="en-US" sz="8000" dirty="0">
                <a:latin typeface="Arial"/>
                <a:cs typeface="Arial"/>
              </a:rPr>
              <a:t> né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2195C074-B870-1D47-A39D-AA718A01D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28625"/>
            <a:ext cx="3135312" cy="417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016D4DF-D884-6545-88CE-E2802488FA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7.39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7338" y="53382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59EF47-4EFE-9A48-8DBC-43C2B486CE10}"/>
              </a:ext>
            </a:extLst>
          </p:cNvPr>
          <p:cNvSpPr txBox="1">
            <a:spLocks/>
          </p:cNvSpPr>
          <p:nvPr/>
        </p:nvSpPr>
        <p:spPr>
          <a:xfrm>
            <a:off x="1452563" y="5021263"/>
            <a:ext cx="7292975" cy="13636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atin typeface="Arial"/>
                <a:cs typeface="Arial"/>
              </a:rPr>
              <a:t>eune</a:t>
            </a:r>
            <a:r>
              <a:rPr lang="en-US" sz="5400" dirty="0">
                <a:latin typeface="Arial"/>
                <a:cs typeface="Arial"/>
              </a:rPr>
              <a:t> </a:t>
            </a:r>
            <a:r>
              <a:rPr lang="en-US" sz="5400" dirty="0" err="1">
                <a:latin typeface="Arial"/>
                <a:cs typeface="Arial"/>
              </a:rPr>
              <a:t>gâche</a:t>
            </a:r>
            <a:r>
              <a:rPr lang="en-US" sz="5400" dirty="0">
                <a:latin typeface="Arial"/>
                <a:cs typeface="Arial"/>
              </a:rPr>
              <a:t> </a:t>
            </a:r>
            <a:r>
              <a:rPr lang="en-US" sz="5400" dirty="0" err="1">
                <a:latin typeface="Arial"/>
                <a:cs typeface="Arial"/>
              </a:rPr>
              <a:t>dé</a:t>
            </a:r>
            <a:r>
              <a:rPr lang="en-US" sz="5400" dirty="0">
                <a:latin typeface="Arial"/>
                <a:cs typeface="Arial"/>
              </a:rPr>
              <a:t> </a:t>
            </a:r>
            <a:r>
              <a:rPr lang="en-US" sz="5400" dirty="0" err="1">
                <a:latin typeface="Arial"/>
                <a:cs typeface="Arial"/>
              </a:rPr>
              <a:t>Noué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A59E8FC8-C222-444A-8B3A-9BFDF387F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776288"/>
            <a:ext cx="4095750" cy="40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4D0104A-38E9-4E4D-8EAB-EDE552065F9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37.87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8364" y="502126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48F1E7-CAF3-B24E-8D45-D89A164C2044}"/>
              </a:ext>
            </a:extLst>
          </p:cNvPr>
          <p:cNvSpPr txBox="1">
            <a:spLocks/>
          </p:cNvSpPr>
          <p:nvPr/>
        </p:nvSpPr>
        <p:spPr>
          <a:xfrm>
            <a:off x="1662113" y="696913"/>
            <a:ext cx="5384800" cy="136366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latin typeface="Arial"/>
                <a:cs typeface="Arial"/>
              </a:rPr>
              <a:t>un </a:t>
            </a:r>
            <a:r>
              <a:rPr lang="en-US" sz="8000" dirty="0" err="1">
                <a:latin typeface="Arial"/>
                <a:cs typeface="Arial"/>
              </a:rPr>
              <a:t>cracot</a:t>
            </a:r>
            <a:r>
              <a:rPr lang="en-US" sz="8000" dirty="0">
                <a:latin typeface="Arial"/>
                <a:cs typeface="Arial"/>
              </a:rPr>
              <a:t> </a:t>
            </a:r>
            <a:r>
              <a:rPr lang="en-US" sz="8000" dirty="0" err="1">
                <a:latin typeface="Arial"/>
                <a:cs typeface="Arial"/>
              </a:rPr>
              <a:t>d’Noué</a:t>
            </a:r>
            <a:endParaRPr lang="en-US" sz="8000" dirty="0">
              <a:latin typeface="Arial"/>
              <a:cs typeface="Arial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C0C815D5-0C5A-4B4D-A4D6-496481FF7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916113"/>
            <a:ext cx="3267075" cy="438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B0C5300-A042-D042-A230-F517BA7F5B1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59.377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75487" y="56594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BF76357-D404-724B-8493-A07538FD7885}"/>
              </a:ext>
            </a:extLst>
          </p:cNvPr>
          <p:cNvSpPr txBox="1">
            <a:spLocks/>
          </p:cNvSpPr>
          <p:nvPr/>
        </p:nvSpPr>
        <p:spPr>
          <a:xfrm>
            <a:off x="4987925" y="3752850"/>
            <a:ext cx="3557588" cy="15446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atin typeface="Arial"/>
                <a:cs typeface="Arial"/>
              </a:rPr>
              <a:t>un </a:t>
            </a:r>
            <a:r>
              <a:rPr lang="en-US" sz="5400" dirty="0" err="1">
                <a:latin typeface="Arial"/>
                <a:cs typeface="Arial"/>
              </a:rPr>
              <a:t>goub’lîn</a:t>
            </a:r>
            <a:r>
              <a:rPr lang="en-US" sz="5400" dirty="0">
                <a:latin typeface="Arial"/>
                <a:cs typeface="Arial"/>
              </a:rPr>
              <a:t> 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E62C1503-FF01-C64A-AA59-A4A59B8D0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"/>
          <a:stretch>
            <a:fillRect/>
          </a:stretch>
        </p:blipFill>
        <p:spPr bwMode="auto">
          <a:xfrm>
            <a:off x="1173163" y="927100"/>
            <a:ext cx="3124200" cy="489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436C2CE-3396-DC48-956B-3EA7F2A6AF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1.032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2713" y="444609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Screenshot 2019-09-30 at 09.30.20.png">
            <a:extLst>
              <a:ext uri="{FF2B5EF4-FFF2-40B4-BE49-F238E27FC236}">
                <a16:creationId xmlns:a16="http://schemas.microsoft.com/office/drawing/2014/main" id="{E6E2BFB3-8084-A948-933F-E7A55295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93675"/>
            <a:ext cx="776605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7300633-B964-8743-B423-C565BDCE6D4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8.4229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63465" y="2235909"/>
            <a:ext cx="432000" cy="432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7CDB9D7-319C-3645-8FD8-F7EB299E73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23.97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79465" y="3050200"/>
            <a:ext cx="432000" cy="432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0404176-713E-AA48-8CF9-B48363E1E2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276.078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31464" y="4177167"/>
            <a:ext cx="432000" cy="432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88B207A-9BA4-A04F-8305-0ECF33E4D3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227.627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63464" y="2997000"/>
            <a:ext cx="432000" cy="432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FDF13A1-4107-F543-89E6-B8AF8780DB0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247.384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30488" y="1077812"/>
            <a:ext cx="432000" cy="432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AA16FF-236C-8748-B0A2-5830C9AC38E5}"/>
              </a:ext>
            </a:extLst>
          </p:cNvPr>
          <p:cNvSpPr txBox="1">
            <a:spLocks/>
          </p:cNvSpPr>
          <p:nvPr/>
        </p:nvSpPr>
        <p:spPr>
          <a:xfrm>
            <a:off x="693738" y="538163"/>
            <a:ext cx="5327650" cy="13636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atin typeface="Arial"/>
                <a:cs typeface="Arial"/>
              </a:rPr>
              <a:t>un </a:t>
            </a:r>
            <a:r>
              <a:rPr lang="en-US" sz="5400" dirty="0" err="1">
                <a:latin typeface="Arial"/>
                <a:cs typeface="Arial"/>
              </a:rPr>
              <a:t>chèr</a:t>
            </a:r>
            <a:r>
              <a:rPr lang="en-US" sz="5400" dirty="0">
                <a:latin typeface="Arial"/>
                <a:cs typeface="Arial"/>
              </a:rPr>
              <a:t> du Nord </a:t>
            </a: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B0ACF19B-8909-2544-8DB6-CB8DF239A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989138"/>
            <a:ext cx="4079875" cy="433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7BF7B7C-53B8-7B49-921B-E20CA93DE9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8.71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9508" y="50443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9FE18C-1E49-2640-ADDD-A6C264D6BB6E}"/>
              </a:ext>
            </a:extLst>
          </p:cNvPr>
          <p:cNvSpPr txBox="1">
            <a:spLocks/>
          </p:cNvSpPr>
          <p:nvPr/>
        </p:nvSpPr>
        <p:spPr>
          <a:xfrm>
            <a:off x="2139950" y="627063"/>
            <a:ext cx="4930775" cy="1544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atin typeface="Arial"/>
                <a:cs typeface="Arial"/>
              </a:rPr>
              <a:t>eune</a:t>
            </a:r>
            <a:r>
              <a:rPr lang="en-US" sz="5400" dirty="0">
                <a:latin typeface="Arial"/>
                <a:cs typeface="Arial"/>
              </a:rPr>
              <a:t> </a:t>
            </a:r>
            <a:r>
              <a:rPr lang="en-US" sz="5400" dirty="0" err="1">
                <a:latin typeface="Arial"/>
                <a:cs typeface="Arial"/>
              </a:rPr>
              <a:t>mèrlifiche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23922DAE-A13A-0448-B35D-178DF779A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703388"/>
            <a:ext cx="4165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3B8D54D-C522-1047-9801-F231C2933B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00.39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70725" y="58658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0C0C7480-F101-BA4E-93FE-99A79B4B54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63638" y="1608138"/>
            <a:ext cx="7059612" cy="2387600"/>
          </a:xfrm>
        </p:spPr>
        <p:txBody>
          <a:bodyPr/>
          <a:lstStyle/>
          <a:p>
            <a:pPr eaLnBrk="1" hangingPunct="1"/>
            <a:r>
              <a:rPr lang="en-US" altLang="en-US" sz="11000">
                <a:latin typeface="Arial" panose="020B0604020202020204" pitchFamily="34" charset="0"/>
                <a:cs typeface="Arial" panose="020B0604020202020204" pitchFamily="34" charset="0"/>
              </a:rPr>
              <a:t>Bouônjour!</a:t>
            </a:r>
          </a:p>
        </p:txBody>
      </p:sp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B5BBDD1-19A6-8347-AFD6-C800A41F05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07.14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7562" y="39957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DC5803-F328-9C49-B323-23CE0E3F05CC}"/>
              </a:ext>
            </a:extLst>
          </p:cNvPr>
          <p:cNvSpPr txBox="1">
            <a:spLocks/>
          </p:cNvSpPr>
          <p:nvPr/>
        </p:nvSpPr>
        <p:spPr>
          <a:xfrm>
            <a:off x="2809875" y="4827588"/>
            <a:ext cx="4732338" cy="13636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atin typeface="Arial"/>
                <a:cs typeface="Arial"/>
              </a:rPr>
              <a:t>eune</a:t>
            </a:r>
            <a:r>
              <a:rPr lang="en-US" sz="5400" dirty="0">
                <a:latin typeface="Arial"/>
                <a:cs typeface="Arial"/>
              </a:rPr>
              <a:t> </a:t>
            </a:r>
            <a:r>
              <a:rPr lang="en-US" sz="5400" dirty="0" err="1">
                <a:latin typeface="Arial"/>
                <a:cs typeface="Arial"/>
              </a:rPr>
              <a:t>faîtelle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32770" name="Picture 4">
            <a:extLst>
              <a:ext uri="{FF2B5EF4-FFF2-40B4-BE49-F238E27FC236}">
                <a16:creationId xmlns:a16="http://schemas.microsoft.com/office/drawing/2014/main" id="{A6146BBB-0F44-ED40-B787-DB8BB8F5F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338138"/>
            <a:ext cx="3606800" cy="410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A8CFC6C-8FDD-6040-8726-33F085BA92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5.692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74383" y="488380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FA461B-97C9-5944-8FD6-583E84B0AA11}"/>
              </a:ext>
            </a:extLst>
          </p:cNvPr>
          <p:cNvSpPr txBox="1">
            <a:spLocks/>
          </p:cNvSpPr>
          <p:nvPr/>
        </p:nvSpPr>
        <p:spPr>
          <a:xfrm>
            <a:off x="5197475" y="1395413"/>
            <a:ext cx="2894013" cy="154463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atin typeface="Arial"/>
                <a:cs typeface="Arial"/>
              </a:rPr>
              <a:t>un picot 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6F61E799-166B-A442-B79B-1E7AA2E44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784225"/>
            <a:ext cx="3954462" cy="431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2081DC-9A7E-2247-9CAE-425CB03DEA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3.40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8652" y="135493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F7B6A4-B442-0C4A-AE5B-566E55EFFFD7}"/>
              </a:ext>
            </a:extLst>
          </p:cNvPr>
          <p:cNvSpPr txBox="1">
            <a:spLocks/>
          </p:cNvSpPr>
          <p:nvPr/>
        </p:nvSpPr>
        <p:spPr>
          <a:xfrm>
            <a:off x="433388" y="2454275"/>
            <a:ext cx="3557587" cy="9747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atin typeface="Arial"/>
                <a:cs typeface="Arial"/>
              </a:rPr>
              <a:t>eune</a:t>
            </a:r>
            <a:r>
              <a:rPr lang="en-US" sz="5400" dirty="0">
                <a:latin typeface="Arial"/>
                <a:cs typeface="Arial"/>
              </a:rPr>
              <a:t> </a:t>
            </a:r>
            <a:r>
              <a:rPr lang="en-US" sz="5400" dirty="0" err="1">
                <a:latin typeface="Arial"/>
                <a:cs typeface="Arial"/>
              </a:rPr>
              <a:t>êtaile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B63EE7B1-59FF-D54E-92F4-A0EB07C9A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1157288"/>
            <a:ext cx="3667125" cy="4341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E541975-48F7-7A44-A856-8B226EE10E1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72.449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67151" y="24542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>
            <a:extLst>
              <a:ext uri="{FF2B5EF4-FFF2-40B4-BE49-F238E27FC236}">
                <a16:creationId xmlns:a16="http://schemas.microsoft.com/office/drawing/2014/main" id="{A07C5C25-C919-FE4E-B703-A67F53F1B9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420688"/>
            <a:ext cx="6459537" cy="609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1A9FC23-44FB-7145-B9EB-1B54FB5D2D6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2.369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94203" y="1148830"/>
            <a:ext cx="360000" cy="360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5144E00-354E-A940-BED0-C075EE06DD0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06.876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73692" y="3672619"/>
            <a:ext cx="360000" cy="360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B5E41F-77CD-F747-B927-8BC26A7B8B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318.784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44891" y="5930691"/>
            <a:ext cx="360000" cy="360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82DD3D3-2384-3942-AC6C-770A7C0879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419.796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62580" y="3852619"/>
            <a:ext cx="360000" cy="3600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743BD8A-E677-BB40-9849-86A23BC730B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402.534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32370" y="2287665"/>
            <a:ext cx="360000" cy="360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48B10CC3-7DC2-9340-B204-3D32D1F73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49225"/>
            <a:ext cx="993775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>
            <a:extLst>
              <a:ext uri="{FF2B5EF4-FFF2-40B4-BE49-F238E27FC236}">
                <a16:creationId xmlns:a16="http://schemas.microsoft.com/office/drawing/2014/main" id="{4B3B1987-564D-D24D-BCC6-708C1AC9E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77800"/>
            <a:ext cx="981075" cy="130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3B9A3AF9-0734-154E-BC87-CE99E0C71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397125"/>
            <a:ext cx="1003300" cy="131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id="{5602D6DB-B81B-544D-A035-00F22576D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4776788"/>
            <a:ext cx="981075" cy="130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>
            <a:extLst>
              <a:ext uri="{FF2B5EF4-FFF2-40B4-BE49-F238E27FC236}">
                <a16:creationId xmlns:a16="http://schemas.microsoft.com/office/drawing/2014/main" id="{7083B13C-043A-914D-BCF4-D1FC0054C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268288"/>
            <a:ext cx="976313" cy="1312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>
            <a:extLst>
              <a:ext uri="{FF2B5EF4-FFF2-40B4-BE49-F238E27FC236}">
                <a16:creationId xmlns:a16="http://schemas.microsoft.com/office/drawing/2014/main" id="{17F944BE-0CCE-FD49-9890-5EAF40D2BB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87338"/>
            <a:ext cx="1209675" cy="130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>
            <a:extLst>
              <a:ext uri="{FF2B5EF4-FFF2-40B4-BE49-F238E27FC236}">
                <a16:creationId xmlns:a16="http://schemas.microsoft.com/office/drawing/2014/main" id="{C8413B65-53AD-AF49-96A2-BF2BA0405F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4530725"/>
            <a:ext cx="1012825" cy="135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F894529B-4793-3849-9134-6D05F6311C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49225"/>
            <a:ext cx="1111250" cy="108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>
            <a:extLst>
              <a:ext uri="{FF2B5EF4-FFF2-40B4-BE49-F238E27FC236}">
                <a16:creationId xmlns:a16="http://schemas.microsoft.com/office/drawing/2014/main" id="{FDD9F8D4-AB77-7441-97BE-DAEA1E4E8A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600325"/>
            <a:ext cx="919163" cy="123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>
            <a:extLst>
              <a:ext uri="{FF2B5EF4-FFF2-40B4-BE49-F238E27FC236}">
                <a16:creationId xmlns:a16="http://schemas.microsoft.com/office/drawing/2014/main" id="{4FAE805D-1CFC-E64E-A777-DAE67FDBAC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"/>
          <a:stretch>
            <a:fillRect/>
          </a:stretch>
        </p:blipFill>
        <p:spPr bwMode="auto">
          <a:xfrm>
            <a:off x="7388225" y="2513013"/>
            <a:ext cx="935038" cy="146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C9111529-A450-EF47-9546-564C9F1EB4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4745038"/>
            <a:ext cx="995363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>
            <a:extLst>
              <a:ext uri="{FF2B5EF4-FFF2-40B4-BE49-F238E27FC236}">
                <a16:creationId xmlns:a16="http://schemas.microsoft.com/office/drawing/2014/main" id="{88ADDBF0-0287-BD4E-B69B-99E2486414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352675"/>
            <a:ext cx="911225" cy="122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3">
            <a:extLst>
              <a:ext uri="{FF2B5EF4-FFF2-40B4-BE49-F238E27FC236}">
                <a16:creationId xmlns:a16="http://schemas.microsoft.com/office/drawing/2014/main" id="{5F92BBD8-2228-A042-83ED-3F947641B6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2282825"/>
            <a:ext cx="995362" cy="133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>
            <a:extLst>
              <a:ext uri="{FF2B5EF4-FFF2-40B4-BE49-F238E27FC236}">
                <a16:creationId xmlns:a16="http://schemas.microsoft.com/office/drawing/2014/main" id="{4E47B88E-325A-0743-B5D7-78B454DFC6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39713"/>
            <a:ext cx="1014412" cy="1357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3" name="Picture 15">
            <a:extLst>
              <a:ext uri="{FF2B5EF4-FFF2-40B4-BE49-F238E27FC236}">
                <a16:creationId xmlns:a16="http://schemas.microsoft.com/office/drawing/2014/main" id="{EF77F4D6-66E1-C446-A079-644EAF7A4D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2455863"/>
            <a:ext cx="1039812" cy="139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0F22736-5008-6147-AAB7-8A22CB599C08}"/>
              </a:ext>
            </a:extLst>
          </p:cNvPr>
          <p:cNvSpPr txBox="1">
            <a:spLocks/>
          </p:cNvSpPr>
          <p:nvPr/>
        </p:nvSpPr>
        <p:spPr>
          <a:xfrm>
            <a:off x="3430588" y="1704975"/>
            <a:ext cx="1270000" cy="463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un picot </a:t>
            </a:r>
          </a:p>
        </p:txBody>
      </p:sp>
      <p:sp>
        <p:nvSpPr>
          <p:cNvPr id="37905" name="Title 1">
            <a:extLst>
              <a:ext uri="{FF2B5EF4-FFF2-40B4-BE49-F238E27FC236}">
                <a16:creationId xmlns:a16="http://schemas.microsoft.com/office/drawing/2014/main" id="{ACC9121A-6AE2-CD4A-87A2-4366D876C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775" y="5881688"/>
            <a:ext cx="21542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un bouonhomme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dé né </a:t>
            </a:r>
          </a:p>
        </p:txBody>
      </p:sp>
      <p:sp>
        <p:nvSpPr>
          <p:cNvPr id="37906" name="Title 1">
            <a:extLst>
              <a:ext uri="{FF2B5EF4-FFF2-40B4-BE49-F238E27FC236}">
                <a16:creationId xmlns:a16="http://schemas.microsoft.com/office/drawing/2014/main" id="{6C5DDAA6-0526-7844-8254-0FEB68B6F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313" y="3863975"/>
            <a:ext cx="1276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eune êtaile</a:t>
            </a:r>
          </a:p>
        </p:txBody>
      </p:sp>
      <p:sp>
        <p:nvSpPr>
          <p:cNvPr id="37907" name="Title 1">
            <a:extLst>
              <a:ext uri="{FF2B5EF4-FFF2-40B4-BE49-F238E27FC236}">
                <a16:creationId xmlns:a16="http://schemas.microsoft.com/office/drawing/2014/main" id="{C95294F2-2E5F-0F4F-A533-6D0DB05D5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3619500"/>
            <a:ext cx="11747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eune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faîtelle</a:t>
            </a:r>
          </a:p>
        </p:txBody>
      </p:sp>
      <p:sp>
        <p:nvSpPr>
          <p:cNvPr id="37908" name="Title 1">
            <a:extLst>
              <a:ext uri="{FF2B5EF4-FFF2-40B4-BE49-F238E27FC236}">
                <a16:creationId xmlns:a16="http://schemas.microsoft.com/office/drawing/2014/main" id="{C882CA1F-9222-3741-AD36-58805759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1246188"/>
            <a:ext cx="160337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eune gâche dé Noué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404B12A-497B-2B4E-BC44-149ECE1553AC}"/>
              </a:ext>
            </a:extLst>
          </p:cNvPr>
          <p:cNvSpPr txBox="1">
            <a:spLocks/>
          </p:cNvSpPr>
          <p:nvPr/>
        </p:nvSpPr>
        <p:spPr>
          <a:xfrm>
            <a:off x="7532688" y="1581150"/>
            <a:ext cx="1423987" cy="690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arbre</a:t>
            </a:r>
            <a:r>
              <a:rPr lang="en-US" sz="2000" dirty="0">
                <a:latin typeface="Arial"/>
                <a:cs typeface="Arial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dirty="0" err="1">
                <a:latin typeface="Arial"/>
                <a:cs typeface="Arial"/>
              </a:rPr>
              <a:t>d’Noué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7910" name="Title 1">
            <a:extLst>
              <a:ext uri="{FF2B5EF4-FFF2-40B4-BE49-F238E27FC236}">
                <a16:creationId xmlns:a16="http://schemas.microsoft.com/office/drawing/2014/main" id="{E67066A2-6F84-684C-9170-D63B2A7C8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8" y="397510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un goub’lîn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F8B9D83-185F-C747-AFDF-94E0F5BDEC98}"/>
              </a:ext>
            </a:extLst>
          </p:cNvPr>
          <p:cNvSpPr txBox="1">
            <a:spLocks/>
          </p:cNvSpPr>
          <p:nvPr/>
        </p:nvSpPr>
        <p:spPr>
          <a:xfrm>
            <a:off x="3103563" y="3638550"/>
            <a:ext cx="1425575" cy="692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dirty="0" err="1">
                <a:latin typeface="Arial"/>
                <a:cs typeface="Arial"/>
              </a:rPr>
              <a:t>eune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mèrlifiche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0804334-2BD1-D841-8D37-8521F636954E}"/>
              </a:ext>
            </a:extLst>
          </p:cNvPr>
          <p:cNvSpPr txBox="1">
            <a:spLocks/>
          </p:cNvSpPr>
          <p:nvPr/>
        </p:nvSpPr>
        <p:spPr>
          <a:xfrm>
            <a:off x="3478213" y="6078538"/>
            <a:ext cx="1425575" cy="692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chèr</a:t>
            </a:r>
            <a:r>
              <a:rPr lang="en-US" sz="2000" dirty="0">
                <a:latin typeface="Arial"/>
                <a:cs typeface="Arial"/>
              </a:rPr>
              <a:t> du Nord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591221B-D143-E449-8D7C-E79917F09290}"/>
              </a:ext>
            </a:extLst>
          </p:cNvPr>
          <p:cNvSpPr txBox="1">
            <a:spLocks/>
          </p:cNvSpPr>
          <p:nvPr/>
        </p:nvSpPr>
        <p:spPr>
          <a:xfrm>
            <a:off x="1606550" y="3795713"/>
            <a:ext cx="1425575" cy="6905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cracot</a:t>
            </a:r>
            <a:endParaRPr lang="en-US" sz="2000" dirty="0">
              <a:latin typeface="Arial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dirty="0" err="1">
                <a:latin typeface="Arial"/>
                <a:cs typeface="Arial"/>
              </a:rPr>
              <a:t>d’Noué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971ED33-9A4D-6F47-94E3-48AB79CE5198}"/>
              </a:ext>
            </a:extLst>
          </p:cNvPr>
          <p:cNvSpPr txBox="1">
            <a:spLocks/>
          </p:cNvSpPr>
          <p:nvPr/>
        </p:nvSpPr>
        <p:spPr>
          <a:xfrm>
            <a:off x="-7938" y="1936750"/>
            <a:ext cx="1657351" cy="692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Papa </a:t>
            </a:r>
            <a:r>
              <a:rPr lang="en-US" sz="2000" dirty="0" err="1">
                <a:latin typeface="Arial"/>
                <a:cs typeface="Arial"/>
              </a:rPr>
              <a:t>Noué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7915" name="Title 1">
            <a:extLst>
              <a:ext uri="{FF2B5EF4-FFF2-40B4-BE49-F238E27FC236}">
                <a16:creationId xmlns:a16="http://schemas.microsoft.com/office/drawing/2014/main" id="{99FE14AA-7295-5D46-8562-99E5B04C7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1590675"/>
            <a:ext cx="17986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la pouque à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Papa Noué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ADDED0F-3BE7-ED45-8B69-54C450AAA98E}"/>
              </a:ext>
            </a:extLst>
          </p:cNvPr>
          <p:cNvSpPr txBox="1">
            <a:spLocks/>
          </p:cNvSpPr>
          <p:nvPr/>
        </p:nvSpPr>
        <p:spPr>
          <a:xfrm>
            <a:off x="4737100" y="1665288"/>
            <a:ext cx="1425575" cy="692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un </a:t>
            </a:r>
            <a:r>
              <a:rPr lang="en-US" sz="2000" dirty="0" err="1">
                <a:latin typeface="Arial"/>
                <a:cs typeface="Arial"/>
              </a:rPr>
              <a:t>trainé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0C449B7-10A9-F848-9A13-53791DF7C798}"/>
              </a:ext>
            </a:extLst>
          </p:cNvPr>
          <p:cNvSpPr txBox="1">
            <a:spLocks/>
          </p:cNvSpPr>
          <p:nvPr/>
        </p:nvSpPr>
        <p:spPr>
          <a:xfrm>
            <a:off x="182563" y="3746500"/>
            <a:ext cx="1423987" cy="690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dirty="0" err="1">
                <a:latin typeface="Arial"/>
                <a:cs typeface="Arial"/>
              </a:rPr>
              <a:t>eune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clioche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37A1E62-0420-924D-BD4F-272385C263EE}"/>
              </a:ext>
            </a:extLst>
          </p:cNvPr>
          <p:cNvSpPr txBox="1">
            <a:spLocks/>
          </p:cNvSpPr>
          <p:nvPr/>
        </p:nvSpPr>
        <p:spPr>
          <a:xfrm>
            <a:off x="1131888" y="6078538"/>
            <a:ext cx="2282825" cy="6921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un présent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latin typeface="Arial"/>
                <a:cs typeface="Arial"/>
              </a:rPr>
              <a:t>d’Noué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707701-D0EE-1C46-828A-5371CA6746C6}"/>
              </a:ext>
            </a:extLst>
          </p:cNvPr>
          <p:cNvSpPr txBox="1">
            <a:spLocks/>
          </p:cNvSpPr>
          <p:nvPr/>
        </p:nvSpPr>
        <p:spPr>
          <a:xfrm>
            <a:off x="787400" y="1985963"/>
            <a:ext cx="8167688" cy="275113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8000" dirty="0" err="1">
                <a:latin typeface="Arial"/>
                <a:cs typeface="Arial"/>
              </a:rPr>
              <a:t>Gamme</a:t>
            </a:r>
            <a:r>
              <a:rPr lang="en-US" sz="8000" dirty="0">
                <a:latin typeface="Arial"/>
                <a:cs typeface="Arial"/>
              </a:rPr>
              <a:t>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8000" dirty="0">
                <a:latin typeface="Arial"/>
                <a:cs typeface="Arial"/>
              </a:rPr>
              <a:t>Lé calendri </a:t>
            </a:r>
            <a:r>
              <a:rPr lang="en-US" sz="8000" dirty="0" err="1">
                <a:latin typeface="Arial"/>
                <a:cs typeface="Arial"/>
              </a:rPr>
              <a:t>d’avent</a:t>
            </a:r>
            <a:endParaRPr lang="en-US" sz="8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BD1A1F7F-9A35-E049-9AED-08365D8204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9388" y="117475"/>
            <a:ext cx="6245225" cy="18669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Bouan Noué!</a:t>
            </a:r>
          </a:p>
        </p:txBody>
      </p:sp>
      <p:sp>
        <p:nvSpPr>
          <p:cNvPr id="39938" name="Title 1">
            <a:extLst>
              <a:ext uri="{FF2B5EF4-FFF2-40B4-BE49-F238E27FC236}">
                <a16:creationId xmlns:a16="http://schemas.microsoft.com/office/drawing/2014/main" id="{DD0BE187-1C10-A844-A51B-6D17143C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1984375"/>
            <a:ext cx="71675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Bouanne Année!</a:t>
            </a:r>
          </a:p>
        </p:txBody>
      </p:sp>
      <p:pic>
        <p:nvPicPr>
          <p:cNvPr id="39939" name="Picture 9">
            <a:extLst>
              <a:ext uri="{FF2B5EF4-FFF2-40B4-BE49-F238E27FC236}">
                <a16:creationId xmlns:a16="http://schemas.microsoft.com/office/drawing/2014/main" id="{6B95AB67-BD3E-5048-B677-110FFD15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3486150"/>
            <a:ext cx="386556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6BAE139-57F2-3046-BBB3-ADB089817CC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79.1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06506" y="1050925"/>
            <a:ext cx="812800" cy="812800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2E1C16F-3C61-B946-80BF-329103820EE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08.642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75637" y="30797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9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6475-0D4B-2543-8170-49D3BD9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À bétôt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C8C5CD-64FD-B34A-B90B-99A22AA55615}"/>
              </a:ext>
            </a:extLst>
          </p:cNvPr>
          <p:cNvSpPr txBox="1">
            <a:spLocks/>
          </p:cNvSpPr>
          <p:nvPr/>
        </p:nvSpPr>
        <p:spPr>
          <a:xfrm>
            <a:off x="-131020" y="1625107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À bi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D077F9-635C-F544-9F04-D4692FE5D8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92329" y="2550017"/>
            <a:ext cx="4713668" cy="3535251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A37B400-A1DA-3046-8B55-D397415518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2329" y="12747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1C59DC3A-567B-8244-B9D4-19376547C4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80975" y="1582738"/>
            <a:ext cx="8963025" cy="1508125"/>
          </a:xfrm>
        </p:spPr>
        <p:txBody>
          <a:bodyPr/>
          <a:lstStyle/>
          <a:p>
            <a:pPr eaLnBrk="1" hangingPunct="1"/>
            <a:r>
              <a:rPr lang="en-US" altLang="en-US" sz="8000">
                <a:latin typeface="Arial" panose="020B0604020202020204" pitchFamily="34" charset="0"/>
                <a:cs typeface="Arial" panose="020B0604020202020204" pitchFamily="34" charset="0"/>
              </a:rPr>
              <a:t>Tch’est qu’est tan nom?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252326-A97C-3240-95BD-709FF8338693}"/>
              </a:ext>
            </a:extLst>
          </p:cNvPr>
          <p:cNvSpPr txBox="1">
            <a:spLocks/>
          </p:cNvSpPr>
          <p:nvPr/>
        </p:nvSpPr>
        <p:spPr>
          <a:xfrm>
            <a:off x="2976563" y="3833813"/>
            <a:ext cx="5607050" cy="15081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i="1" dirty="0">
                <a:solidFill>
                  <a:srgbClr val="800000"/>
                </a:solidFill>
                <a:latin typeface="Arial"/>
                <a:cs typeface="Arial"/>
              </a:rPr>
              <a:t>Man nom </a:t>
            </a:r>
            <a:r>
              <a:rPr lang="en-US" i="1" dirty="0" err="1">
                <a:solidFill>
                  <a:srgbClr val="800000"/>
                </a:solidFill>
                <a:latin typeface="Arial"/>
                <a:cs typeface="Arial"/>
              </a:rPr>
              <a:t>est</a:t>
            </a:r>
            <a:r>
              <a:rPr lang="en-US" i="1" dirty="0">
                <a:solidFill>
                  <a:srgbClr val="800000"/>
                </a:solidFill>
                <a:latin typeface="Arial"/>
                <a:cs typeface="Arial"/>
              </a:rPr>
              <a:t>…</a:t>
            </a:r>
          </a:p>
        </p:txBody>
      </p:sp>
      <p:pic>
        <p:nvPicPr>
          <p:cNvPr id="2" name="Tch'est qu'est tan nom?.mp3" descr="Tch'est qu'est tan nom?.mp3">
            <a:hlinkClick r:id="" action="ppaction://media"/>
            <a:extLst>
              <a:ext uri="{FF2B5EF4-FFF2-40B4-BE49-F238E27FC236}">
                <a16:creationId xmlns:a16="http://schemas.microsoft.com/office/drawing/2014/main" id="{1CC9F653-5858-9141-806C-3C295F92A6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61.57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10036" y="2084449"/>
            <a:ext cx="812800" cy="812800"/>
          </a:xfrm>
          <a:prstGeom prst="rect">
            <a:avLst/>
          </a:prstGeom>
        </p:spPr>
      </p:pic>
      <p:pic>
        <p:nvPicPr>
          <p:cNvPr id="3" name="Man nom est.mp3" descr="Man nom est.mp3">
            <a:hlinkClick r:id="" action="ppaction://media"/>
            <a:extLst>
              <a:ext uri="{FF2B5EF4-FFF2-40B4-BE49-F238E27FC236}">
                <a16:creationId xmlns:a16="http://schemas.microsoft.com/office/drawing/2014/main" id="{A64A6443-2AB7-8E42-B845-22538D389F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fade out="854.988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0063" y="519223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C58931-D85E-A740-AB63-1EAD440EEB15}"/>
              </a:ext>
            </a:extLst>
          </p:cNvPr>
          <p:cNvGrpSpPr>
            <a:grpSpLocks/>
          </p:cNvGrpSpPr>
          <p:nvPr/>
        </p:nvGrpSpPr>
        <p:grpSpPr bwMode="auto">
          <a:xfrm>
            <a:off x="1174498" y="675607"/>
            <a:ext cx="7019005" cy="3836236"/>
            <a:chOff x="330200" y="806450"/>
            <a:chExt cx="8483600" cy="5245100"/>
          </a:xfrm>
        </p:grpSpPr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7CD74C8E-C443-374D-9F14-B381DBF59D34}"/>
                </a:ext>
              </a:extLst>
            </p:cNvPr>
            <p:cNvSpPr/>
            <p:nvPr/>
          </p:nvSpPr>
          <p:spPr>
            <a:xfrm>
              <a:off x="330200" y="806450"/>
              <a:ext cx="8483600" cy="5245100"/>
            </a:xfrm>
            <a:prstGeom prst="wedgeEllipseCallout">
              <a:avLst>
                <a:gd name="adj1" fmla="val -55907"/>
                <a:gd name="adj2" fmla="val 61635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Aft>
                  <a:spcPts val="0"/>
                </a:spcAft>
                <a:defRPr/>
              </a:pPr>
              <a:r>
                <a:rPr lang="en-GB" sz="90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 dirty="0">
                <a:ea typeface="ＭＳ 明朝"/>
                <a:cs typeface="Times New Roman"/>
              </a:endParaRPr>
            </a:p>
          </p:txBody>
        </p: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DB9FB247-7723-B44C-89F4-EF3C06A5C6FB}"/>
                </a:ext>
              </a:extLst>
            </p:cNvPr>
            <p:cNvSpPr txBox="1"/>
            <p:nvPr/>
          </p:nvSpPr>
          <p:spPr>
            <a:xfrm>
              <a:off x="1196245" y="1834432"/>
              <a:ext cx="7094040" cy="31891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0"/>
                </a:spcAft>
                <a:defRPr/>
              </a:pPr>
              <a:r>
                <a:rPr lang="en-GB" sz="8000" dirty="0">
                  <a:solidFill>
                    <a:srgbClr val="000000"/>
                  </a:solidFill>
                  <a:latin typeface="Museo 300 Regular"/>
                  <a:ea typeface="ＭＳ 明朝"/>
                  <a:cs typeface="Times New Roman"/>
                </a:rPr>
                <a:t>Comment qu’tu’es?</a:t>
              </a:r>
              <a:endParaRPr lang="en-GB" sz="8000" dirty="0"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  <a:defRPr/>
              </a:pPr>
              <a:r>
                <a:rPr lang="en-GB" sz="1400" dirty="0">
                  <a:ea typeface="ＭＳ 明朝"/>
                  <a:cs typeface="Times New Roman"/>
                </a:rPr>
                <a:t> </a:t>
              </a:r>
            </a:p>
          </p:txBody>
        </p:sp>
      </p:grpSp>
      <p:pic>
        <p:nvPicPr>
          <p:cNvPr id="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02CC04-74FA-0341-93BE-EFBE5B96B1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16.117"/>
                  <p14:fade out="921.49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6702" y="2616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78584" y="381507"/>
            <a:ext cx="2624903" cy="1514110"/>
            <a:chOff x="1094903" y="806450"/>
            <a:chExt cx="7162800" cy="4040917"/>
          </a:xfrm>
        </p:grpSpPr>
        <p:grpSp>
          <p:nvGrpSpPr>
            <p:cNvPr id="13" name="Group 12"/>
            <p:cNvGrpSpPr/>
            <p:nvPr/>
          </p:nvGrpSpPr>
          <p:grpSpPr>
            <a:xfrm>
              <a:off x="1094903" y="806450"/>
              <a:ext cx="7162800" cy="4040917"/>
              <a:chOff x="330200" y="806450"/>
              <a:chExt cx="8483600" cy="5245100"/>
            </a:xfrm>
          </p:grpSpPr>
          <p:sp>
            <p:nvSpPr>
              <p:cNvPr id="15" name="Oval Callout 14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6" name="Text Box 4"/>
              <p:cNvSpPr txBox="1"/>
              <p:nvPr/>
            </p:nvSpPr>
            <p:spPr>
              <a:xfrm>
                <a:off x="1391633" y="1788532"/>
                <a:ext cx="6713437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d’charme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609" b="98261" l="0" r="9920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0897" y="2558422"/>
              <a:ext cx="2298239" cy="20976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190704" y="381507"/>
            <a:ext cx="2793745" cy="1439940"/>
            <a:chOff x="4839436" y="3924090"/>
            <a:chExt cx="2361097" cy="1251018"/>
          </a:xfrm>
        </p:grpSpPr>
        <p:grpSp>
          <p:nvGrpSpPr>
            <p:cNvPr id="23" name="Group 22"/>
            <p:cNvGrpSpPr/>
            <p:nvPr/>
          </p:nvGrpSpPr>
          <p:grpSpPr>
            <a:xfrm>
              <a:off x="4839436" y="3924090"/>
              <a:ext cx="2361097" cy="1251018"/>
              <a:chOff x="-3369766" y="7371250"/>
              <a:chExt cx="8483600" cy="5245100"/>
            </a:xfrm>
          </p:grpSpPr>
          <p:sp>
            <p:nvSpPr>
              <p:cNvPr id="25" name="Oval Callout 24"/>
              <p:cNvSpPr/>
              <p:nvPr/>
            </p:nvSpPr>
            <p:spPr>
              <a:xfrm>
                <a:off x="-3369766" y="73712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26" name="Text Box 4"/>
              <p:cNvSpPr txBox="1"/>
              <p:nvPr/>
            </p:nvSpPr>
            <p:spPr>
              <a:xfrm>
                <a:off x="-2587239" y="8086446"/>
                <a:ext cx="6713436" cy="3187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mangnifique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4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291" l="0" r="9819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07254" y="4409007"/>
              <a:ext cx="676773" cy="66404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067966" y="2156511"/>
            <a:ext cx="2978508" cy="1481616"/>
            <a:chOff x="669115" y="669282"/>
            <a:chExt cx="8056688" cy="4738130"/>
          </a:xfrm>
        </p:grpSpPr>
        <p:grpSp>
          <p:nvGrpSpPr>
            <p:cNvPr id="33" name="Group 32"/>
            <p:cNvGrpSpPr/>
            <p:nvPr/>
          </p:nvGrpSpPr>
          <p:grpSpPr>
            <a:xfrm>
              <a:off x="669115" y="669282"/>
              <a:ext cx="8056688" cy="4738130"/>
              <a:chOff x="330200" y="806450"/>
              <a:chExt cx="8483600" cy="5245100"/>
            </a:xfrm>
          </p:grpSpPr>
          <p:sp>
            <p:nvSpPr>
              <p:cNvPr id="35" name="Oval Callout 34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36" name="Text Box 4"/>
              <p:cNvSpPr txBox="1"/>
              <p:nvPr/>
            </p:nvSpPr>
            <p:spPr>
              <a:xfrm>
                <a:off x="1487895" y="1484465"/>
                <a:ext cx="6178585" cy="31877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malheutheuse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93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86199" y="2539634"/>
              <a:ext cx="2378328" cy="246723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148724" y="2216929"/>
            <a:ext cx="2665721" cy="1514109"/>
            <a:chOff x="3815382" y="3503670"/>
            <a:chExt cx="2638449" cy="1258850"/>
          </a:xfrm>
        </p:grpSpPr>
        <p:sp>
          <p:nvSpPr>
            <p:cNvPr id="40" name="Oval Callout 39"/>
            <p:cNvSpPr/>
            <p:nvPr/>
          </p:nvSpPr>
          <p:spPr>
            <a:xfrm>
              <a:off x="3815382" y="3503670"/>
              <a:ext cx="2638449" cy="1258850"/>
            </a:xfrm>
            <a:prstGeom prst="wedgeEllipseCallout">
              <a:avLst>
                <a:gd name="adj1" fmla="val -49460"/>
                <a:gd name="adj2" fmla="val 47084"/>
              </a:avLst>
            </a:prstGeom>
            <a:solidFill>
              <a:srgbClr val="6781F9"/>
            </a:solidFill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900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 </a:t>
              </a:r>
              <a:endParaRPr lang="en-GB" sz="12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41" name="Text Box 4"/>
            <p:cNvSpPr txBox="1"/>
            <p:nvPr/>
          </p:nvSpPr>
          <p:spPr>
            <a:xfrm>
              <a:off x="4118362" y="3644299"/>
              <a:ext cx="2087918" cy="765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dirty="0">
                  <a:solidFill>
                    <a:srgbClr val="000000"/>
                  </a:solidFill>
                  <a:effectLst/>
                  <a:latin typeface="Museo 300 Regular"/>
                  <a:ea typeface="ＭＳ 明朝"/>
                  <a:cs typeface="Times New Roman"/>
                </a:rPr>
                <a:t>J’sis malheutheux</a:t>
              </a:r>
              <a:endParaRPr lang="en-GB" dirty="0">
                <a:effectLst/>
                <a:ea typeface="ＭＳ 明朝"/>
                <a:cs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ea typeface="ＭＳ 明朝"/>
                  <a:cs typeface="Times New Roman"/>
                </a:rPr>
                <a:t> 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609" b="982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74232" y="3952907"/>
              <a:ext cx="747535" cy="70851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67625-CD7F-794F-9C46-E1421345E8C3}"/>
              </a:ext>
            </a:extLst>
          </p:cNvPr>
          <p:cNvGrpSpPr/>
          <p:nvPr/>
        </p:nvGrpSpPr>
        <p:grpSpPr>
          <a:xfrm>
            <a:off x="247449" y="4302696"/>
            <a:ext cx="2731636" cy="1469196"/>
            <a:chOff x="375333" y="2742992"/>
            <a:chExt cx="2435491" cy="1258850"/>
          </a:xfrm>
        </p:grpSpPr>
        <p:grpSp>
          <p:nvGrpSpPr>
            <p:cNvPr id="43" name="Group 42"/>
            <p:cNvGrpSpPr/>
            <p:nvPr/>
          </p:nvGrpSpPr>
          <p:grpSpPr>
            <a:xfrm>
              <a:off x="375333" y="2742992"/>
              <a:ext cx="2435491" cy="1258850"/>
              <a:chOff x="330200" y="806450"/>
              <a:chExt cx="8483600" cy="5245100"/>
            </a:xfrm>
          </p:grpSpPr>
          <p:sp>
            <p:nvSpPr>
              <p:cNvPr id="44" name="Oval Callout 43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5" name="Text Box 4"/>
              <p:cNvSpPr txBox="1"/>
              <p:nvPr/>
            </p:nvSpPr>
            <p:spPr>
              <a:xfrm>
                <a:off x="1429742" y="1356897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lâssé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8261" l="267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27153" y="3194311"/>
              <a:ext cx="654603" cy="67213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6BD8D-F4BD-EB45-9C5B-29DF08D94C45}"/>
              </a:ext>
            </a:extLst>
          </p:cNvPr>
          <p:cNvGrpSpPr/>
          <p:nvPr/>
        </p:nvGrpSpPr>
        <p:grpSpPr>
          <a:xfrm>
            <a:off x="6278532" y="4176030"/>
            <a:ext cx="2665722" cy="1493160"/>
            <a:chOff x="3442744" y="884988"/>
            <a:chExt cx="2489046" cy="1251018"/>
          </a:xfrm>
        </p:grpSpPr>
        <p:grpSp>
          <p:nvGrpSpPr>
            <p:cNvPr id="39" name="Group 38"/>
            <p:cNvGrpSpPr/>
            <p:nvPr/>
          </p:nvGrpSpPr>
          <p:grpSpPr>
            <a:xfrm>
              <a:off x="3442744" y="884988"/>
              <a:ext cx="2489046" cy="1251018"/>
              <a:chOff x="-15530442" y="14473965"/>
              <a:chExt cx="8483599" cy="5245101"/>
            </a:xfrm>
          </p:grpSpPr>
          <p:sp>
            <p:nvSpPr>
              <p:cNvPr id="48" name="Oval Callout 47"/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49" name="Text Box 4"/>
              <p:cNvSpPr txBox="1"/>
              <p:nvPr/>
            </p:nvSpPr>
            <p:spPr>
              <a:xfrm>
                <a:off x="-14391292" y="14890427"/>
                <a:ext cx="6713436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triste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36450" y="1346151"/>
              <a:ext cx="812968" cy="6844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2C4B54-C1BD-DD4B-BB04-44D036AC146D}"/>
              </a:ext>
            </a:extLst>
          </p:cNvPr>
          <p:cNvGrpSpPr/>
          <p:nvPr/>
        </p:nvGrpSpPr>
        <p:grpSpPr>
          <a:xfrm>
            <a:off x="3247297" y="4290275"/>
            <a:ext cx="2731635" cy="1481617"/>
            <a:chOff x="614484" y="4020875"/>
            <a:chExt cx="2731635" cy="1627113"/>
          </a:xfrm>
        </p:grpSpPr>
        <p:grpSp>
          <p:nvGrpSpPr>
            <p:cNvPr id="55" name="Group 54"/>
            <p:cNvGrpSpPr/>
            <p:nvPr/>
          </p:nvGrpSpPr>
          <p:grpSpPr>
            <a:xfrm>
              <a:off x="614484" y="4020875"/>
              <a:ext cx="2731635" cy="1627113"/>
              <a:chOff x="330200" y="806450"/>
              <a:chExt cx="8483600" cy="5245100"/>
            </a:xfrm>
          </p:grpSpPr>
          <p:sp>
            <p:nvSpPr>
              <p:cNvPr id="56" name="Oval Callout 55"/>
              <p:cNvSpPr/>
              <p:nvPr/>
            </p:nvSpPr>
            <p:spPr>
              <a:xfrm>
                <a:off x="330200" y="806450"/>
                <a:ext cx="8483600" cy="5245100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7" name="Text Box 4"/>
              <p:cNvSpPr txBox="1"/>
              <p:nvPr/>
            </p:nvSpPr>
            <p:spPr>
              <a:xfrm>
                <a:off x="1484378" y="1329452"/>
                <a:ext cx="6713438" cy="3187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</a:t>
                </a:r>
                <a:r>
                  <a:rPr lang="en-GB" dirty="0">
                    <a:solidFill>
                      <a:srgbClr val="000000"/>
                    </a:solidFill>
                    <a:latin typeface="Museo 300 Regular"/>
                    <a:ea typeface="ＭＳ 明朝"/>
                    <a:cs typeface="Times New Roman"/>
                  </a:rPr>
                  <a:t>m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ârri</a:t>
                </a: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29213" y="4556361"/>
              <a:ext cx="913331" cy="98944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766A48-452B-EA4F-8596-47DEDFA9AA2C}"/>
              </a:ext>
            </a:extLst>
          </p:cNvPr>
          <p:cNvGrpSpPr/>
          <p:nvPr/>
        </p:nvGrpSpPr>
        <p:grpSpPr>
          <a:xfrm>
            <a:off x="97526" y="2161332"/>
            <a:ext cx="2665721" cy="1548156"/>
            <a:chOff x="-14393387" y="13015751"/>
            <a:chExt cx="8056687" cy="47381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DBF4822-449E-9A47-A602-007AE74FDD35}"/>
                </a:ext>
              </a:extLst>
            </p:cNvPr>
            <p:cNvGrpSpPr/>
            <p:nvPr/>
          </p:nvGrpSpPr>
          <p:grpSpPr>
            <a:xfrm>
              <a:off x="-14393387" y="13015751"/>
              <a:ext cx="8056687" cy="4738131"/>
              <a:chOff x="-15530442" y="14473965"/>
              <a:chExt cx="8483599" cy="5245101"/>
            </a:xfrm>
          </p:grpSpPr>
          <p:sp>
            <p:nvSpPr>
              <p:cNvPr id="52" name="Oval Callout 51">
                <a:extLst>
                  <a:ext uri="{FF2B5EF4-FFF2-40B4-BE49-F238E27FC236}">
                    <a16:creationId xmlns:a16="http://schemas.microsoft.com/office/drawing/2014/main" id="{D5782C6B-2310-2941-A998-FE5FF0F8CAE4}"/>
                  </a:ext>
                </a:extLst>
              </p:cNvPr>
              <p:cNvSpPr/>
              <p:nvPr/>
            </p:nvSpPr>
            <p:spPr>
              <a:xfrm>
                <a:off x="-15530442" y="14473965"/>
                <a:ext cx="8483599" cy="5245101"/>
              </a:xfrm>
              <a:prstGeom prst="wedgeEllipseCallout">
                <a:avLst>
                  <a:gd name="adj1" fmla="val -49460"/>
                  <a:gd name="adj2" fmla="val 47084"/>
                </a:avLst>
              </a:prstGeom>
              <a:solidFill>
                <a:srgbClr val="6781F9"/>
              </a:solidFill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900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 </a:t>
                </a:r>
                <a:endParaRPr lang="en-GB" sz="120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6C00F9B8-3BCE-4041-8476-613563A550DE}"/>
                  </a:ext>
                </a:extLst>
              </p:cNvPr>
              <p:cNvSpPr txBox="1"/>
              <p:nvPr/>
            </p:nvSpPr>
            <p:spPr>
              <a:xfrm>
                <a:off x="-14539412" y="15347654"/>
                <a:ext cx="6713435" cy="3187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Museo 300 Regular"/>
                    <a:ea typeface="ＭＳ 明朝"/>
                    <a:cs typeface="Times New Roman"/>
                  </a:rPr>
                  <a:t>J’sis pon trop mal</a:t>
                </a:r>
                <a:endParaRPr lang="en-GB" dirty="0">
                  <a:effectLst/>
                  <a:ea typeface="ＭＳ 明朝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1200" dirty="0">
                    <a:effectLst/>
                    <a:ea typeface="ＭＳ 明朝"/>
                    <a:cs typeface="Times New Roman"/>
                  </a:rPr>
                  <a:t> 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7C97565-8DA0-704D-BFAE-070961E7F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0" b="100000" l="2703" r="100000">
                          <a14:foregroundMark x1="51351" y1="83784" x2="48649" y2="94595"/>
                          <a14:foregroundMark x1="54054" y1="91892" x2="54054" y2="91892"/>
                          <a14:foregroundMark x1="59459" y1="91892" x2="59459" y2="91892"/>
                          <a14:foregroundMark x1="63063" y1="84685" x2="63063" y2="8468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675294" y="14705303"/>
              <a:ext cx="2656748" cy="2656746"/>
            </a:xfrm>
            <a:prstGeom prst="rect">
              <a:avLst/>
            </a:prstGeom>
          </p:spPr>
        </p:pic>
      </p:grp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7323B97-5D6E-6245-A7A7-66B4BE7E8F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93.2103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394868" y="1187531"/>
            <a:ext cx="498841" cy="498841"/>
          </a:xfrm>
          <a:prstGeom prst="rect">
            <a:avLst/>
          </a:prstGeom>
        </p:spPr>
      </p:pic>
      <p:pic>
        <p:nvPicPr>
          <p:cNvPr id="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B855500-8297-B542-8AFC-617B3A1D71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36.5771999999999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100475" y="1222116"/>
            <a:ext cx="498841" cy="498841"/>
          </a:xfrm>
          <a:prstGeom prst="rect">
            <a:avLst/>
          </a:prstGeom>
        </p:spPr>
      </p:pic>
      <p:pic>
        <p:nvPicPr>
          <p:cNvPr id="27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282545-DCE1-864C-BD7D-47E72893EF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end="439.0956"/>
                  <p14:fade out="603.7408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924462" y="3014035"/>
            <a:ext cx="498841" cy="498841"/>
          </a:xfrm>
          <a:prstGeom prst="rect">
            <a:avLst/>
          </a:prstGeom>
        </p:spPr>
      </p:pic>
      <p:pic>
        <p:nvPicPr>
          <p:cNvPr id="28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3207902-26C0-CC4C-8D7B-3D88E07796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19.4813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952943" y="2995987"/>
            <a:ext cx="498841" cy="498841"/>
          </a:xfrm>
          <a:prstGeom prst="rect">
            <a:avLst/>
          </a:prstGeom>
        </p:spPr>
      </p:pic>
      <p:pic>
        <p:nvPicPr>
          <p:cNvPr id="2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3F25BD2-5B64-DC47-8A01-A29D2AC536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741.5625"/>
                  <p14:fade out="517.0467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106636" y="2971386"/>
            <a:ext cx="498841" cy="498841"/>
          </a:xfrm>
          <a:prstGeom prst="rect">
            <a:avLst/>
          </a:prstGeom>
        </p:spPr>
      </p:pic>
      <p:pic>
        <p:nvPicPr>
          <p:cNvPr id="3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9DD535C-06FC-A543-8956-CFDD914E5E5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569.3075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957004" y="5067468"/>
            <a:ext cx="498841" cy="498841"/>
          </a:xfrm>
          <a:prstGeom prst="rect">
            <a:avLst/>
          </a:prstGeom>
        </p:spPr>
      </p:pic>
      <p:pic>
        <p:nvPicPr>
          <p:cNvPr id="31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6E72123-183E-6940-8E1A-17299A2B58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end="456.3193"/>
                  <p14:fade out="558.4193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987161" y="5033467"/>
            <a:ext cx="498841" cy="498841"/>
          </a:xfrm>
          <a:prstGeom prst="rect">
            <a:avLst/>
          </a:prstGeom>
        </p:spPr>
      </p:pic>
      <p:pic>
        <p:nvPicPr>
          <p:cNvPr id="60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E6A4773-A21C-714D-A7F7-BC39AEC0D7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end="346.3245"/>
                  <p14:fade out="408.1171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076044" y="4873905"/>
            <a:ext cx="498841" cy="4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9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5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46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30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6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55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ECF8D9AE-990C-3348-9AB1-FE429A844E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1488" y="704850"/>
            <a:ext cx="8502650" cy="1373188"/>
          </a:xfrm>
        </p:spPr>
        <p:txBody>
          <a:bodyPr/>
          <a:lstStyle/>
          <a:p>
            <a:pPr eaLnBrk="1" hangingPunct="1"/>
            <a:r>
              <a:rPr lang="en-US" altLang="en-US" sz="5400">
                <a:latin typeface="Arial" panose="020B0604020202020204" pitchFamily="34" charset="0"/>
                <a:cs typeface="Arial" panose="020B0604020202020204" pitchFamily="34" charset="0"/>
              </a:rPr>
              <a:t>Aniet, j’sommes à apprendre…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93C856-E4DA-9F46-B270-9AD16640A404}"/>
              </a:ext>
            </a:extLst>
          </p:cNvPr>
          <p:cNvSpPr txBox="1">
            <a:spLocks/>
          </p:cNvSpPr>
          <p:nvPr/>
        </p:nvSpPr>
        <p:spPr>
          <a:xfrm>
            <a:off x="917575" y="2438400"/>
            <a:ext cx="7339013" cy="31924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Arial"/>
                <a:cs typeface="Arial"/>
              </a:rPr>
              <a:t>To identify and name different Christmas objects.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30A9BA48-F9A8-F749-99D3-6D64E3F63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01613"/>
            <a:ext cx="2998788" cy="5291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09EA6F-519A-E54C-8676-3C7B8CAB753E}"/>
              </a:ext>
            </a:extLst>
          </p:cNvPr>
          <p:cNvSpPr txBox="1">
            <a:spLocks/>
          </p:cNvSpPr>
          <p:nvPr/>
        </p:nvSpPr>
        <p:spPr>
          <a:xfrm>
            <a:off x="4572000" y="2846388"/>
            <a:ext cx="3727450" cy="15462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atin typeface="Arial"/>
                <a:cs typeface="Arial"/>
              </a:rPr>
              <a:t>Papa </a:t>
            </a:r>
            <a:r>
              <a:rPr lang="en-US" sz="5400" dirty="0" err="1">
                <a:latin typeface="Arial"/>
                <a:cs typeface="Arial"/>
              </a:rPr>
              <a:t>Noué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03E837-31D4-D34E-8C7D-1CBF495801A5}"/>
              </a:ext>
            </a:extLst>
          </p:cNvPr>
          <p:cNvSpPr txBox="1">
            <a:spLocks/>
          </p:cNvSpPr>
          <p:nvPr/>
        </p:nvSpPr>
        <p:spPr>
          <a:xfrm>
            <a:off x="4051300" y="914400"/>
            <a:ext cx="4071938" cy="15446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 err="1">
                <a:latin typeface="Arial"/>
                <a:cs typeface="Arial"/>
              </a:rPr>
              <a:t>Ch’est</a:t>
            </a:r>
            <a:r>
              <a:rPr lang="en-US" sz="5400" dirty="0">
                <a:latin typeface="Arial"/>
                <a:cs typeface="Arial"/>
              </a:rPr>
              <a:t> </a:t>
            </a:r>
            <a:r>
              <a:rPr lang="en-US" sz="5400" dirty="0" err="1">
                <a:latin typeface="Arial"/>
                <a:cs typeface="Arial"/>
              </a:rPr>
              <a:t>tchi</a:t>
            </a:r>
            <a:r>
              <a:rPr lang="en-US" sz="5400" dirty="0">
                <a:latin typeface="Arial"/>
                <a:cs typeface="Arial"/>
              </a:rPr>
              <a:t>?</a:t>
            </a: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ED98915-8980-434C-A8A2-E52CF60C04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0.558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0869" y="1646238"/>
            <a:ext cx="812800" cy="812800"/>
          </a:xfrm>
          <a:prstGeom prst="rect">
            <a:avLst/>
          </a:prstGeom>
        </p:spPr>
      </p:pic>
      <p:pic>
        <p:nvPicPr>
          <p:cNvPr id="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2177014-B01B-E445-8EAD-67D21D96D8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84.542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7558" y="35798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724F8B-6D68-A54D-8D8C-39B5D309B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003300"/>
            <a:ext cx="7980363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La pouque à Papa Noué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773CA402-671B-B744-B9FB-0A0C20584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097088"/>
            <a:ext cx="4003675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2BE2A4E-CE0B-464F-A6BA-9BF57AD09EA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89.70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15114" y="17351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90EE75-8F80-3841-B5CA-99ED3FC0C743}"/>
              </a:ext>
            </a:extLst>
          </p:cNvPr>
          <p:cNvSpPr txBox="1">
            <a:spLocks/>
          </p:cNvSpPr>
          <p:nvPr/>
        </p:nvSpPr>
        <p:spPr>
          <a:xfrm>
            <a:off x="4386263" y="2797175"/>
            <a:ext cx="4595812" cy="15446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5400" dirty="0">
                <a:latin typeface="Arial"/>
                <a:cs typeface="Arial"/>
              </a:rPr>
              <a:t>des </a:t>
            </a:r>
            <a:r>
              <a:rPr lang="en-US" sz="5400" dirty="0" err="1">
                <a:latin typeface="Arial"/>
                <a:cs typeface="Arial"/>
              </a:rPr>
              <a:t>clioches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21506" name="Picture 5">
            <a:extLst>
              <a:ext uri="{FF2B5EF4-FFF2-40B4-BE49-F238E27FC236}">
                <a16:creationId xmlns:a16="http://schemas.microsoft.com/office/drawing/2014/main" id="{3E6AF996-7984-6B46-88CC-C03BA0D39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57275"/>
            <a:ext cx="3775075" cy="402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23D1539-22D8-564A-ADA8-368524DACC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05.332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6322" y="3529013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{530BEA5A-345A-8849-8D97-D67E985E332E}tf16401369</Template>
  <TotalTime>15556</TotalTime>
  <Words>177</Words>
  <Application>Microsoft Macintosh PowerPoint</Application>
  <PresentationFormat>On-screen Show (4:3)</PresentationFormat>
  <Paragraphs>78</Paragraphs>
  <Slides>27</Slides>
  <Notes>1</Notes>
  <HiddenSlides>0</HiddenSlides>
  <MMClips>41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Museo 300 Regular</vt:lpstr>
      <vt:lpstr>Office Theme</vt:lpstr>
      <vt:lpstr>Lé preunmié nivé Lé preunmié tèrme</vt:lpstr>
      <vt:lpstr>Bouônjour!</vt:lpstr>
      <vt:lpstr>Tch’est qu’est tan nom?</vt:lpstr>
      <vt:lpstr>PowerPoint Presentation</vt:lpstr>
      <vt:lpstr>PowerPoint Presentation</vt:lpstr>
      <vt:lpstr>Aniet, j’sommes à apprendre…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Bouan Noué!</vt:lpstr>
      <vt:lpstr>À bétôt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subject/>
  <dc:creator>Microsoft Office User</dc:creator>
  <cp:keywords/>
  <dc:description/>
  <cp:lastModifiedBy>Charlie Le Maistre</cp:lastModifiedBy>
  <cp:revision>204</cp:revision>
  <dcterms:created xsi:type="dcterms:W3CDTF">2018-05-16T09:05:51Z</dcterms:created>
  <dcterms:modified xsi:type="dcterms:W3CDTF">2020-06-24T13:34:05Z</dcterms:modified>
  <cp:category/>
</cp:coreProperties>
</file>