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png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8" r:id="rId2"/>
    <p:sldId id="258" r:id="rId3"/>
    <p:sldId id="366" r:id="rId4"/>
    <p:sldId id="520" r:id="rId5"/>
    <p:sldId id="521" r:id="rId6"/>
    <p:sldId id="524" r:id="rId7"/>
    <p:sldId id="522" r:id="rId8"/>
    <p:sldId id="523" r:id="rId9"/>
    <p:sldId id="28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21FF06"/>
    <a:srgbClr val="FC02FF"/>
    <a:srgbClr val="FFFF0A"/>
    <a:srgbClr val="800080"/>
    <a:srgbClr val="0000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6"/>
    <p:restoredTop sz="93041"/>
  </p:normalViewPr>
  <p:slideViewPr>
    <p:cSldViewPr snapToGrid="0" snapToObjects="1">
      <p:cViewPr>
        <p:scale>
          <a:sx n="81" d="100"/>
          <a:sy n="81" d="100"/>
        </p:scale>
        <p:origin x="-213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3A240-AFD7-7844-82FD-06052DDDB868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21320-FB5D-AC46-9A9D-B3AB5643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7B916-4C42-4B4A-9995-4AABBC96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130BA3-3155-904C-A86E-1130B1344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0D894B-701D-5044-8DE2-E2CEFC79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ADE525-B7BE-7447-BEA9-B9AD6EE9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497723-8785-3648-9889-58FDE8E2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8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2084E6-E2FC-DE4E-8B08-BD5D3619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09CED7-0726-A94C-BBAF-86B009AB3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6F7650-81B4-944A-8DD0-433641F8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83EF84-2243-9B43-BC60-15B161CA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A0C9BE-D6B4-C848-BA03-6E220E95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4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614E83-061D-0D4D-86C6-02DBEEC0E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A6D2D2-1DBC-5147-959D-3C07A62E2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B2131B-4829-EF41-80F5-DE94CCA7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CEC0EA-C454-9243-9556-9B7D7777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946C4D-967B-064F-9A8A-B002622B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CE2E50-B57B-2C4B-9B68-E6D7DC5D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E05BF6-1700-5B49-A542-C5CE0282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BD631A-B72B-A044-9C7D-C5E16F37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648FC-04A1-D74F-BB17-4CD67593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D25788-30C1-FE4F-A41F-557CEC02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04F57C-F42B-3240-A607-167BDC5D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D65D08-A6F2-E844-BC29-BACBCFAF4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EC0B82-D897-DD46-A9A1-1FD2459A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23AD34-86B4-8446-93C5-AAAD98F2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65C225-ACDE-E849-94DC-430166A9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48027-54D6-EA4C-9BF9-7FBB4249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0C620-8ECF-134A-9966-640106F8D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2A60CC-CE6F-C141-994B-B87523CEF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DBABB8-7D51-7E4D-894A-6872AA7E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E3D5FE-0AC0-A943-A142-FC1C4E33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4F6D00-CD24-5A40-863C-96EECAE5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8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5F84E-151C-0F45-80DE-A1F534C4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0169A6-6735-A84F-9AB2-64AD52C2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E94AF1-1857-5B43-88B9-1786670C7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A56953-BD34-D343-84F2-B99E31485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B42DAB-922B-D944-8C37-702608609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4436E3-130E-1542-A5F2-408355C0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58197DE-93D2-7246-B054-FDA76AE5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8B981D-89A4-024F-991D-C52E3AA1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4311E-6E6A-2445-BBAC-22A20574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73949A8-5ACE-B041-87AD-4BB78705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0A21B4-FEB5-7340-BB2A-D9B144C6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6FAAAF-78E4-B947-A192-F8ABABC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BB35A0-5FD4-654A-B812-703B06AA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7714B5-6B7A-6D4B-8E1D-BAC83F02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51637B-EC53-314C-A297-A2F82A26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6C84AF-8C7B-BF41-8687-C2550BF6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3626B2-AD20-9D48-A550-149815842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B24A12-18E3-7A44-A20A-6BEF6D31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383DEA-CF8A-EB48-AD4A-9E181A2B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21C874-DC21-EC46-8790-63F8B6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C4D7AF-4C46-2C4C-A9C1-BBF4E9F9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7A59C-2F5F-4C4A-B8D9-BC81DAC2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3D8065-10F8-054D-8484-09FC641DB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90D1E9-F23D-5A41-9F46-A7ACA29AC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54762C-7526-2B47-AFCC-7B8A7EE6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572BE0-40E7-2946-9DCC-35668714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5140DD-271F-8349-A1F2-71DB8C07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908669A-0B20-5344-9344-55AD2623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13FA88-96BC-8446-8A64-663C606C4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A437B-0227-8C42-8E45-36DEF8874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36E1-471E-3C41-906E-83AB8C6C17A4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36B8D3-BF7C-B244-B005-4BA84EE20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DFCBCB-3EEB-F24B-B8A8-F46C7478A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266646-A6F4-B649-87FD-B83E55C1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078" y="1242116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Arial"/>
                <a:cs typeface="Arial"/>
              </a:rPr>
              <a:t>Lé </a:t>
            </a:r>
            <a:r>
              <a:rPr lang="en-US" sz="6600" dirty="0" smtClean="0">
                <a:latin typeface="Arial"/>
                <a:cs typeface="Arial"/>
              </a:rPr>
              <a:t>deuxième </a:t>
            </a:r>
            <a:r>
              <a:rPr lang="en-US" sz="6600" dirty="0">
                <a:latin typeface="Arial"/>
                <a:cs typeface="Arial"/>
              </a:rPr>
              <a:t>nivé</a:t>
            </a:r>
            <a:br>
              <a:rPr lang="en-US" sz="6600" dirty="0">
                <a:latin typeface="Arial"/>
                <a:cs typeface="Arial"/>
              </a:rPr>
            </a:br>
            <a:r>
              <a:rPr lang="en-US" sz="6600" dirty="0">
                <a:latin typeface="Arial"/>
                <a:cs typeface="Arial"/>
              </a:rPr>
              <a:t>Lé </a:t>
            </a:r>
            <a:r>
              <a:rPr lang="en-US" sz="6600" dirty="0" smtClean="0">
                <a:latin typeface="Arial"/>
                <a:cs typeface="Arial"/>
              </a:rPr>
              <a:t>preunmié </a:t>
            </a:r>
            <a:r>
              <a:rPr lang="en-US" sz="6600" dirty="0">
                <a:latin typeface="Arial"/>
                <a:cs typeface="Arial"/>
              </a:rPr>
              <a:t>tèrme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D40560-076E-5743-B12A-1FE9F917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2147" y="3950122"/>
            <a:ext cx="4180974" cy="1078246"/>
          </a:xfrm>
        </p:spPr>
        <p:txBody>
          <a:bodyPr>
            <a:normAutofit/>
          </a:bodyPr>
          <a:lstStyle/>
          <a:p>
            <a:r>
              <a:rPr lang="en-US" sz="5400" i="1" dirty="0">
                <a:latin typeface="Arial"/>
                <a:cs typeface="Arial"/>
              </a:rPr>
              <a:t>La léçon </a:t>
            </a:r>
            <a:r>
              <a:rPr lang="en-US" sz="5400" i="1" dirty="0" smtClean="0">
                <a:latin typeface="Arial"/>
                <a:cs typeface="Arial"/>
              </a:rPr>
              <a:t>4</a:t>
            </a:r>
            <a:endParaRPr lang="en-US" sz="5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43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431" y="1608138"/>
            <a:ext cx="685800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Arial"/>
                <a:cs typeface="Arial"/>
              </a:rPr>
              <a:t>Bouônjour</a:t>
            </a:r>
            <a:r>
              <a:rPr lang="en-US" sz="8000" dirty="0"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487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6552"/>
            <a:ext cx="8846444" cy="1373351"/>
          </a:xfrm>
        </p:spPr>
        <p:txBody>
          <a:bodyPr>
            <a:noAutofit/>
          </a:bodyPr>
          <a:lstStyle/>
          <a:p>
            <a:r>
              <a:rPr lang="en-US" sz="4400" dirty="0" err="1">
                <a:latin typeface="Arial"/>
                <a:cs typeface="Arial"/>
              </a:rPr>
              <a:t>Aniet</a:t>
            </a:r>
            <a:r>
              <a:rPr lang="en-US" sz="4400" dirty="0">
                <a:latin typeface="Arial"/>
                <a:cs typeface="Arial"/>
              </a:rPr>
              <a:t>, </a:t>
            </a:r>
            <a:r>
              <a:rPr lang="en-US" sz="4400" dirty="0" err="1">
                <a:latin typeface="Arial"/>
                <a:cs typeface="Arial"/>
              </a:rPr>
              <a:t>j’sommes</a:t>
            </a:r>
            <a:r>
              <a:rPr lang="en-US" sz="4400" dirty="0">
                <a:latin typeface="Arial"/>
                <a:cs typeface="Arial"/>
              </a:rPr>
              <a:t> </a:t>
            </a:r>
            <a:r>
              <a:rPr lang="en-US" sz="4400" dirty="0" err="1">
                <a:latin typeface="Arial"/>
                <a:cs typeface="Arial"/>
              </a:rPr>
              <a:t>à</a:t>
            </a:r>
            <a:r>
              <a:rPr lang="en-US" sz="4400" dirty="0">
                <a:latin typeface="Arial"/>
                <a:cs typeface="Arial"/>
              </a:rPr>
              <a:t> </a:t>
            </a:r>
            <a:r>
              <a:rPr lang="en-US" sz="4400" dirty="0" err="1">
                <a:latin typeface="Arial"/>
                <a:cs typeface="Arial"/>
              </a:rPr>
              <a:t>apprendre</a:t>
            </a:r>
            <a:r>
              <a:rPr lang="en-US" sz="4400" dirty="0">
                <a:latin typeface="Arial"/>
                <a:cs typeface="Arial"/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917408" y="2438903"/>
            <a:ext cx="7339262" cy="319187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i="1" dirty="0" smtClean="0">
                <a:latin typeface="Arial"/>
                <a:cs typeface="Arial"/>
              </a:rPr>
              <a:t>The names of the parts of the face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i="1" dirty="0" smtClean="0">
                <a:latin typeface="Arial"/>
                <a:cs typeface="Arial"/>
              </a:rPr>
              <a:t>To describe a face</a:t>
            </a:r>
            <a:endParaRPr lang="en-US" sz="3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91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75462-1ORY0114727072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42" y="1296130"/>
            <a:ext cx="4494787" cy="4494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6963" y="329278"/>
            <a:ext cx="210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Arial"/>
                <a:cs typeface="Arial"/>
              </a:rPr>
              <a:t>l</a:t>
            </a:r>
            <a:r>
              <a:rPr lang="en-US" sz="3600" i="1" dirty="0" smtClean="0">
                <a:latin typeface="Arial"/>
                <a:cs typeface="Arial"/>
              </a:rPr>
              <a:t>a fache</a:t>
            </a:r>
            <a:endParaRPr lang="en-US" sz="3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443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75462-1ORY0114727072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6" y="998211"/>
            <a:ext cx="4494787" cy="4494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4731" y="3446124"/>
            <a:ext cx="168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Arial"/>
                <a:cs typeface="Arial"/>
              </a:rPr>
              <a:t>l</a:t>
            </a:r>
            <a:r>
              <a:rPr lang="en-US" sz="3600" i="1" dirty="0" smtClean="0">
                <a:latin typeface="Arial"/>
                <a:cs typeface="Arial"/>
              </a:rPr>
              <a:t>’s  ièrs</a:t>
            </a:r>
            <a:endParaRPr lang="en-US" sz="3600" i="1" dirty="0">
              <a:latin typeface="Arial"/>
              <a:cs typeface="Arial"/>
            </a:endParaRPr>
          </a:p>
        </p:txBody>
      </p:sp>
      <p:cxnSp>
        <p:nvCxnSpPr>
          <p:cNvPr id="3" name="Straight Arrow Connector 2"/>
          <p:cNvCxnSpPr>
            <a:stCxn id="5" idx="1"/>
          </p:cNvCxnSpPr>
          <p:nvPr/>
        </p:nvCxnSpPr>
        <p:spPr>
          <a:xfrm flipH="1" flipV="1">
            <a:off x="5769382" y="3446124"/>
            <a:ext cx="1685349" cy="32316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80552" y="188036"/>
            <a:ext cx="231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Arial"/>
                <a:cs typeface="Arial"/>
              </a:rPr>
              <a:t>lé  g’veux</a:t>
            </a:r>
            <a:endParaRPr lang="en-US" sz="3600" i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07131" y="1150611"/>
            <a:ext cx="168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Arial"/>
                <a:cs typeface="Arial"/>
              </a:rPr>
              <a:t>lé  nez</a:t>
            </a:r>
            <a:endParaRPr lang="en-US" sz="3600" i="1" dirty="0"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640590" y="3559339"/>
            <a:ext cx="2814142" cy="20076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2197" y="2245795"/>
            <a:ext cx="229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Arial"/>
                <a:cs typeface="Arial"/>
              </a:rPr>
              <a:t>l</a:t>
            </a:r>
            <a:r>
              <a:rPr lang="en-US" sz="3600" i="1" dirty="0" smtClean="0">
                <a:latin typeface="Arial"/>
                <a:cs typeface="Arial"/>
              </a:rPr>
              <a:t>es ouothelles</a:t>
            </a:r>
            <a:endParaRPr lang="en-US" sz="3600" i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197" y="4424257"/>
            <a:ext cx="263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Arial"/>
                <a:cs typeface="Arial"/>
              </a:rPr>
              <a:t>l</a:t>
            </a:r>
            <a:r>
              <a:rPr lang="en-US" sz="3600" i="1" dirty="0" smtClean="0">
                <a:latin typeface="Arial"/>
                <a:cs typeface="Arial"/>
              </a:rPr>
              <a:t>a bouoche</a:t>
            </a:r>
            <a:endParaRPr lang="en-US" sz="3600" i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5955" y="5851129"/>
            <a:ext cx="283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Arial"/>
                <a:cs typeface="Arial"/>
              </a:rPr>
              <a:t>l</a:t>
            </a:r>
            <a:r>
              <a:rPr lang="en-US" sz="3600" i="1" dirty="0">
                <a:latin typeface="Arial"/>
                <a:cs typeface="Arial"/>
              </a:rPr>
              <a:t>e</a:t>
            </a:r>
            <a:r>
              <a:rPr lang="en-US" sz="3600" i="1" dirty="0" smtClean="0">
                <a:latin typeface="Arial"/>
                <a:cs typeface="Arial"/>
              </a:rPr>
              <a:t>s  dents</a:t>
            </a:r>
            <a:endParaRPr lang="en-US" sz="3600" i="1" dirty="0">
              <a:latin typeface="Arial"/>
              <a:cs typeface="Arial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157953" y="1646390"/>
            <a:ext cx="2449178" cy="228926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74508" y="834367"/>
            <a:ext cx="658462" cy="48274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</p:cNvCxnSpPr>
          <p:nvPr/>
        </p:nvCxnSpPr>
        <p:spPr>
          <a:xfrm>
            <a:off x="2575840" y="2845960"/>
            <a:ext cx="1220115" cy="914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3"/>
          </p:cNvCxnSpPr>
          <p:nvPr/>
        </p:nvCxnSpPr>
        <p:spPr>
          <a:xfrm>
            <a:off x="2575840" y="2845960"/>
            <a:ext cx="3585484" cy="41546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3"/>
          </p:cNvCxnSpPr>
          <p:nvPr/>
        </p:nvCxnSpPr>
        <p:spPr>
          <a:xfrm flipV="1">
            <a:off x="2921207" y="4547173"/>
            <a:ext cx="1562606" cy="20025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88079" y="4547173"/>
            <a:ext cx="169874" cy="140408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60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4470" y="972154"/>
            <a:ext cx="3637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I have		j’ai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870" y="2175107"/>
            <a:ext cx="3637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h</a:t>
            </a:r>
            <a:r>
              <a:rPr lang="en-US" sz="4000" dirty="0" smtClean="0">
                <a:latin typeface="Arial"/>
                <a:cs typeface="Arial"/>
              </a:rPr>
              <a:t>e has		il a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6870" y="3460861"/>
            <a:ext cx="619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s</a:t>
            </a:r>
            <a:r>
              <a:rPr lang="en-US" sz="4000" dirty="0" smtClean="0">
                <a:latin typeface="Arial"/>
                <a:cs typeface="Arial"/>
              </a:rPr>
              <a:t>he has		oulle a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82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1784237-beautiful-woman-portrait-face-chart-makeup-artist-blank-template-vector-illust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19" y="677581"/>
            <a:ext cx="3112964" cy="4150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6780" y="1144633"/>
            <a:ext cx="4389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J’ai les blius i</a:t>
            </a:r>
            <a:r>
              <a:rPr lang="en-US" sz="3200" dirty="0" smtClean="0">
                <a:latin typeface="Arial"/>
                <a:cs typeface="Arial"/>
              </a:rPr>
              <a:t>èrs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J’ai la rouoge bouche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J’ai les jaune g’veux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70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2"/>
          <a:stretch/>
        </p:blipFill>
        <p:spPr>
          <a:xfrm>
            <a:off x="5335361" y="631523"/>
            <a:ext cx="3302000" cy="4197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73" y="956474"/>
            <a:ext cx="4389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Il a les bruns i</a:t>
            </a:r>
            <a:r>
              <a:rPr lang="en-US" sz="3200" dirty="0" smtClean="0">
                <a:latin typeface="Arial"/>
                <a:cs typeface="Arial"/>
              </a:rPr>
              <a:t>èrs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I</a:t>
            </a:r>
            <a:r>
              <a:rPr lang="en-US" sz="3200" dirty="0" smtClean="0">
                <a:latin typeface="Arial"/>
                <a:cs typeface="Arial"/>
              </a:rPr>
              <a:t>l a la </a:t>
            </a:r>
            <a:r>
              <a:rPr lang="en-US" sz="3200" dirty="0" err="1" smtClean="0">
                <a:latin typeface="Arial"/>
                <a:cs typeface="Arial"/>
              </a:rPr>
              <a:t>nèthe</a:t>
            </a:r>
            <a:r>
              <a:rPr lang="en-US" sz="3200" dirty="0" smtClean="0">
                <a:latin typeface="Arial"/>
                <a:cs typeface="Arial"/>
              </a:rPr>
              <a:t> bouche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Il a les </a:t>
            </a:r>
            <a:r>
              <a:rPr lang="en-US" sz="3200" dirty="0" err="1" smtClean="0">
                <a:latin typeface="Arial"/>
                <a:cs typeface="Arial"/>
              </a:rPr>
              <a:t>blionde</a:t>
            </a:r>
            <a:r>
              <a:rPr lang="en-US" sz="3200" dirty="0" smtClean="0">
                <a:latin typeface="Arial"/>
                <a:cs typeface="Arial"/>
              </a:rPr>
              <a:t> g’veux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96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64561" y="192890"/>
            <a:ext cx="685800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Arial"/>
                <a:cs typeface="Arial"/>
              </a:rPr>
              <a:t>À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bétôt</a:t>
            </a:r>
            <a:r>
              <a:rPr lang="en-US" sz="80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A1C0825-2C5D-D84D-AB3B-B579B124E4ED}"/>
              </a:ext>
            </a:extLst>
          </p:cNvPr>
          <p:cNvSpPr txBox="1">
            <a:spLocks/>
          </p:cNvSpPr>
          <p:nvPr/>
        </p:nvSpPr>
        <p:spPr>
          <a:xfrm>
            <a:off x="809712" y="3161868"/>
            <a:ext cx="756951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latin typeface="Arial"/>
                <a:cs typeface="Arial"/>
              </a:rPr>
              <a:t>À</a:t>
            </a:r>
            <a:r>
              <a:rPr lang="en-US" sz="8000" dirty="0">
                <a:latin typeface="Arial"/>
                <a:cs typeface="Arial"/>
              </a:rPr>
              <a:t> la </a:t>
            </a:r>
            <a:r>
              <a:rPr lang="en-US" sz="8000" dirty="0" err="1">
                <a:latin typeface="Arial"/>
                <a:cs typeface="Arial"/>
              </a:rPr>
              <a:t>préchaine</a:t>
            </a:r>
            <a:r>
              <a:rPr lang="en-US" sz="8000" dirty="0">
                <a:latin typeface="Arial"/>
                <a:cs typeface="Arial"/>
              </a:rPr>
              <a:t> </a:t>
            </a:r>
          </a:p>
        </p:txBody>
      </p:sp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29" y="878266"/>
            <a:ext cx="4179347" cy="31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8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{530BEA5A-345A-8849-8D97-D67E985E332E}tf16401369</Template>
  <TotalTime>11573</TotalTime>
  <Words>78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Lé deuxième nivé Lé preunmié tèrme</vt:lpstr>
      <vt:lpstr>Bouônjour!</vt:lpstr>
      <vt:lpstr>Aniet, j’sommes à apprendre…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À bétôt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 Term 1</dc:title>
  <dc:creator>Microsoft Office User</dc:creator>
  <cp:lastModifiedBy>Charlie Le Maistre</cp:lastModifiedBy>
  <cp:revision>333</cp:revision>
  <dcterms:created xsi:type="dcterms:W3CDTF">2018-05-16T09:05:51Z</dcterms:created>
  <dcterms:modified xsi:type="dcterms:W3CDTF">2019-07-15T15:28:07Z</dcterms:modified>
</cp:coreProperties>
</file>