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7" r:id="rId2"/>
    <p:sldId id="321" r:id="rId3"/>
    <p:sldId id="322" r:id="rId4"/>
    <p:sldId id="323" r:id="rId5"/>
    <p:sldId id="324" r:id="rId6"/>
    <p:sldId id="337" r:id="rId7"/>
    <p:sldId id="340" r:id="rId8"/>
    <p:sldId id="338" r:id="rId9"/>
    <p:sldId id="325" r:id="rId10"/>
    <p:sldId id="326" r:id="rId11"/>
    <p:sldId id="333" r:id="rId12"/>
    <p:sldId id="332" r:id="rId13"/>
    <p:sldId id="339" r:id="rId14"/>
    <p:sldId id="341" r:id="rId15"/>
    <p:sldId id="342" r:id="rId16"/>
    <p:sldId id="34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/>
    <p:restoredTop sz="93030"/>
  </p:normalViewPr>
  <p:slideViewPr>
    <p:cSldViewPr snapToGrid="0" snapToObjects="1">
      <p:cViewPr varScale="1">
        <p:scale>
          <a:sx n="106" d="100"/>
          <a:sy n="10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EA23A240-AFD7-7844-82FD-06052DDDB868}" type="datetimeFigureOut">
              <a:rPr lang="en-US" smtClean="0"/>
              <a:pPr/>
              <a:t>5/20/20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E7321320-FB5D-AC46-9A9D-B3AB5643F5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9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5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94" y="2581534"/>
            <a:ext cx="5414210" cy="1182644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Arial Regular"/>
              </a:rPr>
              <a:t>À</a:t>
            </a:r>
            <a:r>
              <a:rPr lang="en-US" sz="6600" dirty="0">
                <a:latin typeface="Arial Regular"/>
              </a:rPr>
              <a:t> la grève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670" y="4162156"/>
            <a:ext cx="4180974" cy="808685"/>
          </a:xfrm>
        </p:spPr>
        <p:txBody>
          <a:bodyPr>
            <a:normAutofit/>
          </a:bodyPr>
          <a:lstStyle/>
          <a:p>
            <a:r>
              <a:rPr lang="en-US" sz="4500" dirty="0"/>
              <a:t>At the beach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98DFB-3F93-0849-9F6E-D1570F48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338" y="556223"/>
            <a:ext cx="3829051" cy="2870100"/>
          </a:xfrm>
          <a:prstGeom prst="rect">
            <a:avLst/>
          </a:prstGeom>
        </p:spPr>
      </p:pic>
      <p:pic>
        <p:nvPicPr>
          <p:cNvPr id="8" name="a la greve">
            <a:hlinkClick r:id="" action="ppaction://media"/>
            <a:extLst>
              <a:ext uri="{FF2B5EF4-FFF2-40B4-BE49-F238E27FC236}">
                <a16:creationId xmlns:a16="http://schemas.microsoft.com/office/drawing/2014/main" id="{17DE9944-EBBE-A84B-83C8-4EBB4D56D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3481" y="2581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5674446" y="2588293"/>
            <a:ext cx="3206114" cy="10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un </a:t>
            </a:r>
            <a:r>
              <a:rPr lang="en-US" sz="6000" dirty="0" err="1">
                <a:latin typeface="Arial Regular"/>
              </a:rPr>
              <a:t>rotchi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935765" y="3751359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a rock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3A2CD-182D-3B40-874A-8A193CC3F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40" y="1474057"/>
            <a:ext cx="5250498" cy="32616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un rotchi">
            <a:hlinkClick r:id="" action="ppaction://media"/>
            <a:extLst>
              <a:ext uri="{FF2B5EF4-FFF2-40B4-BE49-F238E27FC236}">
                <a16:creationId xmlns:a16="http://schemas.microsoft.com/office/drawing/2014/main" id="{B88F67EC-64D4-7545-A347-3EB04267E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2285" y="1978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5077462" y="2725443"/>
            <a:ext cx="3923420" cy="10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d’s </a:t>
            </a:r>
            <a:r>
              <a:rPr lang="en-US" sz="6000" dirty="0" err="1">
                <a:latin typeface="Arial Regular"/>
              </a:rPr>
              <a:t>êcales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7345593" y="3938073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shells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6F39D-1A05-C54F-8C64-0ECB4F134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72" y="1341633"/>
            <a:ext cx="4078124" cy="407812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d's ecales">
            <a:hlinkClick r:id="" action="ppaction://media"/>
            <a:extLst>
              <a:ext uri="{FF2B5EF4-FFF2-40B4-BE49-F238E27FC236}">
                <a16:creationId xmlns:a16="http://schemas.microsoft.com/office/drawing/2014/main" id="{F8C09693-7015-2B43-A455-67B910FA4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8652" y="2330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5363231" y="4769530"/>
            <a:ext cx="2659200" cy="10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du </a:t>
            </a:r>
            <a:r>
              <a:rPr lang="en-US" sz="6000" dirty="0" err="1">
                <a:latin typeface="Arial Regular"/>
              </a:rPr>
              <a:t>vrai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477028" y="3821328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seaweed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F7A2C-7883-A647-8177-F19BC72DA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87" y="1260925"/>
            <a:ext cx="5089997" cy="339333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du vrai">
            <a:hlinkClick r:id="" action="ppaction://media"/>
            <a:extLst>
              <a:ext uri="{FF2B5EF4-FFF2-40B4-BE49-F238E27FC236}">
                <a16:creationId xmlns:a16="http://schemas.microsoft.com/office/drawing/2014/main" id="{97BEA2E8-6B68-0E43-8662-4DE349C4D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748" y="435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7B8C46-3206-6042-823C-3B8241342539}"/>
              </a:ext>
            </a:extLst>
          </p:cNvPr>
          <p:cNvSpPr txBox="1">
            <a:spLocks/>
          </p:cNvSpPr>
          <p:nvPr/>
        </p:nvSpPr>
        <p:spPr>
          <a:xfrm>
            <a:off x="526449" y="2024516"/>
            <a:ext cx="2848748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dirty="0">
                <a:latin typeface="Arial Regular"/>
              </a:rPr>
              <a:t>eune have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94D99E-3608-9B4A-9121-EAF81A590837}"/>
              </a:ext>
            </a:extLst>
          </p:cNvPr>
          <p:cNvSpPr txBox="1">
            <a:spLocks/>
          </p:cNvSpPr>
          <p:nvPr/>
        </p:nvSpPr>
        <p:spPr>
          <a:xfrm>
            <a:off x="2025745" y="2095039"/>
            <a:ext cx="1279415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Arial Regular"/>
              </a:rPr>
              <a:t>a shrimp net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151311-427E-4849-A309-9A9E3116DCF8}"/>
              </a:ext>
            </a:extLst>
          </p:cNvPr>
          <p:cNvSpPr txBox="1">
            <a:spLocks/>
          </p:cNvSpPr>
          <p:nvPr/>
        </p:nvSpPr>
        <p:spPr>
          <a:xfrm>
            <a:off x="949098" y="4300704"/>
            <a:ext cx="3158957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dirty="0">
                <a:latin typeface="Arial Regular"/>
              </a:rPr>
              <a:t>eune crabe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BEE937-999F-974F-93F1-A35082E75DE9}"/>
              </a:ext>
            </a:extLst>
          </p:cNvPr>
          <p:cNvSpPr txBox="1">
            <a:spLocks/>
          </p:cNvSpPr>
          <p:nvPr/>
        </p:nvSpPr>
        <p:spPr>
          <a:xfrm>
            <a:off x="1376496" y="4770284"/>
            <a:ext cx="787890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Arial Regular"/>
              </a:rPr>
              <a:t>a crab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E6C12A-0E55-2141-A2B6-2692378DF497}"/>
              </a:ext>
            </a:extLst>
          </p:cNvPr>
          <p:cNvSpPr txBox="1">
            <a:spLocks/>
          </p:cNvSpPr>
          <p:nvPr/>
        </p:nvSpPr>
        <p:spPr>
          <a:xfrm>
            <a:off x="7048545" y="1815143"/>
            <a:ext cx="1767366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dirty="0">
                <a:latin typeface="Arial Regular"/>
              </a:rPr>
              <a:t>un cabot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5010523-C58C-C44D-8DFF-19169C88AC7D}"/>
              </a:ext>
            </a:extLst>
          </p:cNvPr>
          <p:cNvSpPr txBox="1">
            <a:spLocks/>
          </p:cNvSpPr>
          <p:nvPr/>
        </p:nvSpPr>
        <p:spPr>
          <a:xfrm>
            <a:off x="7236845" y="2190304"/>
            <a:ext cx="994449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Arial Regular"/>
              </a:rPr>
              <a:t>a blenny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258B8-85EB-CF48-9A4E-0AA3557D0905}"/>
              </a:ext>
            </a:extLst>
          </p:cNvPr>
          <p:cNvSpPr txBox="1"/>
          <p:nvPr/>
        </p:nvSpPr>
        <p:spPr>
          <a:xfrm>
            <a:off x="616155" y="148993"/>
            <a:ext cx="5518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Regular"/>
              </a:rPr>
              <a:t>Rock pool dipping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4A6440-6046-FE4B-9F54-FA51F6B7845F}"/>
              </a:ext>
            </a:extLst>
          </p:cNvPr>
          <p:cNvSpPr txBox="1">
            <a:spLocks/>
          </p:cNvSpPr>
          <p:nvPr/>
        </p:nvSpPr>
        <p:spPr>
          <a:xfrm>
            <a:off x="2722492" y="5875592"/>
            <a:ext cx="2992508" cy="469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Arial Regular"/>
              </a:rPr>
              <a:t>eune grôsse chèrvette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0A8B1D9-7CE8-354A-989B-391753C044CA}"/>
              </a:ext>
            </a:extLst>
          </p:cNvPr>
          <p:cNvSpPr txBox="1">
            <a:spLocks/>
          </p:cNvSpPr>
          <p:nvPr/>
        </p:nvSpPr>
        <p:spPr>
          <a:xfrm>
            <a:off x="3364856" y="6318620"/>
            <a:ext cx="1976040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Arial Regular"/>
              </a:rPr>
              <a:t>a common prawn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DBFB6-A675-AA4F-A259-328D2E9B3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376" y="304750"/>
            <a:ext cx="2147539" cy="1492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673BBA-3C5D-1240-8AC0-04306654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9027" y="2767860"/>
            <a:ext cx="2560877" cy="14386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A0902-260F-0049-A6E9-2276DD1E6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48" b="12114"/>
          <a:stretch/>
        </p:blipFill>
        <p:spPr>
          <a:xfrm>
            <a:off x="3244124" y="4601780"/>
            <a:ext cx="2174771" cy="1134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37C029-FE00-7D44-8568-0B1516732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00" y="1015695"/>
            <a:ext cx="3318773" cy="923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id="{2F2BF9F7-857F-2F4C-B02A-C9341331AA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52" t="13723" r="24548" b="16791"/>
          <a:stretch/>
        </p:blipFill>
        <p:spPr>
          <a:xfrm>
            <a:off x="4193381" y="1566139"/>
            <a:ext cx="2105630" cy="172883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859C5D3-1CAB-E444-B3C5-63AB241C4FBE}"/>
              </a:ext>
            </a:extLst>
          </p:cNvPr>
          <p:cNvSpPr txBox="1">
            <a:spLocks/>
          </p:cNvSpPr>
          <p:nvPr/>
        </p:nvSpPr>
        <p:spPr>
          <a:xfrm>
            <a:off x="4713261" y="3388096"/>
            <a:ext cx="1767366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dirty="0">
                <a:latin typeface="Arial Regular"/>
              </a:rPr>
              <a:t>un baîni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EF8550F-65CC-B346-8FAF-26E5884E0E65}"/>
              </a:ext>
            </a:extLst>
          </p:cNvPr>
          <p:cNvSpPr txBox="1">
            <a:spLocks/>
          </p:cNvSpPr>
          <p:nvPr/>
        </p:nvSpPr>
        <p:spPr>
          <a:xfrm>
            <a:off x="4851623" y="3816671"/>
            <a:ext cx="994449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Arial Regular"/>
              </a:rPr>
              <a:t>a limpet</a:t>
            </a: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A807F7AA-0AAC-C64F-9B8C-2476DFD86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082" y="3487164"/>
            <a:ext cx="2161844" cy="1438609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6AC8D671-1EE8-E14F-B905-2D364DCDE3B9}"/>
              </a:ext>
            </a:extLst>
          </p:cNvPr>
          <p:cNvSpPr txBox="1">
            <a:spLocks/>
          </p:cNvSpPr>
          <p:nvPr/>
        </p:nvSpPr>
        <p:spPr>
          <a:xfrm>
            <a:off x="6718387" y="5005074"/>
            <a:ext cx="2147539" cy="469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Arial Regular"/>
              </a:rPr>
              <a:t>un con d’rotchi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A1E83D-E3EC-004F-85DD-F942CB55CD10}"/>
              </a:ext>
            </a:extLst>
          </p:cNvPr>
          <p:cNvSpPr txBox="1">
            <a:spLocks/>
          </p:cNvSpPr>
          <p:nvPr/>
        </p:nvSpPr>
        <p:spPr>
          <a:xfrm>
            <a:off x="7062998" y="5474654"/>
            <a:ext cx="1976040" cy="46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Arial Regular"/>
              </a:rPr>
              <a:t>a sea anemone</a:t>
            </a:r>
          </a:p>
        </p:txBody>
      </p:sp>
    </p:spTree>
    <p:extLst>
      <p:ext uri="{BB962C8B-B14F-4D97-AF65-F5344CB8AC3E}">
        <p14:creationId xmlns:p14="http://schemas.microsoft.com/office/powerpoint/2010/main" val="331980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D8DCF-232F-AA41-B748-CCB3B5600601}"/>
              </a:ext>
            </a:extLst>
          </p:cNvPr>
          <p:cNvSpPr txBox="1"/>
          <p:nvPr/>
        </p:nvSpPr>
        <p:spPr>
          <a:xfrm>
            <a:off x="1319464" y="1616879"/>
            <a:ext cx="226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 went to the beach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23E87-8323-014D-A5E3-4DB677E227D6}"/>
              </a:ext>
            </a:extLst>
          </p:cNvPr>
          <p:cNvSpPr txBox="1"/>
          <p:nvPr/>
        </p:nvSpPr>
        <p:spPr>
          <a:xfrm>
            <a:off x="1319464" y="874295"/>
            <a:ext cx="301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J’fus à la grève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81493-5B79-6E47-B3C4-A9278964585F}"/>
              </a:ext>
            </a:extLst>
          </p:cNvPr>
          <p:cNvSpPr txBox="1"/>
          <p:nvPr/>
        </p:nvSpPr>
        <p:spPr>
          <a:xfrm>
            <a:off x="4134853" y="874295"/>
            <a:ext cx="253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et j’vis…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E1F50-9EF9-5F47-A2F2-572A0A83DEC0}"/>
              </a:ext>
            </a:extLst>
          </p:cNvPr>
          <p:cNvSpPr txBox="1"/>
          <p:nvPr/>
        </p:nvSpPr>
        <p:spPr>
          <a:xfrm>
            <a:off x="3439026" y="1616879"/>
            <a:ext cx="226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and I saw…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C1EE9-7192-6043-9A39-944C3E26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4747" y="2487208"/>
            <a:ext cx="3537252" cy="259318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63ABDF9-8901-074D-93ED-80309D64D31D}"/>
              </a:ext>
            </a:extLst>
          </p:cNvPr>
          <p:cNvGrpSpPr/>
          <p:nvPr/>
        </p:nvGrpSpPr>
        <p:grpSpPr>
          <a:xfrm>
            <a:off x="4910905" y="2487207"/>
            <a:ext cx="3525221" cy="2593187"/>
            <a:chOff x="4571999" y="2647933"/>
            <a:chExt cx="3525221" cy="25931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09EFA4-C900-1540-B83E-BC108695687F}"/>
                </a:ext>
              </a:extLst>
            </p:cNvPr>
            <p:cNvSpPr/>
            <p:nvPr/>
          </p:nvSpPr>
          <p:spPr>
            <a:xfrm>
              <a:off x="4571999" y="2647933"/>
              <a:ext cx="3525221" cy="2593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4CD4F3-1E24-CE43-A15B-E5AF82AEE902}"/>
                </a:ext>
              </a:extLst>
            </p:cNvPr>
            <p:cNvCxnSpPr/>
            <p:nvPr/>
          </p:nvCxnSpPr>
          <p:spPr>
            <a:xfrm>
              <a:off x="6673516" y="3126378"/>
              <a:ext cx="0" cy="16362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ECAF8A-CD69-704B-A0CE-3372D4EFECCA}"/>
                </a:ext>
              </a:extLst>
            </p:cNvPr>
            <p:cNvCxnSpPr/>
            <p:nvPr/>
          </p:nvCxnSpPr>
          <p:spPr>
            <a:xfrm>
              <a:off x="6823892" y="3537284"/>
              <a:ext cx="1191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5073E8-3708-9443-B7CB-D54F9E9718CA}"/>
                </a:ext>
              </a:extLst>
            </p:cNvPr>
            <p:cNvCxnSpPr/>
            <p:nvPr/>
          </p:nvCxnSpPr>
          <p:spPr>
            <a:xfrm>
              <a:off x="6823892" y="3810000"/>
              <a:ext cx="1191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ED7CE4-2FA5-0844-8CC7-C48E724EF480}"/>
                </a:ext>
              </a:extLst>
            </p:cNvPr>
            <p:cNvCxnSpPr/>
            <p:nvPr/>
          </p:nvCxnSpPr>
          <p:spPr>
            <a:xfrm>
              <a:off x="6823892" y="4082715"/>
              <a:ext cx="1191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9BE78F-31B0-CC4C-876D-F7CB0686B80D}"/>
                </a:ext>
              </a:extLst>
            </p:cNvPr>
            <p:cNvCxnSpPr/>
            <p:nvPr/>
          </p:nvCxnSpPr>
          <p:spPr>
            <a:xfrm>
              <a:off x="6823892" y="4331368"/>
              <a:ext cx="1191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3E55B5-BF88-0445-9B0F-3DAB8738E702}"/>
                </a:ext>
              </a:extLst>
            </p:cNvPr>
            <p:cNvCxnSpPr/>
            <p:nvPr/>
          </p:nvCxnSpPr>
          <p:spPr>
            <a:xfrm>
              <a:off x="6823892" y="4584031"/>
              <a:ext cx="1191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01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B46A5-D1A5-8346-B4A8-B172AE5D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0" y="153975"/>
            <a:ext cx="1178127" cy="117517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B6A5D6-F4B5-BA42-B5D1-94974DDB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54" y="166575"/>
            <a:ext cx="1060132" cy="1149974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98501-8431-594E-B7E7-1E36AC2FA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77959" y="-110243"/>
            <a:ext cx="980877" cy="16412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16B8A-588F-3842-828D-41C175DD5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132" y="221776"/>
            <a:ext cx="1778240" cy="10526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EC978-93DE-8F4F-BFFF-3B470BEC0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763" y="312677"/>
            <a:ext cx="1315162" cy="96176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9B095-7EEB-3247-8E3E-EC5DEE512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37" y="1933549"/>
            <a:ext cx="1529279" cy="101951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BB4EB-84A0-1B45-B029-0A12E25B9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888" y="1823837"/>
            <a:ext cx="1491562" cy="116550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BD2DD-D8A6-6647-BDDE-70908B8945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182"/>
          <a:stretch/>
        </p:blipFill>
        <p:spPr>
          <a:xfrm>
            <a:off x="5848670" y="1856935"/>
            <a:ext cx="1395071" cy="11430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26CE9-10EC-2D43-A1E7-8EEFBEC8B7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4826" y="1906584"/>
            <a:ext cx="1143037" cy="1143037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4EFD2-A832-514D-B001-D02912FC0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358" y="3581790"/>
            <a:ext cx="1542057" cy="1028038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41D128-4E12-F14E-9499-A508E7AD28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0153" y="5363409"/>
            <a:ext cx="1537642" cy="106884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4EECE5-B7F7-AA46-A098-EC43C9979D8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557246" y="3729328"/>
            <a:ext cx="1830018" cy="102803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CC8CF-F1B4-4A4C-8EA0-7A7EB4BAE7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6848" b="12114"/>
          <a:stretch/>
        </p:blipFill>
        <p:spPr>
          <a:xfrm>
            <a:off x="5136673" y="3676019"/>
            <a:ext cx="1789802" cy="93380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6AE4F5-1958-CA4D-8008-68AD1E132B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8397" y="5582446"/>
            <a:ext cx="2731297" cy="7596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6" name="Picture 15" descr="A close up of a rock&#10;&#10;Description automatically generated">
            <a:extLst>
              <a:ext uri="{FF2B5EF4-FFF2-40B4-BE49-F238E27FC236}">
                <a16:creationId xmlns:a16="http://schemas.microsoft.com/office/drawing/2014/main" id="{5C0E4A2A-37F8-3246-864C-CFAB770FF10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352" t="13723" r="24548" b="16791"/>
          <a:stretch/>
        </p:blipFill>
        <p:spPr>
          <a:xfrm>
            <a:off x="2211176" y="1842911"/>
            <a:ext cx="1352118" cy="1110158"/>
          </a:xfrm>
          <a:prstGeom prst="rect">
            <a:avLst/>
          </a:prstGeom>
          <a:effectLst/>
        </p:spPr>
      </p:pic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AC977F8C-9E13-2D42-A806-57B3A1F9DE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5633" y="3714792"/>
            <a:ext cx="1588553" cy="1057110"/>
          </a:xfrm>
          <a:prstGeom prst="rect">
            <a:avLst/>
          </a:prstGeom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7E5152-897B-C843-A8F3-09278D1C3659}"/>
              </a:ext>
            </a:extLst>
          </p:cNvPr>
          <p:cNvSpPr txBox="1"/>
          <p:nvPr/>
        </p:nvSpPr>
        <p:spPr>
          <a:xfrm>
            <a:off x="459553" y="1319313"/>
            <a:ext cx="97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lé solé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AEC9EB-71BD-7E49-A37F-C34C14568625}"/>
              </a:ext>
            </a:extLst>
          </p:cNvPr>
          <p:cNvSpPr/>
          <p:nvPr/>
        </p:nvSpPr>
        <p:spPr>
          <a:xfrm>
            <a:off x="1767958" y="133864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un boutchet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B2CA52-2863-4147-95AA-8D1B2B213B09}"/>
              </a:ext>
            </a:extLst>
          </p:cNvPr>
          <p:cNvSpPr/>
          <p:nvPr/>
        </p:nvSpPr>
        <p:spPr>
          <a:xfrm>
            <a:off x="3656659" y="123300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eune bêque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B65B8A-BA48-EE4C-99D7-B1E4325F25E9}"/>
              </a:ext>
            </a:extLst>
          </p:cNvPr>
          <p:cNvSpPr/>
          <p:nvPr/>
        </p:nvSpPr>
        <p:spPr>
          <a:xfrm>
            <a:off x="5883461" y="131654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du sablion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A0DC5-03E5-E644-AE0F-4867AFC8AB8A}"/>
              </a:ext>
            </a:extLst>
          </p:cNvPr>
          <p:cNvSpPr/>
          <p:nvPr/>
        </p:nvSpPr>
        <p:spPr>
          <a:xfrm>
            <a:off x="7559222" y="132915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eune mauve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3AE83A-AAEF-EF4B-9F05-2649A8A97E6A}"/>
              </a:ext>
            </a:extLst>
          </p:cNvPr>
          <p:cNvSpPr/>
          <p:nvPr/>
        </p:nvSpPr>
        <p:spPr>
          <a:xfrm>
            <a:off x="682022" y="299997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la mé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752CA5-0482-5E43-B54A-5958D81B2927}"/>
              </a:ext>
            </a:extLst>
          </p:cNvPr>
          <p:cNvSpPr/>
          <p:nvPr/>
        </p:nvSpPr>
        <p:spPr>
          <a:xfrm>
            <a:off x="2416774" y="299997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un baîni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267CB2-0DD1-D24A-9C22-0ABADC120403}"/>
              </a:ext>
            </a:extLst>
          </p:cNvPr>
          <p:cNvSpPr/>
          <p:nvPr/>
        </p:nvSpPr>
        <p:spPr>
          <a:xfrm>
            <a:off x="4044888" y="2992049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un châté dé </a:t>
            </a:r>
          </a:p>
          <a:p>
            <a:r>
              <a:rPr lang="en-US" dirty="0">
                <a:latin typeface="Arial Regular"/>
              </a:rPr>
              <a:t>sablion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E3969-639D-DA4E-BDE5-87FB4DF81CFF}"/>
              </a:ext>
            </a:extLst>
          </p:cNvPr>
          <p:cNvSpPr/>
          <p:nvPr/>
        </p:nvSpPr>
        <p:spPr>
          <a:xfrm>
            <a:off x="5960417" y="304962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un rotchi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299D3-8EF9-A146-9775-82712516DAAD}"/>
              </a:ext>
            </a:extLst>
          </p:cNvPr>
          <p:cNvSpPr/>
          <p:nvPr/>
        </p:nvSpPr>
        <p:spPr>
          <a:xfrm>
            <a:off x="7683133" y="3075295"/>
            <a:ext cx="120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d’s êcales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EE00E1-1AA7-524B-AA09-0167B047E92D}"/>
              </a:ext>
            </a:extLst>
          </p:cNvPr>
          <p:cNvSpPr/>
          <p:nvPr/>
        </p:nvSpPr>
        <p:spPr>
          <a:xfrm>
            <a:off x="612194" y="463764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du vrai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B98CEA-91A6-BD4F-AB5E-BA6DE8B3DFDA}"/>
              </a:ext>
            </a:extLst>
          </p:cNvPr>
          <p:cNvSpPr/>
          <p:nvPr/>
        </p:nvSpPr>
        <p:spPr>
          <a:xfrm>
            <a:off x="2802841" y="47722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eune crabe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BFF110-C721-004F-861B-49D942B483DE}"/>
              </a:ext>
            </a:extLst>
          </p:cNvPr>
          <p:cNvSpPr/>
          <p:nvPr/>
        </p:nvSpPr>
        <p:spPr>
          <a:xfrm>
            <a:off x="5272392" y="4653603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eune grôsse </a:t>
            </a:r>
          </a:p>
          <a:p>
            <a:r>
              <a:rPr lang="en-US" dirty="0">
                <a:latin typeface="Arial Regular"/>
              </a:rPr>
              <a:t>chèrvette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ED126A-3F40-674B-A046-D8EFA1CFDFB4}"/>
              </a:ext>
            </a:extLst>
          </p:cNvPr>
          <p:cNvSpPr/>
          <p:nvPr/>
        </p:nvSpPr>
        <p:spPr>
          <a:xfrm>
            <a:off x="7300911" y="482231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un con d’rotchi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FF4DA0-18FD-2E4E-95CE-2B62A4846544}"/>
              </a:ext>
            </a:extLst>
          </p:cNvPr>
          <p:cNvSpPr/>
          <p:nvPr/>
        </p:nvSpPr>
        <p:spPr>
          <a:xfrm>
            <a:off x="2144212" y="643556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un cabot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60FE48-5EE0-9A40-A757-81066060C628}"/>
              </a:ext>
            </a:extLst>
          </p:cNvPr>
          <p:cNvSpPr/>
          <p:nvPr/>
        </p:nvSpPr>
        <p:spPr>
          <a:xfrm>
            <a:off x="5059607" y="634207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eune have</a:t>
            </a:r>
          </a:p>
        </p:txBody>
      </p:sp>
    </p:spTree>
    <p:extLst>
      <p:ext uri="{BB962C8B-B14F-4D97-AF65-F5344CB8AC3E}">
        <p14:creationId xmlns:p14="http://schemas.microsoft.com/office/powerpoint/2010/main" val="25945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9BA17-20BC-5B46-9617-9DFE6C6DB1F1}"/>
              </a:ext>
            </a:extLst>
          </p:cNvPr>
          <p:cNvSpPr txBox="1"/>
          <p:nvPr/>
        </p:nvSpPr>
        <p:spPr>
          <a:xfrm>
            <a:off x="1431758" y="685800"/>
            <a:ext cx="623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À bétôt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885C80-6CC7-264B-A9E5-D974CD3C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084" y="2117558"/>
            <a:ext cx="4507832" cy="33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5412921" y="2552508"/>
            <a:ext cx="3894232" cy="11582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la grève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861FE-BF8F-004C-B21F-D82A4922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160170"/>
            <a:ext cx="1121433" cy="8405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204858" y="3821667"/>
            <a:ext cx="2655876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the beach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28E48-4554-D548-A2E3-4E27D5DF3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43" y="1502570"/>
            <a:ext cx="4625975" cy="34694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la greve">
            <a:hlinkClick r:id="" action="ppaction://media"/>
            <a:extLst>
              <a:ext uri="{FF2B5EF4-FFF2-40B4-BE49-F238E27FC236}">
                <a16:creationId xmlns:a16="http://schemas.microsoft.com/office/drawing/2014/main" id="{E71AA7A4-1D11-C14A-9AA0-29C181AE4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2431" y="2100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4859925" y="2591366"/>
            <a:ext cx="3894232" cy="11582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 Regular"/>
              </a:rPr>
              <a:t>lé</a:t>
            </a:r>
            <a:r>
              <a:rPr lang="en-US" sz="6000" dirty="0">
                <a:latin typeface="Arial Regular"/>
              </a:rPr>
              <a:t> </a:t>
            </a:r>
            <a:r>
              <a:rPr lang="en-US" sz="6000" dirty="0" err="1">
                <a:latin typeface="Arial Regular"/>
              </a:rPr>
              <a:t>solé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477028" y="3965673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the sun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09F48-E486-CC45-AD3F-717546D2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23" y="1757362"/>
            <a:ext cx="3417641" cy="34090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le sole.m4a">
            <a:hlinkClick r:id="" action="ppaction://media"/>
            <a:extLst>
              <a:ext uri="{FF2B5EF4-FFF2-40B4-BE49-F238E27FC236}">
                <a16:creationId xmlns:a16="http://schemas.microsoft.com/office/drawing/2014/main" id="{21414156-9E90-A744-9AC8-D296595AA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5286" y="2070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4625504" y="2652006"/>
            <a:ext cx="3957646" cy="11863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un </a:t>
            </a:r>
            <a:r>
              <a:rPr lang="en-US" sz="6000" dirty="0" err="1">
                <a:latin typeface="Arial Regular"/>
              </a:rPr>
              <a:t>boutchet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477028" y="3965673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a bucket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A24DF2-C641-3446-BC5C-2032E655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90" y="1402026"/>
            <a:ext cx="3585604" cy="3889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un boutchet">
            <a:hlinkClick r:id="" action="ppaction://media"/>
            <a:extLst>
              <a:ext uri="{FF2B5EF4-FFF2-40B4-BE49-F238E27FC236}">
                <a16:creationId xmlns:a16="http://schemas.microsoft.com/office/drawing/2014/main" id="{07B5F7AC-51C8-6144-800E-67FF37D3B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8348" y="2219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4567139" y="2591366"/>
            <a:ext cx="4187018" cy="11582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 Regular"/>
              </a:rPr>
              <a:t>eune</a:t>
            </a:r>
            <a:r>
              <a:rPr lang="en-US" sz="6000" dirty="0">
                <a:latin typeface="Arial Regular"/>
              </a:rPr>
              <a:t> </a:t>
            </a:r>
            <a:r>
              <a:rPr lang="en-US" sz="6000" dirty="0" err="1">
                <a:latin typeface="Arial Regular"/>
              </a:rPr>
              <a:t>bêque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477028" y="3965673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a spade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544BA-2E82-0348-8545-E83F03DA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23" y="1143063"/>
            <a:ext cx="2699426" cy="45166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eune beque">
            <a:hlinkClick r:id="" action="ppaction://media"/>
            <a:extLst>
              <a:ext uri="{FF2B5EF4-FFF2-40B4-BE49-F238E27FC236}">
                <a16:creationId xmlns:a16="http://schemas.microsoft.com/office/drawing/2014/main" id="{2ACC935E-483D-E642-BADF-E89FCECA1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9355" y="2281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3906777" y="4842522"/>
            <a:ext cx="4187018" cy="11582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du </a:t>
            </a:r>
            <a:r>
              <a:rPr lang="en-US" sz="6000" dirty="0" err="1">
                <a:latin typeface="Arial Regular"/>
              </a:rPr>
              <a:t>sablion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739675" y="3692535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sand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4436A-89AC-9347-9E83-7184D866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3" y="1463993"/>
            <a:ext cx="5052406" cy="299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du sablion">
            <a:hlinkClick r:id="" action="ppaction://media"/>
            <a:extLst>
              <a:ext uri="{FF2B5EF4-FFF2-40B4-BE49-F238E27FC236}">
                <a16:creationId xmlns:a16="http://schemas.microsoft.com/office/drawing/2014/main" id="{0AE35698-4E10-924D-AF5E-0E513253C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8297" y="4537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4902743" y="2779358"/>
            <a:ext cx="3957646" cy="11863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eune mauve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477028" y="3965673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a seagull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7BFE0-5E67-4F42-9641-8E46A0A4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6" y="1386976"/>
            <a:ext cx="4323746" cy="31619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eune mauve">
            <a:hlinkClick r:id="" action="ppaction://media"/>
            <a:extLst>
              <a:ext uri="{FF2B5EF4-FFF2-40B4-BE49-F238E27FC236}">
                <a16:creationId xmlns:a16="http://schemas.microsoft.com/office/drawing/2014/main" id="{D698D677-BC34-AA42-8A2C-54992A1ED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8348" y="2169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3906777" y="4842522"/>
            <a:ext cx="4187018" cy="11582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la </a:t>
            </a:r>
            <a:r>
              <a:rPr lang="en-US" sz="6000" dirty="0" err="1">
                <a:latin typeface="Arial Regular"/>
              </a:rPr>
              <a:t>mé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6739675" y="3692535"/>
            <a:ext cx="2106122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the sea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8AEB9-E6FC-D242-A0B1-1A414D9CA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76" y="1344003"/>
            <a:ext cx="4957051" cy="3304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la me.m4a">
            <a:hlinkClick r:id="" action="ppaction://media"/>
            <a:extLst>
              <a:ext uri="{FF2B5EF4-FFF2-40B4-BE49-F238E27FC236}">
                <a16:creationId xmlns:a16="http://schemas.microsoft.com/office/drawing/2014/main" id="{0811EAE2-01A4-E744-81D6-6B686D6DD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0284" y="4420781"/>
            <a:ext cx="739389" cy="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42B5B1-024F-8F42-8C04-D3271E85D668}"/>
              </a:ext>
            </a:extLst>
          </p:cNvPr>
          <p:cNvSpPr txBox="1">
            <a:spLocks/>
          </p:cNvSpPr>
          <p:nvPr/>
        </p:nvSpPr>
        <p:spPr>
          <a:xfrm>
            <a:off x="1794756" y="4948585"/>
            <a:ext cx="6087463" cy="126375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un </a:t>
            </a:r>
            <a:r>
              <a:rPr lang="en-US" sz="6000" dirty="0" err="1">
                <a:latin typeface="Arial Regular"/>
              </a:rPr>
              <a:t>châté</a:t>
            </a:r>
            <a:r>
              <a:rPr lang="en-US" sz="6000" dirty="0">
                <a:latin typeface="Arial Regular"/>
              </a:rPr>
              <a:t> </a:t>
            </a:r>
            <a:r>
              <a:rPr lang="en-US" sz="6000" dirty="0" err="1">
                <a:latin typeface="Arial Regular"/>
              </a:rPr>
              <a:t>dé</a:t>
            </a:r>
            <a:r>
              <a:rPr lang="en-US" sz="6000" dirty="0">
                <a:latin typeface="Arial Regular"/>
              </a:rPr>
              <a:t> </a:t>
            </a:r>
            <a:r>
              <a:rPr lang="en-US" sz="6000" dirty="0" err="1">
                <a:latin typeface="Arial Regular"/>
              </a:rPr>
              <a:t>sablion</a:t>
            </a:r>
            <a:endParaRPr lang="en-US" sz="6000" dirty="0">
              <a:latin typeface="Arial Regular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6688E-D3CF-B14F-AECC-FC906AC7F1B7}"/>
              </a:ext>
            </a:extLst>
          </p:cNvPr>
          <p:cNvSpPr txBox="1">
            <a:spLocks/>
          </p:cNvSpPr>
          <p:nvPr/>
        </p:nvSpPr>
        <p:spPr>
          <a:xfrm>
            <a:off x="5763641" y="3694209"/>
            <a:ext cx="2990960" cy="7623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50" dirty="0">
                <a:latin typeface="Arial Regular"/>
              </a:rPr>
              <a:t>a sandcastle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DEC0B-D62F-B942-98FF-1AA253C1E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33" y="1193318"/>
            <a:ext cx="4493622" cy="35112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un chate de sablion">
            <a:hlinkClick r:id="" action="ppaction://media"/>
            <a:extLst>
              <a:ext uri="{FF2B5EF4-FFF2-40B4-BE49-F238E27FC236}">
                <a16:creationId xmlns:a16="http://schemas.microsoft.com/office/drawing/2014/main" id="{8ED9A00D-5A70-A448-AD58-A589C68EC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7524" y="4550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5831</TotalTime>
  <Words>135</Words>
  <Application>Microsoft Macintosh PowerPoint</Application>
  <PresentationFormat>On-screen Show (4:3)</PresentationFormat>
  <Paragraphs>60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Regular</vt:lpstr>
      <vt:lpstr>Calibri</vt:lpstr>
      <vt:lpstr>Calibri Light</vt:lpstr>
      <vt:lpstr>Office Theme</vt:lpstr>
      <vt:lpstr>À la grève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229</cp:revision>
  <dcterms:created xsi:type="dcterms:W3CDTF">2018-05-16T09:05:51Z</dcterms:created>
  <dcterms:modified xsi:type="dcterms:W3CDTF">2020-05-20T13:57:09Z</dcterms:modified>
</cp:coreProperties>
</file>