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85" r:id="rId2"/>
    <p:sldId id="293" r:id="rId3"/>
    <p:sldId id="286" r:id="rId4"/>
    <p:sldId id="287" r:id="rId5"/>
    <p:sldId id="288" r:id="rId6"/>
    <p:sldId id="289" r:id="rId7"/>
    <p:sldId id="290" r:id="rId8"/>
    <p:sldId id="291" r:id="rId9"/>
    <p:sldId id="292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1462"/>
  </p:normalViewPr>
  <p:slideViewPr>
    <p:cSldViewPr>
      <p:cViewPr varScale="1">
        <p:scale>
          <a:sx n="102" d="100"/>
          <a:sy n="102" d="100"/>
        </p:scale>
        <p:origin x="2480" y="184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764AA-890C-4341-832F-F9E71AAE67C2}" type="datetimeFigureOut">
              <a:rPr lang="en-US" smtClean="0"/>
              <a:t>3/10/21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511809-1E3B-CA4B-ACEF-9161083E5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44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8BF59-C7E2-4787-A661-D9345C32D6BE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18FF-4CF0-4E85-A575-3D7F7EDD24D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8BF59-C7E2-4787-A661-D9345C32D6BE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18FF-4CF0-4E85-A575-3D7F7EDD24D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8BF59-C7E2-4787-A661-D9345C32D6BE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18FF-4CF0-4E85-A575-3D7F7EDD24D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8BF59-C7E2-4787-A661-D9345C32D6BE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18FF-4CF0-4E85-A575-3D7F7EDD24D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8BF59-C7E2-4787-A661-D9345C32D6BE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18FF-4CF0-4E85-A575-3D7F7EDD24D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8BF59-C7E2-4787-A661-D9345C32D6BE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18FF-4CF0-4E85-A575-3D7F7EDD24D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8BF59-C7E2-4787-A661-D9345C32D6BE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18FF-4CF0-4E85-A575-3D7F7EDD24D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8BF59-C7E2-4787-A661-D9345C32D6BE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18FF-4CF0-4E85-A575-3D7F7EDD24D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8BF59-C7E2-4787-A661-D9345C32D6BE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18FF-4CF0-4E85-A575-3D7F7EDD24D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8BF59-C7E2-4787-A661-D9345C32D6BE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18FF-4CF0-4E85-A575-3D7F7EDD24D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8BF59-C7E2-4787-A661-D9345C32D6BE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18FF-4CF0-4E85-A575-3D7F7EDD24D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8BF59-C7E2-4787-A661-D9345C32D6BE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F18FF-4CF0-4E85-A575-3D7F7EDD24D3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.emf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.emf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Quand</a:t>
            </a:r>
            <a:r>
              <a:rPr lang="en-US" dirty="0"/>
              <a:t> </a:t>
            </a:r>
            <a:r>
              <a:rPr lang="en-US" dirty="0" err="1"/>
              <a:t>tchi</a:t>
            </a:r>
            <a:r>
              <a:rPr lang="en-US" dirty="0"/>
              <a:t> </a:t>
            </a:r>
            <a:r>
              <a:rPr lang="en-US" dirty="0" err="1"/>
              <a:t>qu’ch’est</a:t>
            </a:r>
            <a:r>
              <a:rPr lang="en-US" dirty="0"/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857" y="980728"/>
            <a:ext cx="4004285" cy="5664018"/>
          </a:xfrm>
        </p:spPr>
      </p:pic>
      <p:sp>
        <p:nvSpPr>
          <p:cNvPr id="3" name="TextBox 2"/>
          <p:cNvSpPr txBox="1"/>
          <p:nvPr/>
        </p:nvSpPr>
        <p:spPr>
          <a:xfrm>
            <a:off x="251520" y="5998415"/>
            <a:ext cx="2987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Ch’est</a:t>
            </a:r>
            <a:r>
              <a:rPr lang="en-US" sz="2400" dirty="0"/>
              <a:t> </a:t>
            </a:r>
            <a:r>
              <a:rPr lang="en-US" sz="2400" u="sng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Octobre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Ch’est</a:t>
            </a:r>
            <a:r>
              <a:rPr lang="en-US" sz="2400" dirty="0"/>
              <a:t> </a:t>
            </a:r>
            <a:r>
              <a:rPr lang="en-US" sz="2400" u="sng" dirty="0"/>
              <a:t>au</a:t>
            </a:r>
            <a:r>
              <a:rPr lang="en-US" sz="2400" dirty="0"/>
              <a:t> </a:t>
            </a:r>
            <a:r>
              <a:rPr lang="en-US" sz="2400" dirty="0" err="1"/>
              <a:t>S’tembre</a:t>
            </a:r>
            <a:endParaRPr lang="en-US" sz="2400" dirty="0"/>
          </a:p>
        </p:txBody>
      </p:sp>
      <p:pic>
        <p:nvPicPr>
          <p:cNvPr id="5" name="Picture 4" descr="JérriaisLogo_COL.ai">
            <a:extLst>
              <a:ext uri="{FF2B5EF4-FFF2-40B4-BE49-F238E27FC236}">
                <a16:creationId xmlns:a16="http://schemas.microsoft.com/office/drawing/2014/main" id="{AFD6D9CF-4F11-D640-96A9-4E8A20BC76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744" y="5831303"/>
            <a:ext cx="1369735" cy="10266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480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28"/>
    </mc:Choice>
    <mc:Fallback xmlns="">
      <p:transition spd="slow" advTm="9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Quand</a:t>
            </a:r>
            <a:r>
              <a:rPr lang="en-US" dirty="0"/>
              <a:t> </a:t>
            </a:r>
            <a:r>
              <a:rPr lang="en-US" dirty="0" err="1"/>
              <a:t>tchi</a:t>
            </a:r>
            <a:r>
              <a:rPr lang="en-US" dirty="0"/>
              <a:t> </a:t>
            </a:r>
            <a:r>
              <a:rPr lang="en-US" dirty="0" err="1"/>
              <a:t>qu’ch’est</a:t>
            </a:r>
            <a:r>
              <a:rPr lang="en-US" dirty="0"/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632" y="1417638"/>
            <a:ext cx="3616736" cy="5113744"/>
          </a:xfrm>
        </p:spPr>
      </p:pic>
      <p:sp>
        <p:nvSpPr>
          <p:cNvPr id="5" name="TextBox 4"/>
          <p:cNvSpPr txBox="1"/>
          <p:nvPr/>
        </p:nvSpPr>
        <p:spPr>
          <a:xfrm>
            <a:off x="116504" y="5877272"/>
            <a:ext cx="2987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Ch’est</a:t>
            </a:r>
            <a:r>
              <a:rPr lang="en-US" sz="2400" dirty="0"/>
              <a:t> </a:t>
            </a:r>
            <a:r>
              <a:rPr lang="en-US" sz="2400" u="sng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Octobre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Ch’est</a:t>
            </a:r>
            <a:r>
              <a:rPr lang="en-US" sz="2400" dirty="0"/>
              <a:t> </a:t>
            </a:r>
            <a:r>
              <a:rPr lang="en-US" sz="2400" u="sng" dirty="0"/>
              <a:t>au</a:t>
            </a:r>
            <a:r>
              <a:rPr lang="en-US" sz="2400" dirty="0"/>
              <a:t> </a:t>
            </a:r>
            <a:r>
              <a:rPr lang="en-US" sz="2400" dirty="0" err="1"/>
              <a:t>S’tembre</a:t>
            </a:r>
            <a:endParaRPr lang="en-US" sz="2400" dirty="0"/>
          </a:p>
        </p:txBody>
      </p:sp>
      <p:pic>
        <p:nvPicPr>
          <p:cNvPr id="6" name="Picture 5" descr="JérriaisLogo_COL.ai">
            <a:extLst>
              <a:ext uri="{FF2B5EF4-FFF2-40B4-BE49-F238E27FC236}">
                <a16:creationId xmlns:a16="http://schemas.microsoft.com/office/drawing/2014/main" id="{D0238BE3-2C6E-6040-9F29-27E4CC6CF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299" y="5831303"/>
            <a:ext cx="1369735" cy="10266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36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4"/>
    </mc:Choice>
    <mc:Fallback xmlns="">
      <p:transition spd="slow" advTm="6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Quand</a:t>
            </a:r>
            <a:r>
              <a:rPr lang="en-US" dirty="0"/>
              <a:t> </a:t>
            </a:r>
            <a:r>
              <a:rPr lang="en-US" dirty="0" err="1"/>
              <a:t>tchi</a:t>
            </a:r>
            <a:r>
              <a:rPr lang="en-US" dirty="0"/>
              <a:t> </a:t>
            </a:r>
            <a:r>
              <a:rPr lang="en-US" dirty="0" err="1"/>
              <a:t>qu’ch’est</a:t>
            </a:r>
            <a:r>
              <a:rPr lang="en-US" dirty="0"/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829" y="1209889"/>
            <a:ext cx="3536156" cy="4739178"/>
          </a:xfrm>
        </p:spPr>
      </p:pic>
      <p:sp>
        <p:nvSpPr>
          <p:cNvPr id="3" name="TextBox 2"/>
          <p:cNvSpPr txBox="1"/>
          <p:nvPr/>
        </p:nvSpPr>
        <p:spPr>
          <a:xfrm>
            <a:off x="3801829" y="6110649"/>
            <a:ext cx="4618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charset="0"/>
                <a:ea typeface="Comic Sans MS" charset="0"/>
                <a:cs typeface="Comic Sans MS" charset="0"/>
              </a:rPr>
              <a:t>La </a:t>
            </a:r>
            <a:r>
              <a:rPr lang="en-US" sz="2400" dirty="0" err="1">
                <a:latin typeface="Comic Sans MS" charset="0"/>
                <a:ea typeface="Comic Sans MS" charset="0"/>
                <a:cs typeface="Comic Sans MS" charset="0"/>
              </a:rPr>
              <a:t>séthée</a:t>
            </a:r>
            <a:r>
              <a:rPr 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400" dirty="0" err="1">
                <a:latin typeface="Comic Sans MS" charset="0"/>
                <a:ea typeface="Comic Sans MS" charset="0"/>
                <a:cs typeface="Comic Sans MS" charset="0"/>
              </a:rPr>
              <a:t>ès</a:t>
            </a:r>
            <a:r>
              <a:rPr 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400" dirty="0" err="1">
                <a:latin typeface="Comic Sans MS" charset="0"/>
                <a:ea typeface="Comic Sans MS" charset="0"/>
                <a:cs typeface="Comic Sans MS" charset="0"/>
              </a:rPr>
              <a:t>chorchièrs</a:t>
            </a:r>
            <a:endParaRPr lang="en-US" sz="24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5510484"/>
            <a:ext cx="3282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Ch’est</a:t>
            </a:r>
            <a:r>
              <a:rPr lang="en-US" sz="2400" dirty="0"/>
              <a:t> </a:t>
            </a:r>
            <a:r>
              <a:rPr lang="en-US" sz="2400" u="sng" dirty="0" err="1"/>
              <a:t>lé</a:t>
            </a:r>
            <a:r>
              <a:rPr lang="en-US" sz="2400" u="sng" dirty="0"/>
              <a:t> </a:t>
            </a:r>
            <a:r>
              <a:rPr lang="en-US" sz="2400" u="sng" dirty="0" err="1"/>
              <a:t>trente-tch’ieune</a:t>
            </a:r>
            <a:r>
              <a:rPr lang="en-US" sz="2400" u="sng" dirty="0"/>
              <a:t> </a:t>
            </a:r>
            <a:r>
              <a:rPr lang="en-US" sz="2400" u="sng" dirty="0" err="1"/>
              <a:t>d’</a:t>
            </a:r>
            <a:r>
              <a:rPr lang="en-US" sz="2400" dirty="0" err="1"/>
              <a:t>Octobre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Ch’est</a:t>
            </a:r>
            <a:r>
              <a:rPr lang="en-US" sz="2400" dirty="0"/>
              <a:t> </a:t>
            </a:r>
            <a:r>
              <a:rPr lang="en-US" sz="2400" u="sng" dirty="0"/>
              <a:t>au</a:t>
            </a:r>
            <a:r>
              <a:rPr lang="en-US" sz="2400" dirty="0"/>
              <a:t> </a:t>
            </a:r>
            <a:r>
              <a:rPr lang="en-US" sz="2400" dirty="0" err="1"/>
              <a:t>S’tembre</a:t>
            </a:r>
            <a:endParaRPr lang="en-US" sz="2400" dirty="0"/>
          </a:p>
        </p:txBody>
      </p:sp>
      <p:pic>
        <p:nvPicPr>
          <p:cNvPr id="6" name="Picture 5" descr="JérriaisLogo_COL.ai">
            <a:extLst>
              <a:ext uri="{FF2B5EF4-FFF2-40B4-BE49-F238E27FC236}">
                <a16:creationId xmlns:a16="http://schemas.microsoft.com/office/drawing/2014/main" id="{43DD2DAA-F3CA-2245-888F-5A263F01FB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228" y="5684116"/>
            <a:ext cx="1369735" cy="10266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47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58"/>
    </mc:Choice>
    <mc:Fallback xmlns="">
      <p:transition spd="slow" advTm="10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Quand</a:t>
            </a:r>
            <a:r>
              <a:rPr lang="en-US" dirty="0"/>
              <a:t> </a:t>
            </a:r>
            <a:r>
              <a:rPr lang="en-US" dirty="0" err="1"/>
              <a:t>tchi</a:t>
            </a:r>
            <a:r>
              <a:rPr lang="en-US" dirty="0"/>
              <a:t> </a:t>
            </a:r>
            <a:r>
              <a:rPr lang="en-US" dirty="0" err="1"/>
              <a:t>qu’ch’est</a:t>
            </a:r>
            <a:r>
              <a:rPr lang="en-US" dirty="0"/>
              <a:t>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42" y="1113108"/>
            <a:ext cx="3544074" cy="5013055"/>
          </a:xfrm>
        </p:spPr>
      </p:pic>
      <p:sp>
        <p:nvSpPr>
          <p:cNvPr id="4" name="TextBox 3"/>
          <p:cNvSpPr txBox="1"/>
          <p:nvPr/>
        </p:nvSpPr>
        <p:spPr>
          <a:xfrm>
            <a:off x="251520" y="5998415"/>
            <a:ext cx="2987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Ch’est</a:t>
            </a:r>
            <a:r>
              <a:rPr lang="en-US" sz="2400" dirty="0"/>
              <a:t> </a:t>
            </a:r>
            <a:r>
              <a:rPr lang="en-US" sz="2400" u="sng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Dézembre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Ch’est</a:t>
            </a:r>
            <a:r>
              <a:rPr lang="en-US" sz="2400" dirty="0"/>
              <a:t> </a:t>
            </a:r>
            <a:r>
              <a:rPr lang="en-US" sz="2400" u="sng" dirty="0" err="1"/>
              <a:t>en</a:t>
            </a:r>
            <a:r>
              <a:rPr lang="en-US" sz="2400" u="sng" dirty="0"/>
              <a:t> </a:t>
            </a:r>
            <a:r>
              <a:rPr lang="en-US" sz="2400" u="sng" dirty="0" err="1"/>
              <a:t>Hivé</a:t>
            </a:r>
            <a:r>
              <a:rPr lang="en-US" sz="2400" u="sng" dirty="0"/>
              <a:t>.</a:t>
            </a:r>
            <a:endParaRPr lang="en-US" sz="2400" dirty="0"/>
          </a:p>
        </p:txBody>
      </p:sp>
      <p:pic>
        <p:nvPicPr>
          <p:cNvPr id="6" name="Picture 5" descr="JérriaisLogo_COL.ai">
            <a:extLst>
              <a:ext uri="{FF2B5EF4-FFF2-40B4-BE49-F238E27FC236}">
                <a16:creationId xmlns:a16="http://schemas.microsoft.com/office/drawing/2014/main" id="{A7D0D73D-EED8-D242-A99D-5063A4165B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798321"/>
            <a:ext cx="1369735" cy="10266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458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4"/>
    </mc:Choice>
    <mc:Fallback xmlns="">
      <p:transition spd="slow" advTm="8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Quand</a:t>
            </a:r>
            <a:r>
              <a:rPr lang="en-US" dirty="0"/>
              <a:t> </a:t>
            </a:r>
            <a:r>
              <a:rPr lang="en-US" dirty="0" err="1"/>
              <a:t>tchi</a:t>
            </a:r>
            <a:r>
              <a:rPr lang="en-US" dirty="0"/>
              <a:t> </a:t>
            </a:r>
            <a:r>
              <a:rPr lang="en-US" dirty="0" err="1"/>
              <a:t>qu’ch’est</a:t>
            </a:r>
            <a:r>
              <a:rPr lang="en-US" dirty="0"/>
              <a:t>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42" y="1214962"/>
            <a:ext cx="3472066" cy="4911201"/>
          </a:xfrm>
        </p:spPr>
      </p:pic>
      <p:sp>
        <p:nvSpPr>
          <p:cNvPr id="4" name="TextBox 3"/>
          <p:cNvSpPr txBox="1"/>
          <p:nvPr/>
        </p:nvSpPr>
        <p:spPr>
          <a:xfrm>
            <a:off x="2972142" y="6308725"/>
            <a:ext cx="4618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charset="0"/>
                <a:ea typeface="Comic Sans MS" charset="0"/>
                <a:cs typeface="Comic Sans MS" charset="0"/>
              </a:rPr>
              <a:t>Mardi Gras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5998415"/>
            <a:ext cx="2987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Ch’est</a:t>
            </a:r>
            <a:r>
              <a:rPr lang="en-US" sz="2400" dirty="0"/>
              <a:t> </a:t>
            </a:r>
            <a:r>
              <a:rPr lang="en-US" sz="2400" u="sng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Févri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Ch’est</a:t>
            </a:r>
            <a:r>
              <a:rPr lang="en-US" sz="2400" dirty="0"/>
              <a:t> </a:t>
            </a:r>
            <a:r>
              <a:rPr lang="en-US" sz="2400" u="sng" dirty="0" err="1"/>
              <a:t>en</a:t>
            </a:r>
            <a:r>
              <a:rPr lang="en-US" sz="2400" u="sng" dirty="0"/>
              <a:t> </a:t>
            </a:r>
            <a:r>
              <a:rPr lang="en-US" sz="2400" u="sng" dirty="0" err="1"/>
              <a:t>Hivé</a:t>
            </a:r>
            <a:r>
              <a:rPr lang="en-US" sz="2400" u="sng" dirty="0"/>
              <a:t>.</a:t>
            </a:r>
            <a:endParaRPr lang="en-US" sz="2400" dirty="0"/>
          </a:p>
        </p:txBody>
      </p:sp>
      <p:pic>
        <p:nvPicPr>
          <p:cNvPr id="7" name="Picture 6" descr="JérriaisLogo_COL.ai">
            <a:extLst>
              <a:ext uri="{FF2B5EF4-FFF2-40B4-BE49-F238E27FC236}">
                <a16:creationId xmlns:a16="http://schemas.microsoft.com/office/drawing/2014/main" id="{531CB49A-0045-D347-9774-CF4D7962A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224" y="5835170"/>
            <a:ext cx="1369735" cy="10266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371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72"/>
    </mc:Choice>
    <mc:Fallback xmlns="">
      <p:transition spd="slow" advTm="8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Quand</a:t>
            </a:r>
            <a:r>
              <a:rPr lang="en-US" dirty="0"/>
              <a:t> </a:t>
            </a:r>
            <a:r>
              <a:rPr lang="en-US" dirty="0" err="1"/>
              <a:t>tchi</a:t>
            </a:r>
            <a:r>
              <a:rPr lang="en-US" dirty="0"/>
              <a:t> </a:t>
            </a:r>
            <a:r>
              <a:rPr lang="en-US" dirty="0" err="1"/>
              <a:t>qu’ch’est</a:t>
            </a:r>
            <a:r>
              <a:rPr lang="en-US" dirty="0"/>
              <a:t>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42" y="1214962"/>
            <a:ext cx="3472066" cy="4911201"/>
          </a:xfrm>
        </p:spPr>
      </p:pic>
      <p:sp>
        <p:nvSpPr>
          <p:cNvPr id="4" name="TextBox 3"/>
          <p:cNvSpPr txBox="1"/>
          <p:nvPr/>
        </p:nvSpPr>
        <p:spPr>
          <a:xfrm>
            <a:off x="251520" y="5998415"/>
            <a:ext cx="2987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Ch’est</a:t>
            </a:r>
            <a:r>
              <a:rPr lang="en-US" sz="2400" dirty="0"/>
              <a:t> </a:t>
            </a:r>
            <a:r>
              <a:rPr lang="en-US" sz="2400" u="sng" dirty="0" err="1"/>
              <a:t>lé</a:t>
            </a:r>
            <a:r>
              <a:rPr lang="en-US" sz="2400" u="sng" dirty="0"/>
              <a:t> 14 </a:t>
            </a:r>
            <a:r>
              <a:rPr lang="en-US" sz="2400" u="sng" dirty="0" err="1"/>
              <a:t>dé</a:t>
            </a:r>
            <a:r>
              <a:rPr lang="en-US" sz="2400" dirty="0"/>
              <a:t> </a:t>
            </a:r>
            <a:r>
              <a:rPr lang="en-US" sz="2400" dirty="0" err="1"/>
              <a:t>Févri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Ch’est</a:t>
            </a:r>
            <a:r>
              <a:rPr lang="en-US" sz="2400" dirty="0"/>
              <a:t> </a:t>
            </a:r>
            <a:r>
              <a:rPr lang="en-US" sz="2400" u="sng" dirty="0" err="1"/>
              <a:t>en</a:t>
            </a:r>
            <a:r>
              <a:rPr lang="en-US" sz="2400" u="sng" dirty="0"/>
              <a:t> </a:t>
            </a:r>
            <a:r>
              <a:rPr lang="en-US" sz="2400" u="sng" dirty="0" err="1"/>
              <a:t>Hivé</a:t>
            </a:r>
            <a:r>
              <a:rPr lang="en-US" sz="2400" u="sng" dirty="0"/>
              <a:t>.</a:t>
            </a:r>
            <a:endParaRPr lang="en-US" sz="2400" dirty="0"/>
          </a:p>
        </p:txBody>
      </p:sp>
      <p:pic>
        <p:nvPicPr>
          <p:cNvPr id="6" name="Picture 5" descr="JérriaisLogo_COL.ai">
            <a:extLst>
              <a:ext uri="{FF2B5EF4-FFF2-40B4-BE49-F238E27FC236}">
                <a16:creationId xmlns:a16="http://schemas.microsoft.com/office/drawing/2014/main" id="{E8FF6E66-F6B6-6D4A-A1A4-1E82AE24F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744" y="5612814"/>
            <a:ext cx="1369735" cy="10266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075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8"/>
    </mc:Choice>
    <mc:Fallback xmlns="">
      <p:transition spd="slow" advTm="9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Quand</a:t>
            </a:r>
            <a:r>
              <a:rPr lang="en-US" dirty="0"/>
              <a:t> </a:t>
            </a:r>
            <a:r>
              <a:rPr lang="en-US" dirty="0" err="1"/>
              <a:t>tchi</a:t>
            </a:r>
            <a:r>
              <a:rPr lang="en-US" dirty="0"/>
              <a:t> </a:t>
            </a:r>
            <a:r>
              <a:rPr lang="en-US" dirty="0" err="1"/>
              <a:t>qu’ch’est</a:t>
            </a:r>
            <a:r>
              <a:rPr lang="en-US" dirty="0"/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56792"/>
            <a:ext cx="3384376" cy="211523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14" y="4077072"/>
            <a:ext cx="3810000" cy="2133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68978" y="1591850"/>
            <a:ext cx="4618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omic Sans MS" charset="0"/>
                <a:ea typeface="Comic Sans MS" charset="0"/>
                <a:cs typeface="Comic Sans MS" charset="0"/>
              </a:rPr>
              <a:t>Pâques</a:t>
            </a:r>
            <a:endParaRPr lang="en-US" sz="24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00871" y="4149080"/>
            <a:ext cx="4618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omic Sans MS" charset="0"/>
                <a:ea typeface="Comic Sans MS" charset="0"/>
                <a:cs typeface="Comic Sans MS" charset="0"/>
              </a:rPr>
              <a:t>Lé</a:t>
            </a:r>
            <a:r>
              <a:rPr lang="en-US" sz="2400" dirty="0">
                <a:latin typeface="Comic Sans MS" charset="0"/>
                <a:ea typeface="Comic Sans MS" charset="0"/>
                <a:cs typeface="Comic Sans MS" charset="0"/>
              </a:rPr>
              <a:t> Jour </a:t>
            </a:r>
            <a:r>
              <a:rPr lang="en-US" sz="2400" dirty="0" err="1">
                <a:latin typeface="Comic Sans MS" charset="0"/>
                <a:ea typeface="Comic Sans MS" charset="0"/>
                <a:cs typeface="Comic Sans MS" charset="0"/>
              </a:rPr>
              <a:t>d’la</a:t>
            </a:r>
            <a:r>
              <a:rPr 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400" dirty="0" err="1">
                <a:latin typeface="Comic Sans MS" charset="0"/>
                <a:ea typeface="Comic Sans MS" charset="0"/>
                <a:cs typeface="Comic Sans MS" charset="0"/>
              </a:rPr>
              <a:t>libéthâtion</a:t>
            </a:r>
            <a:endParaRPr lang="en-US" sz="24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02514" y="2084892"/>
            <a:ext cx="2987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Ch’est</a:t>
            </a:r>
            <a:r>
              <a:rPr lang="en-US" sz="2400" dirty="0"/>
              <a:t> </a:t>
            </a:r>
            <a:r>
              <a:rPr lang="en-US" sz="2400" u="sng" dirty="0" err="1"/>
              <a:t>en</a:t>
            </a:r>
            <a:r>
              <a:rPr lang="en-US" sz="2400" u="sng" dirty="0"/>
              <a:t> Mar </a:t>
            </a:r>
            <a:r>
              <a:rPr lang="en-US" sz="2400" u="sng" dirty="0" err="1"/>
              <a:t>ou</a:t>
            </a:r>
            <a:r>
              <a:rPr lang="en-US" sz="2400" u="sng" dirty="0"/>
              <a:t> </a:t>
            </a:r>
            <a:r>
              <a:rPr lang="en-US" sz="2400" u="sng" dirty="0" err="1"/>
              <a:t>en</a:t>
            </a:r>
            <a:r>
              <a:rPr lang="en-US" sz="2400" u="sng" dirty="0"/>
              <a:t> </a:t>
            </a:r>
            <a:r>
              <a:rPr lang="en-US" sz="2400" u="sng" dirty="0" err="1"/>
              <a:t>Avri</a:t>
            </a:r>
            <a:r>
              <a:rPr lang="en-US" sz="2400" u="sng" dirty="0"/>
              <a:t>.</a:t>
            </a:r>
            <a:endParaRPr lang="en-US" sz="2400" dirty="0"/>
          </a:p>
          <a:p>
            <a:r>
              <a:rPr lang="en-US" sz="2400" dirty="0" err="1"/>
              <a:t>Ch’est</a:t>
            </a:r>
            <a:r>
              <a:rPr lang="en-US" sz="2400" dirty="0"/>
              <a:t> </a:t>
            </a:r>
            <a:r>
              <a:rPr lang="en-US" sz="2400" u="sng" dirty="0"/>
              <a:t>au </a:t>
            </a:r>
            <a:r>
              <a:rPr lang="en-US" sz="2400" u="sng" dirty="0" err="1"/>
              <a:t>R’nouvé</a:t>
            </a:r>
            <a:r>
              <a:rPr lang="en-US" sz="2400" u="sng" dirty="0"/>
              <a:t>.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500871" y="4780621"/>
            <a:ext cx="2987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Ch’est</a:t>
            </a:r>
            <a:r>
              <a:rPr lang="en-US" sz="2400" dirty="0"/>
              <a:t> </a:t>
            </a:r>
            <a:r>
              <a:rPr lang="en-US" sz="2400" u="sng" dirty="0" err="1"/>
              <a:t>en</a:t>
            </a:r>
            <a:r>
              <a:rPr lang="en-US" sz="2400" u="sng" dirty="0"/>
              <a:t> Mai.</a:t>
            </a:r>
            <a:endParaRPr lang="en-US" sz="2400" dirty="0"/>
          </a:p>
          <a:p>
            <a:r>
              <a:rPr lang="en-US" sz="2400" dirty="0" err="1"/>
              <a:t>Ch’est</a:t>
            </a:r>
            <a:r>
              <a:rPr lang="en-US" sz="2400" dirty="0"/>
              <a:t> </a:t>
            </a:r>
            <a:r>
              <a:rPr lang="en-US" sz="2400" u="sng" dirty="0"/>
              <a:t>au </a:t>
            </a:r>
            <a:r>
              <a:rPr lang="en-US" sz="2400" u="sng" dirty="0" err="1"/>
              <a:t>R’nouvé</a:t>
            </a:r>
            <a:r>
              <a:rPr lang="en-US" sz="2400" u="sng" dirty="0"/>
              <a:t>.</a:t>
            </a:r>
            <a:endParaRPr lang="en-US" sz="2400" dirty="0"/>
          </a:p>
        </p:txBody>
      </p:sp>
      <p:pic>
        <p:nvPicPr>
          <p:cNvPr id="11" name="Picture 10" descr="JérriaisLogo_COL.ai">
            <a:extLst>
              <a:ext uri="{FF2B5EF4-FFF2-40B4-BE49-F238E27FC236}">
                <a16:creationId xmlns:a16="http://schemas.microsoft.com/office/drawing/2014/main" id="{5809D791-63F8-9D44-A16E-0C41240AF6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695" y="5679613"/>
            <a:ext cx="1369735" cy="10266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616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90"/>
    </mc:Choice>
    <mc:Fallback xmlns="">
      <p:transition spd="slow" advTm="15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Quand</a:t>
            </a:r>
            <a:r>
              <a:rPr lang="en-US" dirty="0"/>
              <a:t> </a:t>
            </a:r>
            <a:r>
              <a:rPr lang="en-US" dirty="0" err="1"/>
              <a:t>tchi</a:t>
            </a:r>
            <a:r>
              <a:rPr lang="en-US" dirty="0"/>
              <a:t> </a:t>
            </a:r>
            <a:r>
              <a:rPr lang="en-US" dirty="0" err="1"/>
              <a:t>qu’ch’est</a:t>
            </a:r>
            <a:r>
              <a:rPr lang="en-US" dirty="0"/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5517"/>
            <a:ext cx="3121152" cy="234086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74261"/>
            <a:ext cx="3492500" cy="2336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68978" y="1591850"/>
            <a:ext cx="4618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charset="0"/>
                <a:ea typeface="Comic Sans MS" charset="0"/>
                <a:cs typeface="Comic Sans MS" charset="0"/>
              </a:rPr>
              <a:t>La </a:t>
            </a:r>
            <a:r>
              <a:rPr lang="en-US" sz="2400" dirty="0" err="1">
                <a:latin typeface="Comic Sans MS" charset="0"/>
                <a:ea typeface="Comic Sans MS" charset="0"/>
                <a:cs typeface="Comic Sans MS" charset="0"/>
              </a:rPr>
              <a:t>batâle</a:t>
            </a:r>
            <a:r>
              <a:rPr lang="en-US" sz="2400" dirty="0">
                <a:latin typeface="Comic Sans MS" charset="0"/>
                <a:ea typeface="Comic Sans MS" charset="0"/>
                <a:cs typeface="Comic Sans MS" charset="0"/>
              </a:rPr>
              <a:t> des </a:t>
            </a:r>
            <a:r>
              <a:rPr lang="en-US" sz="2400" dirty="0" err="1">
                <a:latin typeface="Comic Sans MS" charset="0"/>
                <a:ea typeface="Comic Sans MS" charset="0"/>
                <a:cs typeface="Comic Sans MS" charset="0"/>
              </a:rPr>
              <a:t>flieurs</a:t>
            </a:r>
            <a:r>
              <a:rPr 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94556" y="4365104"/>
            <a:ext cx="4618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charset="0"/>
                <a:ea typeface="Comic Sans MS" charset="0"/>
                <a:cs typeface="Comic Sans MS" charset="0"/>
              </a:rPr>
              <a:t>La </a:t>
            </a:r>
            <a:r>
              <a:rPr lang="en-US" sz="2400" dirty="0" err="1">
                <a:latin typeface="Comic Sans MS" charset="0"/>
                <a:ea typeface="Comic Sans MS" charset="0"/>
                <a:cs typeface="Comic Sans MS" charset="0"/>
              </a:rPr>
              <a:t>montréthie</a:t>
            </a:r>
            <a:r>
              <a:rPr lang="en-US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400" dirty="0" err="1">
                <a:latin typeface="Comic Sans MS" charset="0"/>
                <a:ea typeface="Comic Sans MS" charset="0"/>
                <a:cs typeface="Comic Sans MS" charset="0"/>
              </a:rPr>
              <a:t>d’avions</a:t>
            </a:r>
            <a:endParaRPr lang="en-US" sz="24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8978" y="2194326"/>
            <a:ext cx="2987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Ch’est</a:t>
            </a:r>
            <a:r>
              <a:rPr lang="en-US" sz="2400" dirty="0"/>
              <a:t> </a:t>
            </a:r>
            <a:r>
              <a:rPr lang="en-US" sz="2400" u="sng" dirty="0" err="1"/>
              <a:t>en</a:t>
            </a:r>
            <a:r>
              <a:rPr lang="en-US" sz="2400" u="sng" dirty="0"/>
              <a:t> </a:t>
            </a:r>
            <a:r>
              <a:rPr lang="en-US" sz="2400" u="sng" dirty="0" err="1"/>
              <a:t>Août</a:t>
            </a:r>
            <a:r>
              <a:rPr lang="en-US" sz="2400" u="sng" dirty="0"/>
              <a:t>.</a:t>
            </a:r>
            <a:endParaRPr lang="en-US" sz="2400" dirty="0"/>
          </a:p>
          <a:p>
            <a:r>
              <a:rPr lang="en-US" sz="2400" dirty="0" err="1"/>
              <a:t>Ch’est</a:t>
            </a:r>
            <a:r>
              <a:rPr lang="en-US" sz="2400" dirty="0"/>
              <a:t> </a:t>
            </a:r>
            <a:r>
              <a:rPr lang="en-US" sz="2400" u="sng" dirty="0" err="1"/>
              <a:t>en</a:t>
            </a:r>
            <a:r>
              <a:rPr lang="en-US" sz="2400" u="sng" dirty="0"/>
              <a:t> </a:t>
            </a:r>
            <a:r>
              <a:rPr lang="en-US" sz="2400" u="sng" dirty="0" err="1"/>
              <a:t>Êté</a:t>
            </a:r>
            <a:r>
              <a:rPr lang="en-US" sz="2400" u="sng" dirty="0"/>
              <a:t>.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273170" y="4921413"/>
            <a:ext cx="2987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Ch’est</a:t>
            </a:r>
            <a:r>
              <a:rPr lang="en-US" sz="2400" dirty="0"/>
              <a:t> </a:t>
            </a:r>
            <a:r>
              <a:rPr lang="en-US" sz="2400" u="sng" dirty="0" err="1"/>
              <a:t>en</a:t>
            </a:r>
            <a:r>
              <a:rPr lang="en-US" sz="2400" u="sng" dirty="0"/>
              <a:t> </a:t>
            </a:r>
            <a:r>
              <a:rPr lang="en-US" sz="2400" u="sng" dirty="0" err="1"/>
              <a:t>Septembre</a:t>
            </a:r>
            <a:r>
              <a:rPr lang="en-US" sz="2400" u="sng" dirty="0"/>
              <a:t>.</a:t>
            </a:r>
            <a:endParaRPr lang="en-US" sz="2400" dirty="0"/>
          </a:p>
          <a:p>
            <a:r>
              <a:rPr lang="en-US" sz="2400" dirty="0" err="1"/>
              <a:t>Ch’est</a:t>
            </a:r>
            <a:r>
              <a:rPr lang="en-US" sz="2400" dirty="0"/>
              <a:t> </a:t>
            </a:r>
            <a:r>
              <a:rPr lang="en-US" sz="2400" u="sng" dirty="0" err="1"/>
              <a:t>en</a:t>
            </a:r>
            <a:r>
              <a:rPr lang="en-US" sz="2400" u="sng" dirty="0"/>
              <a:t> </a:t>
            </a:r>
            <a:r>
              <a:rPr lang="en-US" sz="2400" u="sng" dirty="0" err="1"/>
              <a:t>Êté</a:t>
            </a:r>
            <a:r>
              <a:rPr lang="en-US" sz="2400" u="sng" dirty="0"/>
              <a:t>.</a:t>
            </a:r>
            <a:endParaRPr lang="en-US" sz="2400" dirty="0"/>
          </a:p>
        </p:txBody>
      </p:sp>
      <p:pic>
        <p:nvPicPr>
          <p:cNvPr id="11" name="Picture 10" descr="JérriaisLogo_COL.ai">
            <a:extLst>
              <a:ext uri="{FF2B5EF4-FFF2-40B4-BE49-F238E27FC236}">
                <a16:creationId xmlns:a16="http://schemas.microsoft.com/office/drawing/2014/main" id="{C5DF8E68-2F3C-914B-AD2E-158F8C315B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265" y="5726244"/>
            <a:ext cx="1369735" cy="10266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848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37"/>
    </mc:Choice>
    <mc:Fallback xmlns="">
      <p:transition spd="slow" advTm="15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73075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ES" altLang="x-none" dirty="0" err="1">
                <a:latin typeface="Comic Sans MS" charset="0"/>
              </a:rPr>
              <a:t>Pâle</a:t>
            </a:r>
            <a:r>
              <a:rPr lang="es-ES" altLang="x-none" dirty="0">
                <a:latin typeface="Comic Sans MS" charset="0"/>
              </a:rPr>
              <a:t> </a:t>
            </a:r>
            <a:r>
              <a:rPr lang="es-ES" altLang="x-none" dirty="0" err="1">
                <a:latin typeface="Comic Sans MS" charset="0"/>
              </a:rPr>
              <a:t>auve</a:t>
            </a:r>
            <a:r>
              <a:rPr lang="es-ES" altLang="x-none" dirty="0">
                <a:latin typeface="Comic Sans MS" charset="0"/>
              </a:rPr>
              <a:t> </a:t>
            </a:r>
            <a:r>
              <a:rPr lang="es-ES" altLang="x-none" dirty="0" err="1">
                <a:latin typeface="Comic Sans MS" charset="0"/>
              </a:rPr>
              <a:t>trais</a:t>
            </a:r>
            <a:r>
              <a:rPr lang="es-ES" altLang="x-none" dirty="0">
                <a:latin typeface="Comic Sans MS" charset="0"/>
              </a:rPr>
              <a:t> </a:t>
            </a:r>
            <a:r>
              <a:rPr lang="es-ES" altLang="x-none" dirty="0" err="1">
                <a:latin typeface="Comic Sans MS" charset="0"/>
              </a:rPr>
              <a:t>pèrsonnes</a:t>
            </a:r>
            <a:endParaRPr lang="es-ES" altLang="x-none" dirty="0">
              <a:latin typeface="Comic Sans MS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6763" y="692150"/>
            <a:ext cx="8229600" cy="51847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s-ES" altLang="x-none">
              <a:latin typeface="Comic Sans MS" charset="0"/>
            </a:endParaRPr>
          </a:p>
          <a:p>
            <a:pPr eaLnBrk="1" hangingPunct="1">
              <a:lnSpc>
                <a:spcPct val="90000"/>
              </a:lnSpc>
            </a:pPr>
            <a:endParaRPr lang="es-ES" altLang="x-none">
              <a:latin typeface="Comic Sans MS" charset="0"/>
            </a:endParaRPr>
          </a:p>
          <a:p>
            <a:pPr eaLnBrk="1" hangingPunct="1">
              <a:lnSpc>
                <a:spcPct val="90000"/>
              </a:lnSpc>
            </a:pPr>
            <a:endParaRPr lang="es-ES" altLang="x-none">
              <a:latin typeface="Comic Sans MS" charset="0"/>
            </a:endParaRPr>
          </a:p>
          <a:p>
            <a:pPr eaLnBrk="1" hangingPunct="1">
              <a:lnSpc>
                <a:spcPct val="90000"/>
              </a:lnSpc>
            </a:pPr>
            <a:endParaRPr lang="es-ES" altLang="x-none">
              <a:latin typeface="Comic Sans MS" charset="0"/>
            </a:endParaRPr>
          </a:p>
          <a:p>
            <a:pPr eaLnBrk="1" hangingPunct="1">
              <a:lnSpc>
                <a:spcPct val="90000"/>
              </a:lnSpc>
            </a:pPr>
            <a:endParaRPr lang="es-ES" altLang="x-none">
              <a:latin typeface="Comic Sans MS" charset="0"/>
            </a:endParaRPr>
          </a:p>
          <a:p>
            <a:pPr eaLnBrk="1" hangingPunct="1">
              <a:lnSpc>
                <a:spcPct val="90000"/>
              </a:lnSpc>
            </a:pPr>
            <a:endParaRPr lang="es-ES" altLang="x-none">
              <a:latin typeface="Comic Sans MS" charset="0"/>
            </a:endParaRPr>
          </a:p>
          <a:p>
            <a:pPr eaLnBrk="1" hangingPunct="1">
              <a:lnSpc>
                <a:spcPct val="90000"/>
              </a:lnSpc>
            </a:pPr>
            <a:endParaRPr lang="es-ES" altLang="x-none">
              <a:latin typeface="Comic Sans MS" charset="0"/>
            </a:endParaRPr>
          </a:p>
          <a:p>
            <a:pPr eaLnBrk="1" hangingPunct="1">
              <a:lnSpc>
                <a:spcPct val="90000"/>
              </a:lnSpc>
            </a:pPr>
            <a:endParaRPr lang="es-ES" altLang="x-none">
              <a:latin typeface="Comic Sans MS" charset="0"/>
            </a:endParaRPr>
          </a:p>
        </p:txBody>
      </p:sp>
      <p:pic>
        <p:nvPicPr>
          <p:cNvPr id="49155" name="Picture 4" descr="MCj0078706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338638"/>
            <a:ext cx="26638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AutoShape 5"/>
          <p:cNvSpPr>
            <a:spLocks noChangeArrowheads="1"/>
          </p:cNvSpPr>
          <p:nvPr/>
        </p:nvSpPr>
        <p:spPr bwMode="auto">
          <a:xfrm>
            <a:off x="179387" y="1143000"/>
            <a:ext cx="3716337" cy="2870101"/>
          </a:xfrm>
          <a:prstGeom prst="wedgeEllipseCallout">
            <a:avLst>
              <a:gd name="adj1" fmla="val 27605"/>
              <a:gd name="adj2" fmla="val 63051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x-none" sz="2400" b="1" dirty="0">
                <a:latin typeface="Comic Sans MS" charset="0"/>
              </a:rPr>
              <a:t>-</a:t>
            </a:r>
            <a:r>
              <a:rPr lang="en-GB" altLang="x-none" sz="2400" b="1" dirty="0" err="1">
                <a:latin typeface="Comic Sans MS" charset="0"/>
              </a:rPr>
              <a:t>Tchi</a:t>
            </a:r>
            <a:r>
              <a:rPr lang="en-GB" altLang="x-none" sz="2400" b="1" dirty="0">
                <a:latin typeface="Comic Sans MS" charset="0"/>
              </a:rPr>
              <a:t> fête </a:t>
            </a:r>
            <a:r>
              <a:rPr lang="en-GB" altLang="x-none" sz="2400" b="1" dirty="0" err="1">
                <a:latin typeface="Comic Sans MS" charset="0"/>
              </a:rPr>
              <a:t>qué</a:t>
            </a:r>
            <a:r>
              <a:rPr lang="en-GB" altLang="x-none" sz="2400" b="1" dirty="0">
                <a:latin typeface="Comic Sans MS" charset="0"/>
              </a:rPr>
              <a:t> </a:t>
            </a:r>
            <a:r>
              <a:rPr lang="en-GB" altLang="x-none" sz="2400" b="1" dirty="0" err="1">
                <a:latin typeface="Comic Sans MS" charset="0"/>
              </a:rPr>
              <a:t>tu’aimes</a:t>
            </a:r>
            <a:r>
              <a:rPr lang="en-GB" altLang="x-none" sz="2400" b="1" dirty="0">
                <a:latin typeface="Comic Sans MS" charset="0"/>
              </a:rPr>
              <a:t> </a:t>
            </a:r>
            <a:r>
              <a:rPr lang="en-GB" altLang="x-none" sz="2400" b="1" dirty="0" err="1">
                <a:latin typeface="Comic Sans MS" charset="0"/>
              </a:rPr>
              <a:t>lé</a:t>
            </a:r>
            <a:r>
              <a:rPr lang="en-GB" altLang="x-none" sz="2400" b="1" dirty="0">
                <a:latin typeface="Comic Sans MS" charset="0"/>
              </a:rPr>
              <a:t> </a:t>
            </a:r>
            <a:r>
              <a:rPr lang="en-GB" altLang="x-none" sz="2400" b="1" dirty="0" err="1">
                <a:latin typeface="Comic Sans MS" charset="0"/>
              </a:rPr>
              <a:t>mus</a:t>
            </a:r>
            <a:r>
              <a:rPr lang="en-GB" altLang="x-none" sz="2400" b="1" dirty="0">
                <a:latin typeface="Comic Sans MS" charset="0"/>
              </a:rPr>
              <a:t>?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x-none" sz="2400" b="1" dirty="0">
                <a:latin typeface="Comic Sans MS" charset="0"/>
              </a:rPr>
              <a:t>-</a:t>
            </a:r>
            <a:r>
              <a:rPr lang="en-GB" altLang="x-none" sz="2400" b="1" dirty="0" err="1">
                <a:latin typeface="Comic Sans MS" charset="0"/>
              </a:rPr>
              <a:t>Quand</a:t>
            </a:r>
            <a:r>
              <a:rPr lang="en-GB" altLang="x-none" sz="2400" b="1" dirty="0">
                <a:latin typeface="Comic Sans MS" charset="0"/>
              </a:rPr>
              <a:t> </a:t>
            </a:r>
            <a:r>
              <a:rPr lang="en-GB" altLang="x-none" sz="2400" b="1" dirty="0" err="1">
                <a:latin typeface="Comic Sans MS" charset="0"/>
              </a:rPr>
              <a:t>tchi</a:t>
            </a:r>
            <a:r>
              <a:rPr lang="en-GB" altLang="x-none" sz="2400" b="1" dirty="0">
                <a:latin typeface="Comic Sans MS" charset="0"/>
              </a:rPr>
              <a:t> </a:t>
            </a:r>
            <a:r>
              <a:rPr lang="en-GB" altLang="x-none" sz="2400" b="1" dirty="0" err="1">
                <a:latin typeface="Comic Sans MS" charset="0"/>
              </a:rPr>
              <a:t>qu’ch’est</a:t>
            </a:r>
            <a:r>
              <a:rPr lang="en-GB" altLang="x-none" sz="2400" b="1" dirty="0">
                <a:latin typeface="Comic Sans MS" charset="0"/>
              </a:rPr>
              <a:t>?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x-none" sz="2400" b="1" dirty="0">
                <a:latin typeface="Comic Sans MS" charset="0"/>
              </a:rPr>
              <a:t>- </a:t>
            </a:r>
            <a:r>
              <a:rPr lang="en-GB" altLang="x-none" sz="2400" b="1" dirty="0" err="1">
                <a:latin typeface="Comic Sans MS" charset="0"/>
              </a:rPr>
              <a:t>Où’est</a:t>
            </a:r>
            <a:r>
              <a:rPr lang="en-GB" altLang="x-none" sz="2400" b="1" dirty="0">
                <a:latin typeface="Comic Sans MS" charset="0"/>
              </a:rPr>
              <a:t> </a:t>
            </a:r>
            <a:r>
              <a:rPr lang="en-GB" altLang="x-none" sz="2400" b="1" dirty="0" err="1">
                <a:latin typeface="Comic Sans MS" charset="0"/>
              </a:rPr>
              <a:t>qu’ch’est</a:t>
            </a:r>
            <a:r>
              <a:rPr lang="en-GB" altLang="x-none" sz="2400" b="1" dirty="0">
                <a:latin typeface="Comic Sans MS" charset="0"/>
              </a:rPr>
              <a:t>?</a:t>
            </a:r>
          </a:p>
        </p:txBody>
      </p:sp>
      <p:sp>
        <p:nvSpPr>
          <p:cNvPr id="17417" name="AutoShape 9"/>
          <p:cNvSpPr>
            <a:spLocks noChangeArrowheads="1"/>
          </p:cNvSpPr>
          <p:nvPr/>
        </p:nvSpPr>
        <p:spPr bwMode="auto">
          <a:xfrm>
            <a:off x="4629944" y="1043563"/>
            <a:ext cx="4219575" cy="3264912"/>
          </a:xfrm>
          <a:prstGeom prst="wedgeEllipseCallout">
            <a:avLst>
              <a:gd name="adj1" fmla="val -31005"/>
              <a:gd name="adj2" fmla="val 5924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x-none" sz="2400" dirty="0" err="1">
                <a:latin typeface="Comic Sans MS" charset="0"/>
              </a:rPr>
              <a:t>J’aime</a:t>
            </a:r>
            <a:r>
              <a:rPr lang="en-GB" altLang="x-none" sz="2400" dirty="0">
                <a:latin typeface="Comic Sans MS" charset="0"/>
              </a:rPr>
              <a:t> </a:t>
            </a:r>
            <a:r>
              <a:rPr lang="en-GB" altLang="x-none" sz="2400" dirty="0" err="1">
                <a:latin typeface="Comic Sans MS" charset="0"/>
              </a:rPr>
              <a:t>mus</a:t>
            </a:r>
            <a:r>
              <a:rPr lang="en-GB" altLang="x-none" sz="2400" dirty="0">
                <a:latin typeface="Comic Sans MS" charset="0"/>
              </a:rPr>
              <a:t> la </a:t>
            </a:r>
            <a:r>
              <a:rPr lang="en-GB" altLang="x-none" sz="2400" dirty="0" err="1">
                <a:latin typeface="Comic Sans MS" charset="0"/>
              </a:rPr>
              <a:t>faîs’sie</a:t>
            </a:r>
            <a:r>
              <a:rPr lang="en-GB" altLang="x-none" sz="2400" dirty="0">
                <a:latin typeface="Comic Sans MS" charset="0"/>
              </a:rPr>
              <a:t> </a:t>
            </a:r>
            <a:r>
              <a:rPr lang="en-GB" altLang="x-none" sz="2400" dirty="0" err="1">
                <a:latin typeface="Comic Sans MS" charset="0"/>
              </a:rPr>
              <a:t>d’cidre</a:t>
            </a:r>
            <a:r>
              <a:rPr lang="en-GB" altLang="x-none" sz="2400" dirty="0">
                <a:latin typeface="Comic Sans MS" charset="0"/>
              </a:rPr>
              <a:t>, </a:t>
            </a:r>
            <a:r>
              <a:rPr lang="en-GB" altLang="x-none" sz="2400" dirty="0" err="1">
                <a:latin typeface="Comic Sans MS" charset="0"/>
              </a:rPr>
              <a:t>mé</a:t>
            </a:r>
            <a:r>
              <a:rPr lang="en-GB" altLang="x-none" sz="2400" dirty="0">
                <a:latin typeface="Comic Sans MS" charset="0"/>
              </a:rPr>
              <a:t>! </a:t>
            </a:r>
            <a:r>
              <a:rPr lang="en-GB" altLang="x-none" sz="2400" dirty="0" err="1">
                <a:latin typeface="Comic Sans MS" charset="0"/>
              </a:rPr>
              <a:t>Ch’t’année</a:t>
            </a:r>
            <a:r>
              <a:rPr lang="en-GB" altLang="x-none" sz="2400" dirty="0">
                <a:latin typeface="Comic Sans MS" charset="0"/>
              </a:rPr>
              <a:t>, </a:t>
            </a:r>
            <a:r>
              <a:rPr lang="en-GB" altLang="x-none" sz="2400" dirty="0" err="1">
                <a:latin typeface="Comic Sans MS" charset="0"/>
              </a:rPr>
              <a:t>ch’tait</a:t>
            </a:r>
            <a:r>
              <a:rPr lang="en-GB" altLang="x-none" sz="2400" dirty="0">
                <a:latin typeface="Comic Sans MS" charset="0"/>
              </a:rPr>
              <a:t> </a:t>
            </a:r>
            <a:r>
              <a:rPr lang="en-GB" altLang="x-none" sz="2400" dirty="0" err="1">
                <a:latin typeface="Comic Sans MS" charset="0"/>
              </a:rPr>
              <a:t>lé</a:t>
            </a:r>
            <a:r>
              <a:rPr lang="en-GB" altLang="x-none" sz="2400" dirty="0">
                <a:latin typeface="Comic Sans MS" charset="0"/>
              </a:rPr>
              <a:t> </a:t>
            </a:r>
            <a:r>
              <a:rPr lang="en-GB" altLang="x-none" sz="2400" dirty="0" err="1">
                <a:latin typeface="Comic Sans MS" charset="0"/>
              </a:rPr>
              <a:t>vîngt</a:t>
            </a:r>
            <a:r>
              <a:rPr lang="en-GB" altLang="x-none" sz="2400" dirty="0">
                <a:latin typeface="Comic Sans MS" charset="0"/>
              </a:rPr>
              <a:t> </a:t>
            </a:r>
            <a:r>
              <a:rPr lang="en-GB" altLang="x-none" sz="2400" dirty="0" err="1">
                <a:latin typeface="Comic Sans MS" charset="0"/>
              </a:rPr>
              <a:t>d’Octobre</a:t>
            </a:r>
            <a:r>
              <a:rPr lang="en-GB" altLang="x-none" sz="2400" dirty="0">
                <a:latin typeface="Comic Sans MS" charset="0"/>
              </a:rPr>
              <a:t>. </a:t>
            </a:r>
            <a:r>
              <a:rPr lang="en-GB" altLang="x-none" sz="2400" dirty="0" err="1">
                <a:latin typeface="Comic Sans MS" charset="0"/>
              </a:rPr>
              <a:t>Ch’est</a:t>
            </a:r>
            <a:r>
              <a:rPr lang="en-GB" altLang="x-none" sz="2400" dirty="0">
                <a:latin typeface="Comic Sans MS" charset="0"/>
              </a:rPr>
              <a:t> au </a:t>
            </a:r>
            <a:r>
              <a:rPr lang="en-GB" altLang="x-none" sz="2400" dirty="0" err="1">
                <a:latin typeface="Comic Sans MS" charset="0"/>
              </a:rPr>
              <a:t>S’tembre</a:t>
            </a:r>
            <a:r>
              <a:rPr lang="en-GB" altLang="x-none" sz="2400" dirty="0">
                <a:latin typeface="Comic Sans MS" charset="0"/>
              </a:rPr>
              <a:t> et </a:t>
            </a:r>
            <a:r>
              <a:rPr lang="en-GB" altLang="x-none" sz="2400" dirty="0" err="1">
                <a:latin typeface="Comic Sans MS" charset="0"/>
              </a:rPr>
              <a:t>ch’est</a:t>
            </a:r>
            <a:r>
              <a:rPr lang="en-GB" altLang="x-none" sz="2400" dirty="0">
                <a:latin typeface="Comic Sans MS" charset="0"/>
              </a:rPr>
              <a:t> </a:t>
            </a:r>
            <a:r>
              <a:rPr lang="en-GB" altLang="x-none" sz="2400" dirty="0" err="1">
                <a:latin typeface="Comic Sans MS" charset="0"/>
              </a:rPr>
              <a:t>à</a:t>
            </a:r>
            <a:r>
              <a:rPr lang="en-GB" altLang="x-none" sz="2400" dirty="0">
                <a:latin typeface="Comic Sans MS" charset="0"/>
              </a:rPr>
              <a:t> </a:t>
            </a:r>
            <a:r>
              <a:rPr lang="en-GB" altLang="x-none" sz="2400">
                <a:latin typeface="Comic Sans MS" charset="0"/>
              </a:rPr>
              <a:t>Hamptone.</a:t>
            </a:r>
            <a:endParaRPr lang="en-GB" altLang="x-none" sz="2400" dirty="0">
              <a:latin typeface="Comic Sans MS" charset="0"/>
            </a:endParaRPr>
          </a:p>
        </p:txBody>
      </p:sp>
      <p:pic>
        <p:nvPicPr>
          <p:cNvPr id="7" name="Picture 6" descr="JérriaisLogo_COL.ai">
            <a:extLst>
              <a:ext uri="{FF2B5EF4-FFF2-40B4-BE49-F238E27FC236}">
                <a16:creationId xmlns:a16="http://schemas.microsoft.com/office/drawing/2014/main" id="{50F2D1DB-CB7A-054E-89D7-BF8D9897D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668" y="5714989"/>
            <a:ext cx="1369735" cy="10266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571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87"/>
    </mc:Choice>
    <mc:Fallback xmlns="">
      <p:transition spd="slow" advTm="22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nimBg="1"/>
      <p:bldP spid="174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8|3.1|5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6|2.4|3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6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177</Words>
  <Application>Microsoft Macintosh PowerPoint</Application>
  <PresentationFormat>On-screen Show (4:3)</PresentationFormat>
  <Paragraphs>45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Comic Sans MS</vt:lpstr>
      <vt:lpstr>Office Theme</vt:lpstr>
      <vt:lpstr>Quand tchi qu’ch’est?</vt:lpstr>
      <vt:lpstr>Quand tchi qu’ch’est?</vt:lpstr>
      <vt:lpstr>Quand tchi qu’ch’est?</vt:lpstr>
      <vt:lpstr>Quand tchi qu’ch’est?</vt:lpstr>
      <vt:lpstr>Quand tchi qu’ch’est?</vt:lpstr>
      <vt:lpstr>Quand tchi qu’ch’est?</vt:lpstr>
      <vt:lpstr>Quand tchi qu’ch’est?</vt:lpstr>
      <vt:lpstr>Quand tchi qu’ch’est?</vt:lpstr>
      <vt:lpstr>Pâle auve trais pèrsonnes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Chiffres</dc:title>
  <dc:creator>Claire</dc:creator>
  <cp:lastModifiedBy>Aline Cattermole</cp:lastModifiedBy>
  <cp:revision>70</cp:revision>
  <cp:lastPrinted>2017-10-05T14:05:44Z</cp:lastPrinted>
  <dcterms:created xsi:type="dcterms:W3CDTF">2012-10-02T18:33:34Z</dcterms:created>
  <dcterms:modified xsi:type="dcterms:W3CDTF">2021-03-10T09:51:26Z</dcterms:modified>
</cp:coreProperties>
</file>