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87" r:id="rId2"/>
    <p:sldId id="322" r:id="rId3"/>
    <p:sldId id="321" r:id="rId4"/>
    <p:sldId id="323" r:id="rId5"/>
    <p:sldId id="324" r:id="rId6"/>
    <p:sldId id="325" r:id="rId7"/>
    <p:sldId id="326" r:id="rId8"/>
    <p:sldId id="333" r:id="rId9"/>
    <p:sldId id="331" r:id="rId10"/>
    <p:sldId id="332" r:id="rId11"/>
    <p:sldId id="329" r:id="rId12"/>
    <p:sldId id="330" r:id="rId13"/>
    <p:sldId id="328" r:id="rId14"/>
    <p:sldId id="32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1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273"/>
    <p:restoredTop sz="93077"/>
  </p:normalViewPr>
  <p:slideViewPr>
    <p:cSldViewPr snapToGrid="0" snapToObjects="1">
      <p:cViewPr varScale="1">
        <p:scale>
          <a:sx n="97" d="100"/>
          <a:sy n="97" d="100"/>
        </p:scale>
        <p:origin x="216" y="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 Regular"/>
              </a:defRPr>
            </a:lvl1pPr>
          </a:lstStyle>
          <a:p>
            <a:fld id="{EA23A240-AFD7-7844-82FD-06052DDDB868}" type="datetimeFigureOut">
              <a:rPr lang="en-US" smtClean="0"/>
              <a:pPr/>
              <a:t>3/22/20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 Regular"/>
              </a:defRPr>
            </a:lvl1pPr>
          </a:lstStyle>
          <a:p>
            <a:fld id="{E7321320-FB5D-AC46-9A9D-B3AB5643F5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827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7B916-4C42-4B4A-9995-4AABBC96B4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130BA3-3155-904C-A86E-1130B1344F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D894B-701D-5044-8DE2-E2CEFC79A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E36E1-471E-3C41-906E-83AB8C6C17A4}" type="datetimeFigureOut">
              <a:rPr lang="en-US" smtClean="0"/>
              <a:t>3/22/20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ADE525-B7BE-7447-BEA9-B9AD6EE9A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497723-8785-3648-9889-58FDE8E2A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AE30E-73B9-B241-8687-E2FE5CA84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687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084E6-E2FC-DE4E-8B08-BD5D36195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09CED7-0726-A94C-BBAF-86B009AB33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6F7650-81B4-944A-8DD0-433641F8C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E36E1-471E-3C41-906E-83AB8C6C17A4}" type="datetimeFigureOut">
              <a:rPr lang="en-US" smtClean="0"/>
              <a:t>3/22/20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83EF84-2243-9B43-BC60-15B161CAC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A0C9BE-D6B4-C848-BA03-6E220E95B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AE30E-73B9-B241-8687-E2FE5CA84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047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614E83-061D-0D4D-86C6-02DBEEC0E8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A6D2D2-1DBC-5147-959D-3C07A62E2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B2131B-4829-EF41-80F5-DE94CCA75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E36E1-471E-3C41-906E-83AB8C6C17A4}" type="datetimeFigureOut">
              <a:rPr lang="en-US" smtClean="0"/>
              <a:t>3/22/20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EC0EA-C454-9243-9556-9B7D7777C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946C4D-967B-064F-9A8A-B002622B6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AE30E-73B9-B241-8687-E2FE5CA84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087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E2E50-B57B-2C4B-9B68-E6D7DC5D1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05BF6-1700-5B49-A542-C5CE0282BC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BD631A-B72B-A044-9C7D-C5E16F37C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E36E1-471E-3C41-906E-83AB8C6C17A4}" type="datetimeFigureOut">
              <a:rPr lang="en-US" smtClean="0"/>
              <a:t>3/22/20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648FC-04A1-D74F-BB17-4CD67593F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D25788-30C1-FE4F-A41F-557CEC02C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AE30E-73B9-B241-8687-E2FE5CA84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13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4F57C-F42B-3240-A607-167BDC5DA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D65D08-A6F2-E844-BC29-BACBCFAF40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EC0B82-D897-DD46-A9A1-1FD2459A1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E36E1-471E-3C41-906E-83AB8C6C17A4}" type="datetimeFigureOut">
              <a:rPr lang="en-US" smtClean="0"/>
              <a:t>3/22/20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23AD34-86B4-8446-93C5-AAAD98F2B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5C225-ACDE-E849-94DC-430166A93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AE30E-73B9-B241-8687-E2FE5CA84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818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48027-54D6-EA4C-9BF9-7FBB4249A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E0C620-8ECF-134A-9966-640106F8DD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2A60CC-CE6F-C141-994B-B87523CEF9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DBABB8-7D51-7E4D-894A-6872AA7EC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E36E1-471E-3C41-906E-83AB8C6C17A4}" type="datetimeFigureOut">
              <a:rPr lang="en-US" smtClean="0"/>
              <a:t>3/22/20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E3D5FE-0AC0-A943-A142-FC1C4E337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4F6D00-CD24-5A40-863C-96EECAE57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AE30E-73B9-B241-8687-E2FE5CA84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282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5F84E-151C-0F45-80DE-A1F534C4C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0169A6-6735-A84F-9AB2-64AD52C2DE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E94AF1-1857-5B43-88B9-1786670C76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A56953-BD34-D343-84F2-B99E314859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B42DAB-922B-D944-8C37-7026086097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4436E3-130E-1542-A5F2-408355C07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E36E1-471E-3C41-906E-83AB8C6C17A4}" type="datetimeFigureOut">
              <a:rPr lang="en-US" smtClean="0"/>
              <a:t>3/22/20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8197DE-93D2-7246-B054-FDA76AE5A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8B981D-89A4-024F-991D-C52E3AA18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AE30E-73B9-B241-8687-E2FE5CA84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614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4311E-6E6A-2445-BBAC-22A20574C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3949A8-5ACE-B041-87AD-4BB787051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E36E1-471E-3C41-906E-83AB8C6C17A4}" type="datetimeFigureOut">
              <a:rPr lang="en-US" smtClean="0"/>
              <a:t>3/22/20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0A21B4-FEB5-7340-BB2A-D9B144C6F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6FAAAF-78E4-B947-A192-F8ABABC77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AE30E-73B9-B241-8687-E2FE5CA84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87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BB35A0-5FD4-654A-B812-703B06AAC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E36E1-471E-3C41-906E-83AB8C6C17A4}" type="datetimeFigureOut">
              <a:rPr lang="en-US" smtClean="0"/>
              <a:t>3/22/20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7714B5-6B7A-6D4B-8E1D-BAC83F029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51637B-EC53-314C-A297-A2F82A26F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AE30E-73B9-B241-8687-E2FE5CA84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558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C84AF-8C7B-BF41-8687-C2550BF6A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3626B2-AD20-9D48-A550-149815842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B24A12-18E3-7A44-A20A-6BEF6D314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383DEA-CF8A-EB48-AD4A-9E181A2BE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E36E1-471E-3C41-906E-83AB8C6C17A4}" type="datetimeFigureOut">
              <a:rPr lang="en-US" smtClean="0"/>
              <a:t>3/22/20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21C874-DC21-EC46-8790-63F8B6475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C4D7AF-4C46-2C4C-A9C1-BBF4E9F9C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AE30E-73B9-B241-8687-E2FE5CA84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256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7A59C-2F5F-4C4A-B8D9-BC81DAC27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3D8065-10F8-054D-8484-09FC641DB5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90D1E9-F23D-5A41-9F46-A7ACA29AC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54762C-7526-2B47-AFCC-7B8A7EE68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E36E1-471E-3C41-906E-83AB8C6C17A4}" type="datetimeFigureOut">
              <a:rPr lang="en-US" smtClean="0"/>
              <a:t>3/22/20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572BE0-40E7-2946-9DCC-35668714F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5140DD-271F-8349-A1F2-71DB8C07E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AE30E-73B9-B241-8687-E2FE5CA84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662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76000"/>
                <a:lumOff val="24000"/>
              </a:schemeClr>
            </a:gs>
            <a:gs pos="9000">
              <a:srgbClr val="FFC000"/>
            </a:gs>
            <a:gs pos="44000">
              <a:schemeClr val="accent1">
                <a:lumMod val="45000"/>
                <a:lumOff val="55000"/>
              </a:schemeClr>
            </a:gs>
            <a:gs pos="67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08669A-0B20-5344-9344-55AD26234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13FA88-96BC-8446-8A64-663C606C48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A437B-0227-8C42-8E45-36DEF88740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 Regular"/>
              </a:defRPr>
            </a:lvl1pPr>
          </a:lstStyle>
          <a:p>
            <a:fld id="{7BEE36E1-471E-3C41-906E-83AB8C6C17A4}" type="datetimeFigureOut">
              <a:rPr lang="en-US" smtClean="0"/>
              <a:pPr/>
              <a:t>3/22/20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36B8D3-BF7C-B244-B005-4BA84EE201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DFCBCB-3EEB-F24B-B8A8-F46C7478AF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 Regular"/>
              </a:defRPr>
            </a:lvl1pPr>
          </a:lstStyle>
          <a:p>
            <a:fld id="{76BAE30E-73B9-B241-8687-E2FE5CA84B6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765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 Regular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 Regular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 Regular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 Regular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 Regular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2.jpg"/><Relationship Id="rId4" Type="http://schemas.openxmlformats.org/officeDocument/2006/relationships/image" Target="../media/image2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m4a"/><Relationship Id="rId13" Type="http://schemas.openxmlformats.org/officeDocument/2006/relationships/image" Target="../media/image15.jpg"/><Relationship Id="rId3" Type="http://schemas.microsoft.com/office/2007/relationships/media" Target="../media/media12.m4a"/><Relationship Id="rId7" Type="http://schemas.microsoft.com/office/2007/relationships/media" Target="../media/media14.m4a"/><Relationship Id="rId12" Type="http://schemas.openxmlformats.org/officeDocument/2006/relationships/image" Target="../media/image14.jp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audio" Target="../media/media13.m4a"/><Relationship Id="rId11" Type="http://schemas.openxmlformats.org/officeDocument/2006/relationships/image" Target="../media/image13.jpg"/><Relationship Id="rId5" Type="http://schemas.microsoft.com/office/2007/relationships/media" Target="../media/media13.m4a"/><Relationship Id="rId15" Type="http://schemas.openxmlformats.org/officeDocument/2006/relationships/image" Target="../media/image3.png"/><Relationship Id="rId10" Type="http://schemas.openxmlformats.org/officeDocument/2006/relationships/image" Target="../media/image2.emf"/><Relationship Id="rId4" Type="http://schemas.openxmlformats.org/officeDocument/2006/relationships/audio" Target="../media/media12.m4a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18.m4a"/><Relationship Id="rId13" Type="http://schemas.openxmlformats.org/officeDocument/2006/relationships/image" Target="../media/image19.png"/><Relationship Id="rId3" Type="http://schemas.microsoft.com/office/2007/relationships/media" Target="../media/media16.m4a"/><Relationship Id="rId7" Type="http://schemas.microsoft.com/office/2007/relationships/media" Target="../media/media18.m4a"/><Relationship Id="rId12" Type="http://schemas.openxmlformats.org/officeDocument/2006/relationships/image" Target="../media/image18.jp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audio" Target="../media/media17.m4a"/><Relationship Id="rId11" Type="http://schemas.openxmlformats.org/officeDocument/2006/relationships/image" Target="../media/image17.jpg"/><Relationship Id="rId5" Type="http://schemas.microsoft.com/office/2007/relationships/media" Target="../media/media17.m4a"/><Relationship Id="rId15" Type="http://schemas.openxmlformats.org/officeDocument/2006/relationships/image" Target="../media/image3.png"/><Relationship Id="rId10" Type="http://schemas.openxmlformats.org/officeDocument/2006/relationships/image" Target="../media/image2.emf"/><Relationship Id="rId4" Type="http://schemas.openxmlformats.org/officeDocument/2006/relationships/audio" Target="../media/media16.m4a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22.m4a"/><Relationship Id="rId13" Type="http://schemas.openxmlformats.org/officeDocument/2006/relationships/image" Target="../media/image23.jpg"/><Relationship Id="rId3" Type="http://schemas.microsoft.com/office/2007/relationships/media" Target="../media/media20.m4a"/><Relationship Id="rId7" Type="http://schemas.microsoft.com/office/2007/relationships/media" Target="../media/media22.m4a"/><Relationship Id="rId12" Type="http://schemas.openxmlformats.org/officeDocument/2006/relationships/image" Target="../media/image22.jp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audio" Target="../media/media21.m4a"/><Relationship Id="rId11" Type="http://schemas.openxmlformats.org/officeDocument/2006/relationships/image" Target="../media/image21.jpg"/><Relationship Id="rId5" Type="http://schemas.microsoft.com/office/2007/relationships/media" Target="../media/media21.m4a"/><Relationship Id="rId15" Type="http://schemas.openxmlformats.org/officeDocument/2006/relationships/image" Target="../media/image3.png"/><Relationship Id="rId10" Type="http://schemas.openxmlformats.org/officeDocument/2006/relationships/image" Target="../media/image2.emf"/><Relationship Id="rId4" Type="http://schemas.openxmlformats.org/officeDocument/2006/relationships/audio" Target="../media/media20.m4a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microsoft.com/office/2007/relationships/media" Target="../media/media24.m4a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audio" Target="../media/media25.m4a"/><Relationship Id="rId11" Type="http://schemas.openxmlformats.org/officeDocument/2006/relationships/image" Target="../media/image27.jpg"/><Relationship Id="rId5" Type="http://schemas.microsoft.com/office/2007/relationships/media" Target="../media/media25.m4a"/><Relationship Id="rId10" Type="http://schemas.openxmlformats.org/officeDocument/2006/relationships/image" Target="../media/image26.jpg"/><Relationship Id="rId4" Type="http://schemas.openxmlformats.org/officeDocument/2006/relationships/audio" Target="../media/media24.m4a"/><Relationship Id="rId9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jpg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6.jpg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7.jpg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0.jpg"/><Relationship Id="rId4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66646-A6F4-B649-87FD-B83E55C182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4790" y="2299045"/>
            <a:ext cx="7218947" cy="1576859"/>
          </a:xfrm>
        </p:spPr>
        <p:txBody>
          <a:bodyPr>
            <a:normAutofit/>
          </a:bodyPr>
          <a:lstStyle/>
          <a:p>
            <a:r>
              <a:rPr lang="en-US" sz="8800" dirty="0" err="1">
                <a:latin typeface="Arial Regular"/>
              </a:rPr>
              <a:t>L’Èrnouvé</a:t>
            </a:r>
            <a:endParaRPr lang="en-US" sz="8800" dirty="0">
              <a:latin typeface="Arial Regular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D40560-076E-5743-B12A-1FE9F9177A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04486" y="4348172"/>
            <a:ext cx="5574632" cy="1078246"/>
          </a:xfrm>
        </p:spPr>
        <p:txBody>
          <a:bodyPr>
            <a:normAutofit/>
          </a:bodyPr>
          <a:lstStyle/>
          <a:p>
            <a:r>
              <a:rPr lang="en-US" sz="6000" dirty="0">
                <a:latin typeface="Arial Regular"/>
              </a:rPr>
              <a:t>Spring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C98DFB-3F93-0849-9F6E-D1570F48E5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1784" y="-401369"/>
            <a:ext cx="5105401" cy="3826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51C37A-5614-134D-BDB4-2490363BB5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2858" y="4070351"/>
            <a:ext cx="3020141" cy="2263774"/>
          </a:xfrm>
          <a:prstGeom prst="rect">
            <a:avLst/>
          </a:prstGeom>
        </p:spPr>
      </p:pic>
      <p:pic>
        <p:nvPicPr>
          <p:cNvPr id="4" name="l'ernouve.m4a">
            <a:hlinkClick r:id="" action="ppaction://media"/>
            <a:extLst>
              <a:ext uri="{FF2B5EF4-FFF2-40B4-BE49-F238E27FC236}">
                <a16:creationId xmlns:a16="http://schemas.microsoft.com/office/drawing/2014/main" id="{DC8CB64A-7EE1-124E-851D-E4AE888938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56496" y="1791696"/>
            <a:ext cx="1151935" cy="115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80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142B5B1-024F-8F42-8C04-D3271E85D668}"/>
              </a:ext>
            </a:extLst>
          </p:cNvPr>
          <p:cNvSpPr txBox="1">
            <a:spLocks/>
          </p:cNvSpPr>
          <p:nvPr/>
        </p:nvSpPr>
        <p:spPr>
          <a:xfrm>
            <a:off x="6512800" y="2236504"/>
            <a:ext cx="5231227" cy="137760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>
                <a:latin typeface="Arial Regular"/>
              </a:rPr>
              <a:t>du </a:t>
            </a:r>
            <a:r>
              <a:rPr lang="en-US" sz="8000" dirty="0" err="1">
                <a:latin typeface="Arial Regular"/>
              </a:rPr>
              <a:t>cresson</a:t>
            </a:r>
            <a:endParaRPr lang="en-US" sz="8000" dirty="0">
              <a:latin typeface="Arial Regular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D861FE-BF8F-004C-B21F-D82A4922D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6575" y="5737226"/>
            <a:ext cx="1495244" cy="112077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B56688E-D3CF-B14F-AECC-FC906AC7F1B7}"/>
              </a:ext>
            </a:extLst>
          </p:cNvPr>
          <p:cNvSpPr txBox="1">
            <a:spLocks/>
          </p:cNvSpPr>
          <p:nvPr/>
        </p:nvSpPr>
        <p:spPr>
          <a:xfrm>
            <a:off x="9247683" y="3858809"/>
            <a:ext cx="2808163" cy="101646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>
                <a:latin typeface="Arial Regular"/>
              </a:rPr>
              <a:t>cress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CC5055-81AE-E748-83FF-DA98BBB789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458" y="1210963"/>
            <a:ext cx="5912131" cy="4287794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du cresson.m4a">
            <a:hlinkClick r:id="" action="ppaction://media"/>
            <a:extLst>
              <a:ext uri="{FF2B5EF4-FFF2-40B4-BE49-F238E27FC236}">
                <a16:creationId xmlns:a16="http://schemas.microsoft.com/office/drawing/2014/main" id="{3CB58D78-82F7-7749-B29C-6491B5A714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20250" y="17077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66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D861FE-BF8F-004C-B21F-D82A4922D0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96575" y="5737226"/>
            <a:ext cx="1495244" cy="112077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37B8C46-3206-6042-823C-3B8241342539}"/>
              </a:ext>
            </a:extLst>
          </p:cNvPr>
          <p:cNvSpPr txBox="1">
            <a:spLocks/>
          </p:cNvSpPr>
          <p:nvPr/>
        </p:nvSpPr>
        <p:spPr>
          <a:xfrm>
            <a:off x="4874320" y="2308307"/>
            <a:ext cx="3798331" cy="6261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latin typeface="Arial Regular"/>
              </a:rPr>
              <a:t>des </a:t>
            </a:r>
            <a:r>
              <a:rPr lang="en-US" sz="3000" dirty="0" err="1">
                <a:latin typeface="Arial Regular"/>
              </a:rPr>
              <a:t>vouaituthes</a:t>
            </a:r>
            <a:endParaRPr lang="en-US" sz="3000" dirty="0">
              <a:latin typeface="Arial Regular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E94D99E-3608-9B4A-9121-EAF81A590837}"/>
              </a:ext>
            </a:extLst>
          </p:cNvPr>
          <p:cNvSpPr txBox="1">
            <a:spLocks/>
          </p:cNvSpPr>
          <p:nvPr/>
        </p:nvSpPr>
        <p:spPr>
          <a:xfrm>
            <a:off x="6670048" y="2877263"/>
            <a:ext cx="1705887" cy="6261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Arial Regular"/>
              </a:rPr>
              <a:t>cars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8151311-427E-4849-A309-9A9E3116DCF8}"/>
              </a:ext>
            </a:extLst>
          </p:cNvPr>
          <p:cNvSpPr txBox="1">
            <a:spLocks/>
          </p:cNvSpPr>
          <p:nvPr/>
        </p:nvSpPr>
        <p:spPr>
          <a:xfrm>
            <a:off x="1693626" y="4832146"/>
            <a:ext cx="4211943" cy="6261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latin typeface="Arial Regular"/>
              </a:rPr>
              <a:t>des </a:t>
            </a:r>
            <a:r>
              <a:rPr lang="en-US" sz="3000" dirty="0" err="1">
                <a:latin typeface="Arial Regular"/>
              </a:rPr>
              <a:t>ouaîsieaux</a:t>
            </a:r>
            <a:endParaRPr lang="en-US" sz="3000" dirty="0">
              <a:latin typeface="Arial Regular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FBEE937-999F-974F-93F1-A35082E75DE9}"/>
              </a:ext>
            </a:extLst>
          </p:cNvPr>
          <p:cNvSpPr txBox="1">
            <a:spLocks/>
          </p:cNvSpPr>
          <p:nvPr/>
        </p:nvSpPr>
        <p:spPr>
          <a:xfrm>
            <a:off x="3447592" y="5424173"/>
            <a:ext cx="1705887" cy="6261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Arial Regular"/>
              </a:rPr>
              <a:t>birds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BFE6C12A-0E55-2141-A2B6-2692378DF497}"/>
              </a:ext>
            </a:extLst>
          </p:cNvPr>
          <p:cNvSpPr txBox="1">
            <a:spLocks/>
          </p:cNvSpPr>
          <p:nvPr/>
        </p:nvSpPr>
        <p:spPr>
          <a:xfrm>
            <a:off x="9182978" y="3039657"/>
            <a:ext cx="2356488" cy="6261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latin typeface="Arial Regular"/>
              </a:rPr>
              <a:t>des </a:t>
            </a:r>
            <a:r>
              <a:rPr lang="en-US" sz="3000" dirty="0" err="1">
                <a:latin typeface="Arial Regular"/>
              </a:rPr>
              <a:t>tracteurs</a:t>
            </a:r>
            <a:endParaRPr lang="en-US" sz="3000" dirty="0">
              <a:latin typeface="Arial Regular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15010523-C58C-C44D-8DFF-19169C88AC7D}"/>
              </a:ext>
            </a:extLst>
          </p:cNvPr>
          <p:cNvSpPr txBox="1">
            <a:spLocks/>
          </p:cNvSpPr>
          <p:nvPr/>
        </p:nvSpPr>
        <p:spPr>
          <a:xfrm>
            <a:off x="10128972" y="3624324"/>
            <a:ext cx="1705887" cy="6261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Arial Regular"/>
              </a:rPr>
              <a:t>tractors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C258B8-85EB-CF48-9A4E-0AA3557D0905}"/>
              </a:ext>
            </a:extLst>
          </p:cNvPr>
          <p:cNvSpPr txBox="1"/>
          <p:nvPr/>
        </p:nvSpPr>
        <p:spPr>
          <a:xfrm>
            <a:off x="695739" y="547571"/>
            <a:ext cx="34067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 Regular"/>
              </a:rPr>
              <a:t>Listening walk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171771-3A11-3142-979A-0790C4FFF7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37240" y="1131928"/>
            <a:ext cx="2902226" cy="16317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945A198-A436-3D44-AD23-F16F2CEBF2C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69820" y="416955"/>
            <a:ext cx="2453174" cy="16354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E9650E2-8F5C-5741-93CA-D1061662FCD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0569" y="3067105"/>
            <a:ext cx="4874320" cy="15841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0292F99-81DD-5D48-85A8-2C73C856B8D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45924" y="3665763"/>
            <a:ext cx="2754137" cy="168308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AB4A6440-6046-FE4B-9F54-FA51F6B7845F}"/>
              </a:ext>
            </a:extLst>
          </p:cNvPr>
          <p:cNvSpPr txBox="1">
            <a:spLocks/>
          </p:cNvSpPr>
          <p:nvPr/>
        </p:nvSpPr>
        <p:spPr>
          <a:xfrm>
            <a:off x="6746783" y="5607816"/>
            <a:ext cx="2356488" cy="6261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err="1">
                <a:latin typeface="Arial Regular"/>
              </a:rPr>
              <a:t>lé</a:t>
            </a:r>
            <a:r>
              <a:rPr lang="en-US" sz="3000" dirty="0">
                <a:latin typeface="Arial Regular"/>
              </a:rPr>
              <a:t> vent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70A8B1D9-7CE8-354A-989B-391753C044CA}"/>
              </a:ext>
            </a:extLst>
          </p:cNvPr>
          <p:cNvSpPr txBox="1">
            <a:spLocks/>
          </p:cNvSpPr>
          <p:nvPr/>
        </p:nvSpPr>
        <p:spPr>
          <a:xfrm>
            <a:off x="7194174" y="6231894"/>
            <a:ext cx="1705887" cy="6261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Arial Regular"/>
              </a:rPr>
              <a:t>the wind</a:t>
            </a:r>
          </a:p>
        </p:txBody>
      </p:sp>
      <p:pic>
        <p:nvPicPr>
          <p:cNvPr id="28" name="des vouaituthes.m4a">
            <a:hlinkClick r:id="" action="ppaction://media"/>
            <a:extLst>
              <a:ext uri="{FF2B5EF4-FFF2-40B4-BE49-F238E27FC236}">
                <a16:creationId xmlns:a16="http://schemas.microsoft.com/office/drawing/2014/main" id="{AAC4EDEF-2DE8-2545-A978-4093074212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592890" y="2081193"/>
            <a:ext cx="454227" cy="454227"/>
          </a:xfrm>
          <a:prstGeom prst="rect">
            <a:avLst/>
          </a:prstGeom>
        </p:spPr>
      </p:pic>
      <p:pic>
        <p:nvPicPr>
          <p:cNvPr id="29" name="des tracteurs.m4a">
            <a:hlinkClick r:id="" action="ppaction://media"/>
            <a:extLst>
              <a:ext uri="{FF2B5EF4-FFF2-40B4-BE49-F238E27FC236}">
                <a16:creationId xmlns:a16="http://schemas.microsoft.com/office/drawing/2014/main" id="{E65A2624-A1BB-3C46-9AB3-98BBC4EFD1F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44197" y="2834597"/>
            <a:ext cx="465016" cy="465016"/>
          </a:xfrm>
          <a:prstGeom prst="rect">
            <a:avLst/>
          </a:prstGeom>
        </p:spPr>
      </p:pic>
      <p:pic>
        <p:nvPicPr>
          <p:cNvPr id="30" name="des ouaisieaux.m4a">
            <a:hlinkClick r:id="" action="ppaction://media"/>
            <a:extLst>
              <a:ext uri="{FF2B5EF4-FFF2-40B4-BE49-F238E27FC236}">
                <a16:creationId xmlns:a16="http://schemas.microsoft.com/office/drawing/2014/main" id="{E14120AF-047E-4940-BCC1-61772432990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365830" y="4693027"/>
            <a:ext cx="508490" cy="508490"/>
          </a:xfrm>
          <a:prstGeom prst="rect">
            <a:avLst/>
          </a:prstGeom>
        </p:spPr>
      </p:pic>
      <p:pic>
        <p:nvPicPr>
          <p:cNvPr id="31" name="le vent.m4a">
            <a:hlinkClick r:id="" action="ppaction://media"/>
            <a:extLst>
              <a:ext uri="{FF2B5EF4-FFF2-40B4-BE49-F238E27FC236}">
                <a16:creationId xmlns:a16="http://schemas.microsoft.com/office/drawing/2014/main" id="{858B7E4C-D014-4A41-B090-D83C6ABCAA7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047117" y="5379760"/>
            <a:ext cx="541109" cy="54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72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7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5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3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0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D861FE-BF8F-004C-B21F-D82A4922D0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96575" y="5737226"/>
            <a:ext cx="1495244" cy="112077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37B8C46-3206-6042-823C-3B8241342539}"/>
              </a:ext>
            </a:extLst>
          </p:cNvPr>
          <p:cNvSpPr txBox="1">
            <a:spLocks/>
          </p:cNvSpPr>
          <p:nvPr/>
        </p:nvSpPr>
        <p:spPr>
          <a:xfrm>
            <a:off x="4874320" y="2308307"/>
            <a:ext cx="3798331" cy="6261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latin typeface="Arial Regular"/>
              </a:rPr>
              <a:t>des motorbikes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E94D99E-3608-9B4A-9121-EAF81A590837}"/>
              </a:ext>
            </a:extLst>
          </p:cNvPr>
          <p:cNvSpPr txBox="1">
            <a:spLocks/>
          </p:cNvSpPr>
          <p:nvPr/>
        </p:nvSpPr>
        <p:spPr>
          <a:xfrm>
            <a:off x="5920541" y="2901645"/>
            <a:ext cx="1705887" cy="6261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Arial Regular"/>
              </a:rPr>
              <a:t>motorbikes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8151311-427E-4849-A309-9A9E3116DCF8}"/>
              </a:ext>
            </a:extLst>
          </p:cNvPr>
          <p:cNvSpPr txBox="1">
            <a:spLocks/>
          </p:cNvSpPr>
          <p:nvPr/>
        </p:nvSpPr>
        <p:spPr>
          <a:xfrm>
            <a:off x="1693626" y="4832146"/>
            <a:ext cx="4211943" cy="6261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latin typeface="Arial Regular"/>
              </a:rPr>
              <a:t>des </a:t>
            </a:r>
            <a:r>
              <a:rPr lang="en-US" sz="3000" dirty="0" err="1">
                <a:latin typeface="Arial Regular"/>
              </a:rPr>
              <a:t>tchians</a:t>
            </a:r>
            <a:endParaRPr lang="en-US" sz="3000" dirty="0">
              <a:latin typeface="Arial Regular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FBEE937-999F-974F-93F1-A35082E75DE9}"/>
              </a:ext>
            </a:extLst>
          </p:cNvPr>
          <p:cNvSpPr txBox="1">
            <a:spLocks/>
          </p:cNvSpPr>
          <p:nvPr/>
        </p:nvSpPr>
        <p:spPr>
          <a:xfrm>
            <a:off x="3447592" y="5424173"/>
            <a:ext cx="1705887" cy="6261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Arial Regular"/>
              </a:rPr>
              <a:t>dogs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BFE6C12A-0E55-2141-A2B6-2692378DF497}"/>
              </a:ext>
            </a:extLst>
          </p:cNvPr>
          <p:cNvSpPr txBox="1">
            <a:spLocks/>
          </p:cNvSpPr>
          <p:nvPr/>
        </p:nvSpPr>
        <p:spPr>
          <a:xfrm>
            <a:off x="9182978" y="3039657"/>
            <a:ext cx="2356488" cy="6261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latin typeface="Arial Regular"/>
              </a:rPr>
              <a:t>des gens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15010523-C58C-C44D-8DFF-19169C88AC7D}"/>
              </a:ext>
            </a:extLst>
          </p:cNvPr>
          <p:cNvSpPr txBox="1">
            <a:spLocks/>
          </p:cNvSpPr>
          <p:nvPr/>
        </p:nvSpPr>
        <p:spPr>
          <a:xfrm>
            <a:off x="10128972" y="3624324"/>
            <a:ext cx="1705887" cy="6261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Arial Regular"/>
              </a:rPr>
              <a:t>people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C258B8-85EB-CF48-9A4E-0AA3557D0905}"/>
              </a:ext>
            </a:extLst>
          </p:cNvPr>
          <p:cNvSpPr txBox="1"/>
          <p:nvPr/>
        </p:nvSpPr>
        <p:spPr>
          <a:xfrm>
            <a:off x="695739" y="547571"/>
            <a:ext cx="34067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 Regular"/>
              </a:rPr>
              <a:t>Listening walk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AB4A6440-6046-FE4B-9F54-FA51F6B7845F}"/>
              </a:ext>
            </a:extLst>
          </p:cNvPr>
          <p:cNvSpPr txBox="1">
            <a:spLocks/>
          </p:cNvSpPr>
          <p:nvPr/>
        </p:nvSpPr>
        <p:spPr>
          <a:xfrm>
            <a:off x="6746783" y="5607816"/>
            <a:ext cx="2356488" cy="6261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latin typeface="Arial Regular"/>
              </a:rPr>
              <a:t>la </a:t>
            </a:r>
            <a:r>
              <a:rPr lang="en-US" sz="3000" dirty="0" err="1">
                <a:latin typeface="Arial Regular"/>
              </a:rPr>
              <a:t>mé</a:t>
            </a:r>
            <a:endParaRPr lang="en-US" sz="3000" dirty="0">
              <a:latin typeface="Arial Regular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70A8B1D9-7CE8-354A-989B-391753C044CA}"/>
              </a:ext>
            </a:extLst>
          </p:cNvPr>
          <p:cNvSpPr txBox="1">
            <a:spLocks/>
          </p:cNvSpPr>
          <p:nvPr/>
        </p:nvSpPr>
        <p:spPr>
          <a:xfrm>
            <a:off x="7194174" y="6231894"/>
            <a:ext cx="1705887" cy="6261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Arial Regular"/>
              </a:rPr>
              <a:t>the sea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EC229F-40B0-7642-87EB-1838DBD223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58735" y="3811001"/>
            <a:ext cx="2470877" cy="16472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72C0CD-389A-0040-B6D0-63C1B464644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17604" y="266290"/>
            <a:ext cx="2827547" cy="176721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9809AA-0A1C-1245-B217-3B7FF4D1D4E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72651" y="1128499"/>
            <a:ext cx="2612970" cy="17399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EFA9B8B-3805-4C40-901B-BB879B04844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00395" y="2901645"/>
            <a:ext cx="2580675" cy="17184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des motorbikes.m4a">
            <a:hlinkClick r:id="" action="ppaction://media"/>
            <a:extLst>
              <a:ext uri="{FF2B5EF4-FFF2-40B4-BE49-F238E27FC236}">
                <a16:creationId xmlns:a16="http://schemas.microsoft.com/office/drawing/2014/main" id="{4AEA8EEA-4B97-1044-A930-55FA8B3A12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494583" y="2088471"/>
            <a:ext cx="501135" cy="501135"/>
          </a:xfrm>
          <a:prstGeom prst="rect">
            <a:avLst/>
          </a:prstGeom>
        </p:spPr>
      </p:pic>
      <p:pic>
        <p:nvPicPr>
          <p:cNvPr id="18" name="des gens.m4a">
            <a:hlinkClick r:id="" action="ppaction://media"/>
            <a:extLst>
              <a:ext uri="{FF2B5EF4-FFF2-40B4-BE49-F238E27FC236}">
                <a16:creationId xmlns:a16="http://schemas.microsoft.com/office/drawing/2014/main" id="{6D7B5F35-BF44-6442-8E36-797947C1E7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931524" y="2883865"/>
            <a:ext cx="503759" cy="503759"/>
          </a:xfrm>
          <a:prstGeom prst="rect">
            <a:avLst/>
          </a:prstGeom>
        </p:spPr>
      </p:pic>
      <p:pic>
        <p:nvPicPr>
          <p:cNvPr id="22" name="des tchians.m4a">
            <a:hlinkClick r:id="" action="ppaction://media"/>
            <a:extLst>
              <a:ext uri="{FF2B5EF4-FFF2-40B4-BE49-F238E27FC236}">
                <a16:creationId xmlns:a16="http://schemas.microsoft.com/office/drawing/2014/main" id="{0284E447-93CD-A749-AD9D-16D4CDB0D22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718619" y="4656954"/>
            <a:ext cx="525849" cy="525849"/>
          </a:xfrm>
          <a:prstGeom prst="rect">
            <a:avLst/>
          </a:prstGeom>
        </p:spPr>
      </p:pic>
      <p:pic>
        <p:nvPicPr>
          <p:cNvPr id="24" name="la me.m4a">
            <a:hlinkClick r:id="" action="ppaction://media"/>
            <a:extLst>
              <a:ext uri="{FF2B5EF4-FFF2-40B4-BE49-F238E27FC236}">
                <a16:creationId xmlns:a16="http://schemas.microsoft.com/office/drawing/2014/main" id="{EDD77421-426D-B646-A64D-69DAA5B88DB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860968" y="5458252"/>
            <a:ext cx="569540" cy="56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421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4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27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1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D861FE-BF8F-004C-B21F-D82A4922D0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96575" y="5737226"/>
            <a:ext cx="1495244" cy="112077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B56688E-D3CF-B14F-AECC-FC906AC7F1B7}"/>
              </a:ext>
            </a:extLst>
          </p:cNvPr>
          <p:cNvSpPr txBox="1">
            <a:spLocks/>
          </p:cNvSpPr>
          <p:nvPr/>
        </p:nvSpPr>
        <p:spPr>
          <a:xfrm>
            <a:off x="1018084" y="2661381"/>
            <a:ext cx="2356488" cy="6261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latin typeface="Arial Regular"/>
              </a:rPr>
              <a:t>des </a:t>
            </a:r>
            <a:r>
              <a:rPr lang="en-US" sz="3000" dirty="0" err="1">
                <a:latin typeface="Arial Regular"/>
              </a:rPr>
              <a:t>tulipes</a:t>
            </a:r>
            <a:endParaRPr lang="en-US" sz="3000" dirty="0">
              <a:latin typeface="Arial Regular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37B8C46-3206-6042-823C-3B8241342539}"/>
              </a:ext>
            </a:extLst>
          </p:cNvPr>
          <p:cNvSpPr txBox="1">
            <a:spLocks/>
          </p:cNvSpPr>
          <p:nvPr/>
        </p:nvSpPr>
        <p:spPr>
          <a:xfrm>
            <a:off x="4310498" y="2302328"/>
            <a:ext cx="3798331" cy="6261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latin typeface="Arial Regular"/>
              </a:rPr>
              <a:t>des </a:t>
            </a:r>
            <a:r>
              <a:rPr lang="en-US" sz="3000" dirty="0" err="1">
                <a:latin typeface="Arial Regular"/>
              </a:rPr>
              <a:t>bouonnefemmes</a:t>
            </a:r>
            <a:endParaRPr lang="en-US" sz="3000" dirty="0">
              <a:latin typeface="Arial Regular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3053B44-1F9F-7D48-A402-C9D7C328FF56}"/>
              </a:ext>
            </a:extLst>
          </p:cNvPr>
          <p:cNvSpPr txBox="1">
            <a:spLocks/>
          </p:cNvSpPr>
          <p:nvPr/>
        </p:nvSpPr>
        <p:spPr>
          <a:xfrm>
            <a:off x="2196328" y="3333487"/>
            <a:ext cx="1382934" cy="6261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Arial Regular"/>
              </a:rPr>
              <a:t>tulips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7780F4-166A-C94B-A390-0759AD46451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32732" y="547571"/>
            <a:ext cx="2114551" cy="14097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E94D99E-3608-9B4A-9121-EAF81A590837}"/>
              </a:ext>
            </a:extLst>
          </p:cNvPr>
          <p:cNvSpPr txBox="1">
            <a:spLocks/>
          </p:cNvSpPr>
          <p:nvPr/>
        </p:nvSpPr>
        <p:spPr>
          <a:xfrm>
            <a:off x="6209663" y="2960438"/>
            <a:ext cx="1705887" cy="6261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Arial Regular"/>
              </a:rPr>
              <a:t>snowdrops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E84577E-0EC2-3C4C-BC8F-30212C0CFEC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68050" y="2549893"/>
            <a:ext cx="2506941" cy="14097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8151311-427E-4849-A309-9A9E3116DCF8}"/>
              </a:ext>
            </a:extLst>
          </p:cNvPr>
          <p:cNvSpPr txBox="1">
            <a:spLocks/>
          </p:cNvSpPr>
          <p:nvPr/>
        </p:nvSpPr>
        <p:spPr>
          <a:xfrm>
            <a:off x="7915550" y="4238675"/>
            <a:ext cx="4211943" cy="6261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latin typeface="Arial Regular"/>
              </a:rPr>
              <a:t>des </a:t>
            </a:r>
            <a:r>
              <a:rPr lang="en-US" sz="3000" dirty="0" err="1">
                <a:latin typeface="Arial Regular"/>
              </a:rPr>
              <a:t>clioches</a:t>
            </a:r>
            <a:r>
              <a:rPr lang="en-US" sz="3000" dirty="0">
                <a:latin typeface="Arial Regular"/>
              </a:rPr>
              <a:t> </a:t>
            </a:r>
            <a:r>
              <a:rPr lang="en-US" sz="3000" dirty="0" err="1">
                <a:latin typeface="Arial Regular"/>
              </a:rPr>
              <a:t>dé</a:t>
            </a:r>
            <a:r>
              <a:rPr lang="en-US" sz="3000" dirty="0">
                <a:latin typeface="Arial Regular"/>
              </a:rPr>
              <a:t> </a:t>
            </a:r>
            <a:r>
              <a:rPr lang="en-US" sz="3000" dirty="0" err="1">
                <a:latin typeface="Arial Regular"/>
              </a:rPr>
              <a:t>Carême</a:t>
            </a:r>
            <a:endParaRPr lang="en-US" sz="3000" dirty="0">
              <a:latin typeface="Arial Regular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FBEE937-999F-974F-93F1-A35082E75DE9}"/>
              </a:ext>
            </a:extLst>
          </p:cNvPr>
          <p:cNvSpPr txBox="1">
            <a:spLocks/>
          </p:cNvSpPr>
          <p:nvPr/>
        </p:nvSpPr>
        <p:spPr>
          <a:xfrm>
            <a:off x="10021520" y="4864781"/>
            <a:ext cx="1705887" cy="6261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Arial Regular"/>
              </a:rPr>
              <a:t>bluebells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0488A50-51A4-0945-BDBD-15A551915FB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86977" y="4020744"/>
            <a:ext cx="2447041" cy="13762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BFE6C12A-0E55-2141-A2B6-2692378DF497}"/>
              </a:ext>
            </a:extLst>
          </p:cNvPr>
          <p:cNvSpPr txBox="1">
            <a:spLocks/>
          </p:cNvSpPr>
          <p:nvPr/>
        </p:nvSpPr>
        <p:spPr>
          <a:xfrm>
            <a:off x="3086977" y="5671507"/>
            <a:ext cx="2356488" cy="6261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latin typeface="Arial Regular"/>
              </a:rPr>
              <a:t>des </a:t>
            </a:r>
            <a:r>
              <a:rPr lang="en-US" sz="3000" dirty="0" err="1">
                <a:latin typeface="Arial Regular"/>
              </a:rPr>
              <a:t>mèrgots</a:t>
            </a:r>
            <a:endParaRPr lang="en-US" sz="3000" dirty="0">
              <a:latin typeface="Arial Regular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15010523-C58C-C44D-8DFF-19169C88AC7D}"/>
              </a:ext>
            </a:extLst>
          </p:cNvPr>
          <p:cNvSpPr txBox="1">
            <a:spLocks/>
          </p:cNvSpPr>
          <p:nvPr/>
        </p:nvSpPr>
        <p:spPr>
          <a:xfrm>
            <a:off x="4590521" y="6259107"/>
            <a:ext cx="1705887" cy="6261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Arial Regular"/>
              </a:rPr>
              <a:t>daisies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C4283C-1D64-EB48-8DAE-2E8DB9F2E0F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26568" y="690371"/>
            <a:ext cx="1939520" cy="16119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des tulipes.m4a">
            <a:hlinkClick r:id="" action="ppaction://media"/>
            <a:extLst>
              <a:ext uri="{FF2B5EF4-FFF2-40B4-BE49-F238E27FC236}">
                <a16:creationId xmlns:a16="http://schemas.microsoft.com/office/drawing/2014/main" id="{49F5AA7F-3D35-B341-9085-D6DFF55A2C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017353" y="2383920"/>
            <a:ext cx="561909" cy="561909"/>
          </a:xfrm>
          <a:prstGeom prst="rect">
            <a:avLst/>
          </a:prstGeom>
        </p:spPr>
      </p:pic>
      <p:pic>
        <p:nvPicPr>
          <p:cNvPr id="17" name="des bouonnefemmes.m4a">
            <a:hlinkClick r:id="" action="ppaction://media"/>
            <a:extLst>
              <a:ext uri="{FF2B5EF4-FFF2-40B4-BE49-F238E27FC236}">
                <a16:creationId xmlns:a16="http://schemas.microsoft.com/office/drawing/2014/main" id="{50E56FAD-53E1-0645-8442-2A36DB628B9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805425" y="1910685"/>
            <a:ext cx="606808" cy="606808"/>
          </a:xfrm>
          <a:prstGeom prst="rect">
            <a:avLst/>
          </a:prstGeom>
        </p:spPr>
      </p:pic>
      <p:pic>
        <p:nvPicPr>
          <p:cNvPr id="21" name="des clioches des careme.m4a">
            <a:hlinkClick r:id="" action="ppaction://media"/>
            <a:extLst>
              <a:ext uri="{FF2B5EF4-FFF2-40B4-BE49-F238E27FC236}">
                <a16:creationId xmlns:a16="http://schemas.microsoft.com/office/drawing/2014/main" id="{23401C9E-9C28-8849-BBCE-6342587853D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46452" y="4771193"/>
            <a:ext cx="561909" cy="561909"/>
          </a:xfrm>
          <a:prstGeom prst="rect">
            <a:avLst/>
          </a:prstGeom>
        </p:spPr>
      </p:pic>
      <p:pic>
        <p:nvPicPr>
          <p:cNvPr id="22" name="des mergots.m4a">
            <a:hlinkClick r:id="" action="ppaction://media"/>
            <a:extLst>
              <a:ext uri="{FF2B5EF4-FFF2-40B4-BE49-F238E27FC236}">
                <a16:creationId xmlns:a16="http://schemas.microsoft.com/office/drawing/2014/main" id="{D21E3708-6FDC-7044-9F22-0464BC05AFA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283199" y="5472889"/>
            <a:ext cx="606808" cy="60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16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0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64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32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D861FE-BF8F-004C-B21F-D82A4922D0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96575" y="5737226"/>
            <a:ext cx="1495244" cy="112077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B56688E-D3CF-B14F-AECC-FC906AC7F1B7}"/>
              </a:ext>
            </a:extLst>
          </p:cNvPr>
          <p:cNvSpPr txBox="1">
            <a:spLocks/>
          </p:cNvSpPr>
          <p:nvPr/>
        </p:nvSpPr>
        <p:spPr>
          <a:xfrm>
            <a:off x="1018084" y="3718866"/>
            <a:ext cx="2356488" cy="6261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latin typeface="Arial Regular"/>
              </a:rPr>
              <a:t>des </a:t>
            </a:r>
            <a:r>
              <a:rPr lang="en-US" sz="3000" dirty="0" err="1">
                <a:latin typeface="Arial Regular"/>
              </a:rPr>
              <a:t>pip’soles</a:t>
            </a:r>
            <a:endParaRPr lang="en-US" sz="3000" dirty="0">
              <a:latin typeface="Arial Regular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37B8C46-3206-6042-823C-3B8241342539}"/>
              </a:ext>
            </a:extLst>
          </p:cNvPr>
          <p:cNvSpPr txBox="1">
            <a:spLocks/>
          </p:cNvSpPr>
          <p:nvPr/>
        </p:nvSpPr>
        <p:spPr>
          <a:xfrm>
            <a:off x="4678391" y="2348328"/>
            <a:ext cx="1985910" cy="6261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latin typeface="Arial Regular"/>
              </a:rPr>
              <a:t>des </a:t>
            </a:r>
            <a:r>
              <a:rPr lang="en-US" sz="3000" dirty="0" err="1">
                <a:latin typeface="Arial Regular"/>
              </a:rPr>
              <a:t>pipots</a:t>
            </a:r>
            <a:endParaRPr lang="en-US" sz="3000" dirty="0">
              <a:latin typeface="Arial Regular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3053B44-1F9F-7D48-A402-C9D7C328FF56}"/>
              </a:ext>
            </a:extLst>
          </p:cNvPr>
          <p:cNvSpPr txBox="1">
            <a:spLocks/>
          </p:cNvSpPr>
          <p:nvPr/>
        </p:nvSpPr>
        <p:spPr>
          <a:xfrm>
            <a:off x="2342268" y="4344972"/>
            <a:ext cx="1382934" cy="6261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Arial Regular"/>
              </a:rPr>
              <a:t>primroses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E94D99E-3608-9B4A-9121-EAF81A590837}"/>
              </a:ext>
            </a:extLst>
          </p:cNvPr>
          <p:cNvSpPr txBox="1">
            <a:spLocks/>
          </p:cNvSpPr>
          <p:nvPr/>
        </p:nvSpPr>
        <p:spPr>
          <a:xfrm>
            <a:off x="5811357" y="3020434"/>
            <a:ext cx="1705887" cy="6261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Arial Regular"/>
              </a:rPr>
              <a:t>buttercups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8151311-427E-4849-A309-9A9E3116DCF8}"/>
              </a:ext>
            </a:extLst>
          </p:cNvPr>
          <p:cNvSpPr txBox="1">
            <a:spLocks/>
          </p:cNvSpPr>
          <p:nvPr/>
        </p:nvSpPr>
        <p:spPr>
          <a:xfrm>
            <a:off x="7471602" y="5591271"/>
            <a:ext cx="2781025" cy="6261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latin typeface="Arial Regular"/>
              </a:rPr>
              <a:t>des </a:t>
            </a:r>
            <a:r>
              <a:rPr lang="en-US" sz="3000" dirty="0" err="1">
                <a:latin typeface="Arial Regular"/>
              </a:rPr>
              <a:t>potithons</a:t>
            </a:r>
            <a:endParaRPr lang="en-US" sz="3000" dirty="0">
              <a:latin typeface="Arial Regular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FBEE937-999F-974F-93F1-A35082E75DE9}"/>
              </a:ext>
            </a:extLst>
          </p:cNvPr>
          <p:cNvSpPr txBox="1">
            <a:spLocks/>
          </p:cNvSpPr>
          <p:nvPr/>
        </p:nvSpPr>
        <p:spPr>
          <a:xfrm>
            <a:off x="8546740" y="6193129"/>
            <a:ext cx="1705887" cy="6261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Arial Regular"/>
              </a:rPr>
              <a:t>foxgloves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4CD6790-3794-B04D-A0E7-A6162C0825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3367" y="2164225"/>
            <a:ext cx="1879600" cy="14097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C71EEA6-D45E-B048-9C00-4E7C582695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78391" y="746934"/>
            <a:ext cx="1889721" cy="14172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1F71C37-1AAF-0341-9DA1-163EAB1FBA6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15550" y="2974434"/>
            <a:ext cx="1591867" cy="23779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des potithons.m4a">
            <a:hlinkClick r:id="" action="ppaction://media"/>
            <a:extLst>
              <a:ext uri="{FF2B5EF4-FFF2-40B4-BE49-F238E27FC236}">
                <a16:creationId xmlns:a16="http://schemas.microsoft.com/office/drawing/2014/main" id="{428D7C41-C7B0-5D4B-B0BA-B312DD323D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16481" y="5269479"/>
            <a:ext cx="536146" cy="536146"/>
          </a:xfrm>
          <a:prstGeom prst="rect">
            <a:avLst/>
          </a:prstGeom>
        </p:spPr>
      </p:pic>
      <p:pic>
        <p:nvPicPr>
          <p:cNvPr id="28" name="des pipots.m4a">
            <a:hlinkClick r:id="" action="ppaction://media"/>
            <a:extLst>
              <a:ext uri="{FF2B5EF4-FFF2-40B4-BE49-F238E27FC236}">
                <a16:creationId xmlns:a16="http://schemas.microsoft.com/office/drawing/2014/main" id="{872C86FB-F6CD-DD4B-AAC6-5B9D282D857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517190" y="2135532"/>
            <a:ext cx="525849" cy="525849"/>
          </a:xfrm>
          <a:prstGeom prst="rect">
            <a:avLst/>
          </a:prstGeom>
        </p:spPr>
      </p:pic>
      <p:pic>
        <p:nvPicPr>
          <p:cNvPr id="29" name="des pip'soles.m4a">
            <a:hlinkClick r:id="" action="ppaction://media"/>
            <a:extLst>
              <a:ext uri="{FF2B5EF4-FFF2-40B4-BE49-F238E27FC236}">
                <a16:creationId xmlns:a16="http://schemas.microsoft.com/office/drawing/2014/main" id="{2121ECB4-6CF4-544A-90C0-6440BA2E80E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199353" y="3455941"/>
            <a:ext cx="525849" cy="52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940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5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15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142B5B1-024F-8F42-8C04-D3271E85D668}"/>
              </a:ext>
            </a:extLst>
          </p:cNvPr>
          <p:cNvSpPr txBox="1">
            <a:spLocks/>
          </p:cNvSpPr>
          <p:nvPr/>
        </p:nvSpPr>
        <p:spPr>
          <a:xfrm>
            <a:off x="6479897" y="2312154"/>
            <a:ext cx="5192309" cy="154430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 err="1">
                <a:latin typeface="Arial Regular"/>
              </a:rPr>
              <a:t>lé</a:t>
            </a:r>
            <a:r>
              <a:rPr lang="en-US" sz="8000" dirty="0">
                <a:latin typeface="Arial Regular"/>
              </a:rPr>
              <a:t> </a:t>
            </a:r>
            <a:r>
              <a:rPr lang="en-US" sz="8000" dirty="0" err="1">
                <a:latin typeface="Arial Regular"/>
              </a:rPr>
              <a:t>solé</a:t>
            </a:r>
            <a:endParaRPr lang="en-US" sz="8000" dirty="0">
              <a:latin typeface="Arial Regular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D861FE-BF8F-004C-B21F-D82A4922D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6575" y="5737226"/>
            <a:ext cx="1495244" cy="112077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B56688E-D3CF-B14F-AECC-FC906AC7F1B7}"/>
              </a:ext>
            </a:extLst>
          </p:cNvPr>
          <p:cNvSpPr txBox="1">
            <a:spLocks/>
          </p:cNvSpPr>
          <p:nvPr/>
        </p:nvSpPr>
        <p:spPr>
          <a:xfrm>
            <a:off x="8636034" y="4144559"/>
            <a:ext cx="2808163" cy="101646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>
                <a:latin typeface="Arial Regular"/>
              </a:rPr>
              <a:t>the sun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609F48-E486-CC45-AD3F-717546D284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695" y="1200150"/>
            <a:ext cx="4556855" cy="454543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le sole.m4a">
            <a:hlinkClick r:id="" action="ppaction://media"/>
            <a:extLst>
              <a:ext uri="{FF2B5EF4-FFF2-40B4-BE49-F238E27FC236}">
                <a16:creationId xmlns:a16="http://schemas.microsoft.com/office/drawing/2014/main" id="{2EBE0D2A-F3E8-664B-9D3E-F99332688F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33715" y="16176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32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142B5B1-024F-8F42-8C04-D3271E85D668}"/>
              </a:ext>
            </a:extLst>
          </p:cNvPr>
          <p:cNvSpPr txBox="1">
            <a:spLocks/>
          </p:cNvSpPr>
          <p:nvPr/>
        </p:nvSpPr>
        <p:spPr>
          <a:xfrm>
            <a:off x="6041747" y="2228691"/>
            <a:ext cx="5192309" cy="154430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>
                <a:latin typeface="Arial Regular"/>
              </a:rPr>
              <a:t>des </a:t>
            </a:r>
            <a:r>
              <a:rPr lang="en-US" sz="8000" dirty="0" err="1">
                <a:latin typeface="Arial Regular"/>
              </a:rPr>
              <a:t>flieurs</a:t>
            </a:r>
            <a:endParaRPr lang="en-US" sz="8000" dirty="0">
              <a:latin typeface="Arial Regular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D861FE-BF8F-004C-B21F-D82A4922D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6575" y="5737226"/>
            <a:ext cx="1495244" cy="11207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129E3D-F242-1E4A-932A-877666B76A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0343" y="1316632"/>
            <a:ext cx="4354285" cy="442059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B56688E-D3CF-B14F-AECC-FC906AC7F1B7}"/>
              </a:ext>
            </a:extLst>
          </p:cNvPr>
          <p:cNvSpPr txBox="1">
            <a:spLocks/>
          </p:cNvSpPr>
          <p:nvPr/>
        </p:nvSpPr>
        <p:spPr>
          <a:xfrm>
            <a:off x="8636034" y="4144559"/>
            <a:ext cx="2808163" cy="101646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>
                <a:latin typeface="Arial Regular"/>
              </a:rPr>
              <a:t>flowers</a:t>
            </a:r>
          </a:p>
        </p:txBody>
      </p:sp>
      <p:pic>
        <p:nvPicPr>
          <p:cNvPr id="2" name="des flieurs.m4a">
            <a:hlinkClick r:id="" action="ppaction://media"/>
            <a:extLst>
              <a:ext uri="{FF2B5EF4-FFF2-40B4-BE49-F238E27FC236}">
                <a16:creationId xmlns:a16="http://schemas.microsoft.com/office/drawing/2014/main" id="{58838A64-3720-DC42-A39C-5E7930D7F8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31397" y="165248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435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142B5B1-024F-8F42-8C04-D3271E85D668}"/>
              </a:ext>
            </a:extLst>
          </p:cNvPr>
          <p:cNvSpPr txBox="1">
            <a:spLocks/>
          </p:cNvSpPr>
          <p:nvPr/>
        </p:nvSpPr>
        <p:spPr>
          <a:xfrm>
            <a:off x="6344240" y="2461449"/>
            <a:ext cx="5099957" cy="151330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>
                <a:latin typeface="Arial Regular"/>
              </a:rPr>
              <a:t>des </a:t>
            </a:r>
            <a:r>
              <a:rPr lang="en-US" sz="8000" dirty="0" err="1">
                <a:latin typeface="Arial Regular"/>
              </a:rPr>
              <a:t>g’zettes</a:t>
            </a:r>
            <a:endParaRPr lang="en-US" sz="8000" dirty="0">
              <a:latin typeface="Arial Regular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D861FE-BF8F-004C-B21F-D82A4922D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6575" y="5737226"/>
            <a:ext cx="1495244" cy="112077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B56688E-D3CF-B14F-AECC-FC906AC7F1B7}"/>
              </a:ext>
            </a:extLst>
          </p:cNvPr>
          <p:cNvSpPr txBox="1">
            <a:spLocks/>
          </p:cNvSpPr>
          <p:nvPr/>
        </p:nvSpPr>
        <p:spPr>
          <a:xfrm>
            <a:off x="8636034" y="4144559"/>
            <a:ext cx="2808163" cy="101646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>
                <a:latin typeface="Arial Regular"/>
              </a:rPr>
              <a:t>daffodils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C2A7E2-29F0-C947-9080-D500AB4EE1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824"/>
          <a:stretch/>
        </p:blipFill>
        <p:spPr>
          <a:xfrm>
            <a:off x="857250" y="1025996"/>
            <a:ext cx="4956412" cy="4937023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des g'zettes.m4a">
            <a:hlinkClick r:id="" action="ppaction://media"/>
            <a:extLst>
              <a:ext uri="{FF2B5EF4-FFF2-40B4-BE49-F238E27FC236}">
                <a16:creationId xmlns:a16="http://schemas.microsoft.com/office/drawing/2014/main" id="{668B427D-285E-B240-B5D2-08D72C4BDF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1975" y="199852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339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142B5B1-024F-8F42-8C04-D3271E85D668}"/>
              </a:ext>
            </a:extLst>
          </p:cNvPr>
          <p:cNvSpPr txBox="1">
            <a:spLocks/>
          </p:cNvSpPr>
          <p:nvPr/>
        </p:nvSpPr>
        <p:spPr>
          <a:xfrm>
            <a:off x="6479897" y="2312154"/>
            <a:ext cx="5192309" cy="154430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>
                <a:latin typeface="Arial Regular"/>
              </a:rPr>
              <a:t>un </a:t>
            </a:r>
            <a:r>
              <a:rPr lang="en-US" sz="8000" dirty="0" err="1">
                <a:latin typeface="Arial Regular"/>
              </a:rPr>
              <a:t>lapîn</a:t>
            </a:r>
            <a:endParaRPr lang="en-US" sz="8000" dirty="0">
              <a:latin typeface="Arial Regular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D861FE-BF8F-004C-B21F-D82A4922D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6575" y="5737226"/>
            <a:ext cx="1495244" cy="112077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B56688E-D3CF-B14F-AECC-FC906AC7F1B7}"/>
              </a:ext>
            </a:extLst>
          </p:cNvPr>
          <p:cNvSpPr txBox="1">
            <a:spLocks/>
          </p:cNvSpPr>
          <p:nvPr/>
        </p:nvSpPr>
        <p:spPr>
          <a:xfrm>
            <a:off x="8636034" y="4144559"/>
            <a:ext cx="2808163" cy="101646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>
                <a:latin typeface="Arial Regular"/>
              </a:rPr>
              <a:t>a rabbit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07FA22-B20E-7440-B366-480A0B8D92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388" y="724479"/>
            <a:ext cx="4685411" cy="5513929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un lapin.m4a">
            <a:hlinkClick r:id="" action="ppaction://media"/>
            <a:extLst>
              <a:ext uri="{FF2B5EF4-FFF2-40B4-BE49-F238E27FC236}">
                <a16:creationId xmlns:a16="http://schemas.microsoft.com/office/drawing/2014/main" id="{F9FA294F-4684-5745-BB72-FF3AAFA54B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38032" y="190575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59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142B5B1-024F-8F42-8C04-D3271E85D668}"/>
              </a:ext>
            </a:extLst>
          </p:cNvPr>
          <p:cNvSpPr txBox="1">
            <a:spLocks/>
          </p:cNvSpPr>
          <p:nvPr/>
        </p:nvSpPr>
        <p:spPr>
          <a:xfrm>
            <a:off x="5896686" y="2155653"/>
            <a:ext cx="5935896" cy="1377607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 err="1">
                <a:latin typeface="Arial Regular"/>
              </a:rPr>
              <a:t>eune</a:t>
            </a:r>
            <a:r>
              <a:rPr lang="en-US" sz="8000" dirty="0">
                <a:latin typeface="Arial Regular"/>
              </a:rPr>
              <a:t> </a:t>
            </a:r>
            <a:r>
              <a:rPr lang="en-US" sz="8000" dirty="0" err="1">
                <a:latin typeface="Arial Regular"/>
              </a:rPr>
              <a:t>poulotte</a:t>
            </a:r>
            <a:endParaRPr lang="en-US" sz="8000" dirty="0">
              <a:latin typeface="Arial Regular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D861FE-BF8F-004C-B21F-D82A4922D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6575" y="5737226"/>
            <a:ext cx="1495244" cy="112077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B56688E-D3CF-B14F-AECC-FC906AC7F1B7}"/>
              </a:ext>
            </a:extLst>
          </p:cNvPr>
          <p:cNvSpPr txBox="1">
            <a:spLocks/>
          </p:cNvSpPr>
          <p:nvPr/>
        </p:nvSpPr>
        <p:spPr>
          <a:xfrm>
            <a:off x="8864634" y="3782609"/>
            <a:ext cx="2808163" cy="101646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>
                <a:latin typeface="Arial Regular"/>
              </a:rPr>
              <a:t>a chick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0273E6-389E-E442-8411-49A3A78A65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66" t="3611" b="7778"/>
          <a:stretch/>
        </p:blipFill>
        <p:spPr>
          <a:xfrm>
            <a:off x="590551" y="920011"/>
            <a:ext cx="4933949" cy="468431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eune poulotte.m4a">
            <a:hlinkClick r:id="" action="ppaction://media"/>
            <a:extLst>
              <a:ext uri="{FF2B5EF4-FFF2-40B4-BE49-F238E27FC236}">
                <a16:creationId xmlns:a16="http://schemas.microsoft.com/office/drawing/2014/main" id="{0F8E12BE-E30F-D247-9EDB-6001AAA92F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66397" y="162457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663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142B5B1-024F-8F42-8C04-D3271E85D668}"/>
              </a:ext>
            </a:extLst>
          </p:cNvPr>
          <p:cNvSpPr txBox="1">
            <a:spLocks/>
          </p:cNvSpPr>
          <p:nvPr/>
        </p:nvSpPr>
        <p:spPr>
          <a:xfrm>
            <a:off x="6632070" y="2155653"/>
            <a:ext cx="5231227" cy="137760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>
                <a:latin typeface="Arial Regular"/>
              </a:rPr>
              <a:t>un </a:t>
            </a:r>
            <a:r>
              <a:rPr lang="en-US" sz="8000" dirty="0" err="1">
                <a:latin typeface="Arial Regular"/>
              </a:rPr>
              <a:t>angné</a:t>
            </a:r>
            <a:endParaRPr lang="en-US" sz="8000" dirty="0">
              <a:latin typeface="Arial Regular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D861FE-BF8F-004C-B21F-D82A4922D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6575" y="5737226"/>
            <a:ext cx="1495244" cy="112077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B56688E-D3CF-B14F-AECC-FC906AC7F1B7}"/>
              </a:ext>
            </a:extLst>
          </p:cNvPr>
          <p:cNvSpPr txBox="1">
            <a:spLocks/>
          </p:cNvSpPr>
          <p:nvPr/>
        </p:nvSpPr>
        <p:spPr>
          <a:xfrm>
            <a:off x="9247683" y="3858809"/>
            <a:ext cx="2808163" cy="101646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>
                <a:latin typeface="Arial Regular"/>
              </a:rPr>
              <a:t>a lamb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0BB30F-18C3-7D4F-A1EF-A18184C62A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761" y="800100"/>
            <a:ext cx="5294175" cy="4937126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un angne.m4a">
            <a:hlinkClick r:id="" action="ppaction://media"/>
            <a:extLst>
              <a:ext uri="{FF2B5EF4-FFF2-40B4-BE49-F238E27FC236}">
                <a16:creationId xmlns:a16="http://schemas.microsoft.com/office/drawing/2014/main" id="{3A780AA0-DC15-7647-A1BB-6FBF06D44F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42368" y="158647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3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142B5B1-024F-8F42-8C04-D3271E85D668}"/>
              </a:ext>
            </a:extLst>
          </p:cNvPr>
          <p:cNvSpPr txBox="1">
            <a:spLocks/>
          </p:cNvSpPr>
          <p:nvPr/>
        </p:nvSpPr>
        <p:spPr>
          <a:xfrm>
            <a:off x="4882781" y="4359619"/>
            <a:ext cx="5231227" cy="137760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>
                <a:latin typeface="Arial Regular"/>
              </a:rPr>
              <a:t>un </a:t>
            </a:r>
            <a:r>
              <a:rPr lang="en-US" sz="8000" dirty="0" err="1">
                <a:latin typeface="Arial Regular"/>
              </a:rPr>
              <a:t>nid</a:t>
            </a:r>
            <a:endParaRPr lang="en-US" sz="8000" dirty="0">
              <a:latin typeface="Arial Regular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D861FE-BF8F-004C-B21F-D82A4922D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6575" y="5737226"/>
            <a:ext cx="1495244" cy="112077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B56688E-D3CF-B14F-AECC-FC906AC7F1B7}"/>
              </a:ext>
            </a:extLst>
          </p:cNvPr>
          <p:cNvSpPr txBox="1">
            <a:spLocks/>
          </p:cNvSpPr>
          <p:nvPr/>
        </p:nvSpPr>
        <p:spPr>
          <a:xfrm>
            <a:off x="7498395" y="5684217"/>
            <a:ext cx="2808163" cy="101646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>
                <a:latin typeface="Arial Regular"/>
              </a:rPr>
              <a:t>a nest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C2AB36-173E-6545-B60E-52AB125048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638"/>
          <a:stretch/>
        </p:blipFill>
        <p:spPr>
          <a:xfrm>
            <a:off x="556867" y="427420"/>
            <a:ext cx="7115248" cy="3638910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un nid.m4a">
            <a:hlinkClick r:id="" action="ppaction://media"/>
            <a:extLst>
              <a:ext uri="{FF2B5EF4-FFF2-40B4-BE49-F238E27FC236}">
                <a16:creationId xmlns:a16="http://schemas.microsoft.com/office/drawing/2014/main" id="{2625D88C-CE62-8044-9DA1-7E298FDDDF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83443" y="406633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854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142B5B1-024F-8F42-8C04-D3271E85D668}"/>
              </a:ext>
            </a:extLst>
          </p:cNvPr>
          <p:cNvSpPr txBox="1">
            <a:spLocks/>
          </p:cNvSpPr>
          <p:nvPr/>
        </p:nvSpPr>
        <p:spPr>
          <a:xfrm>
            <a:off x="6512800" y="2236504"/>
            <a:ext cx="5231227" cy="1377607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 err="1">
                <a:latin typeface="Arial Regular"/>
              </a:rPr>
              <a:t>eune</a:t>
            </a:r>
            <a:r>
              <a:rPr lang="en-US" sz="8000" dirty="0">
                <a:latin typeface="Arial Regular"/>
              </a:rPr>
              <a:t> </a:t>
            </a:r>
            <a:r>
              <a:rPr lang="en-US" sz="8000" dirty="0" err="1">
                <a:latin typeface="Arial Regular"/>
              </a:rPr>
              <a:t>aigl’ye</a:t>
            </a:r>
            <a:endParaRPr lang="en-US" sz="8000" dirty="0">
              <a:latin typeface="Arial Regular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D861FE-BF8F-004C-B21F-D82A4922D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6575" y="5737226"/>
            <a:ext cx="1495244" cy="112077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B56688E-D3CF-B14F-AECC-FC906AC7F1B7}"/>
              </a:ext>
            </a:extLst>
          </p:cNvPr>
          <p:cNvSpPr txBox="1">
            <a:spLocks/>
          </p:cNvSpPr>
          <p:nvPr/>
        </p:nvSpPr>
        <p:spPr>
          <a:xfrm>
            <a:off x="9247683" y="3858809"/>
            <a:ext cx="2808163" cy="101646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>
                <a:latin typeface="Arial Regular"/>
              </a:rPr>
              <a:t>a kite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2A545F-2F32-E746-9D1C-D9477B57EA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445" y="889731"/>
            <a:ext cx="5321833" cy="484749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eune aigl'ye.m4a">
            <a:hlinkClick r:id="" action="ppaction://media"/>
            <a:extLst>
              <a:ext uri="{FF2B5EF4-FFF2-40B4-BE49-F238E27FC236}">
                <a16:creationId xmlns:a16="http://schemas.microsoft.com/office/drawing/2014/main" id="{D01B139C-6236-8748-9956-ED9E9B9393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1958" y="17077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456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Yellow Orang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{530BEA5A-345A-8849-8D97-D67E985E332E}tf16401369</Template>
  <TotalTime>5363</TotalTime>
  <Words>88</Words>
  <Application>Microsoft Macintosh PowerPoint</Application>
  <PresentationFormat>Widescreen</PresentationFormat>
  <Paragraphs>52</Paragraphs>
  <Slides>14</Slides>
  <Notes>0</Notes>
  <HiddenSlides>0</HiddenSlides>
  <MMClips>25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Arial Regular</vt:lpstr>
      <vt:lpstr>Calibri Light</vt:lpstr>
      <vt:lpstr>Office Theme</vt:lpstr>
      <vt:lpstr>L’Èrnouvé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Level 1 Term 1</dc:title>
  <dc:creator>Microsoft Office User</dc:creator>
  <cp:lastModifiedBy>Microsoft Office User</cp:lastModifiedBy>
  <cp:revision>195</cp:revision>
  <dcterms:created xsi:type="dcterms:W3CDTF">2018-05-16T09:05:51Z</dcterms:created>
  <dcterms:modified xsi:type="dcterms:W3CDTF">2020-03-22T16:42:31Z</dcterms:modified>
</cp:coreProperties>
</file>