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4"/>
  </p:notesMasterIdLst>
  <p:sldIdLst>
    <p:sldId id="302" r:id="rId2"/>
    <p:sldId id="315" r:id="rId3"/>
    <p:sldId id="316" r:id="rId4"/>
    <p:sldId id="317" r:id="rId5"/>
    <p:sldId id="318" r:id="rId6"/>
    <p:sldId id="303" r:id="rId7"/>
    <p:sldId id="304" r:id="rId8"/>
    <p:sldId id="305" r:id="rId9"/>
    <p:sldId id="306" r:id="rId10"/>
    <p:sldId id="307" r:id="rId11"/>
    <p:sldId id="308" r:id="rId12"/>
    <p:sldId id="30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4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8"/>
    <p:restoredTop sz="92615"/>
  </p:normalViewPr>
  <p:slideViewPr>
    <p:cSldViewPr snapToGrid="0" snapToObjects="1">
      <p:cViewPr varScale="1">
        <p:scale>
          <a:sx n="104" d="100"/>
          <a:sy n="104" d="100"/>
        </p:scale>
        <p:origin x="12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A507F-95CF-8D42-B84B-8EE53BD956A9}" type="datetimeFigureOut">
              <a:rPr lang="en-US" smtClean="0"/>
              <a:t>10/5/21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BF98C-6F3C-D340-B4CB-08B74D5E7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79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14BA7D-5AEA-4540-8F34-26117CE3D6E0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/>
              <a:t>Sorting activity.  In groups, pupils should place (cutting out the words from slide 12) the foods in the right frequency boxes for a healthy diet.  </a:t>
            </a:r>
          </a:p>
        </p:txBody>
      </p:sp>
    </p:spTree>
    <p:extLst>
      <p:ext uri="{BB962C8B-B14F-4D97-AF65-F5344CB8AC3E}">
        <p14:creationId xmlns:p14="http://schemas.microsoft.com/office/powerpoint/2010/main" val="994661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choose a</a:t>
            </a:r>
            <a:r>
              <a:rPr lang="en-GB" baseline="0" dirty="0"/>
              <a:t> colour – answer the question behind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116E1-434E-4A9C-9096-7C078D9A4C4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899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10/5/21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10/5/21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10/5/21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10/5/21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10/5/21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10/5/21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EC6B7-D62C-F749-B9B3-41004F69678A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7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em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emf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em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em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emf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78" y="5263517"/>
            <a:ext cx="1714347" cy="12313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CD6E57-31B9-0A42-A1A4-3BFCCDCBF5F4}"/>
              </a:ext>
            </a:extLst>
          </p:cNvPr>
          <p:cNvSpPr txBox="1"/>
          <p:nvPr/>
        </p:nvSpPr>
        <p:spPr>
          <a:xfrm>
            <a:off x="221978" y="348910"/>
            <a:ext cx="88549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Comic Sans MS" charset="0"/>
                <a:ea typeface="Comic Sans MS" charset="0"/>
                <a:cs typeface="Comic Sans MS" charset="0"/>
              </a:rPr>
              <a:t>Lé</a:t>
            </a:r>
            <a:r>
              <a:rPr lang="en-US" sz="6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6600" dirty="0" err="1">
                <a:latin typeface="Comic Sans MS" charset="0"/>
                <a:ea typeface="Comic Sans MS" charset="0"/>
                <a:cs typeface="Comic Sans MS" charset="0"/>
              </a:rPr>
              <a:t>mangi</a:t>
            </a:r>
            <a:r>
              <a:rPr lang="en-US" sz="6600" dirty="0">
                <a:latin typeface="Comic Sans MS" charset="0"/>
                <a:ea typeface="Comic Sans MS" charset="0"/>
                <a:cs typeface="Comic Sans MS" charset="0"/>
              </a:rPr>
              <a:t> et </a:t>
            </a:r>
            <a:r>
              <a:rPr lang="en-US" sz="6600" dirty="0" err="1">
                <a:latin typeface="Comic Sans MS" charset="0"/>
                <a:ea typeface="Comic Sans MS" charset="0"/>
                <a:cs typeface="Comic Sans MS" charset="0"/>
              </a:rPr>
              <a:t>l’baithe</a:t>
            </a:r>
            <a:r>
              <a:rPr lang="en-US" sz="6600" dirty="0">
                <a:latin typeface="Comic Sans MS" charset="0"/>
                <a:ea typeface="Comic Sans MS" charset="0"/>
                <a:cs typeface="Comic Sans MS" charset="0"/>
              </a:rPr>
              <a:t>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10DAAC-7741-8444-AD62-F2FE2E03782A}"/>
              </a:ext>
            </a:extLst>
          </p:cNvPr>
          <p:cNvSpPr txBox="1"/>
          <p:nvPr/>
        </p:nvSpPr>
        <p:spPr>
          <a:xfrm>
            <a:off x="744702" y="1918570"/>
            <a:ext cx="780947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endParaRPr lang="en-US" sz="3200" dirty="0">
              <a:latin typeface="Museo 300 Regular"/>
            </a:endParaRPr>
          </a:p>
          <a:p>
            <a:endParaRPr lang="en-US" sz="6000" dirty="0">
              <a:latin typeface="Museo 300 Regular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75518" y="1421772"/>
            <a:ext cx="5971902" cy="2562212"/>
            <a:chOff x="430655" y="468450"/>
            <a:chExt cx="8158341" cy="4368828"/>
          </a:xfrm>
        </p:grpSpPr>
        <p:sp>
          <p:nvSpPr>
            <p:cNvPr id="11" name="Oval Callout 10"/>
            <p:cNvSpPr/>
            <p:nvPr/>
          </p:nvSpPr>
          <p:spPr>
            <a:xfrm>
              <a:off x="430655" y="468450"/>
              <a:ext cx="8158341" cy="4368828"/>
            </a:xfrm>
            <a:prstGeom prst="wedgeEllipseCallout">
              <a:avLst>
                <a:gd name="adj1" fmla="val -39093"/>
                <a:gd name="adj2" fmla="val 93042"/>
              </a:avLst>
            </a:prstGeom>
            <a:solidFill>
              <a:srgbClr val="E26BD9"/>
            </a:solidFill>
            <a:ln w="57150">
              <a:solidFill>
                <a:srgbClr val="18AAE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900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2" name="Text Box 4"/>
            <p:cNvSpPr txBox="1"/>
            <p:nvPr/>
          </p:nvSpPr>
          <p:spPr>
            <a:xfrm>
              <a:off x="1153968" y="1650005"/>
              <a:ext cx="7435028" cy="28795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dirty="0">
                  <a:effectLst/>
                  <a:latin typeface="Comic Sans MS" charset="0"/>
                  <a:ea typeface="Comic Sans MS" charset="0"/>
                  <a:cs typeface="Comic Sans MS" charset="0"/>
                </a:rPr>
                <a:t> </a:t>
              </a:r>
              <a:r>
                <a:rPr lang="en-GB" sz="4400" dirty="0" err="1">
                  <a:latin typeface="Comic Sans MS" charset="0"/>
                  <a:ea typeface="Comic Sans MS" charset="0"/>
                  <a:cs typeface="Comic Sans MS" charset="0"/>
                </a:rPr>
                <a:t>M</a:t>
              </a:r>
              <a:r>
                <a:rPr lang="en-GB" sz="4400" dirty="0" err="1">
                  <a:effectLst/>
                  <a:latin typeface="Comic Sans MS" charset="0"/>
                  <a:ea typeface="Comic Sans MS" charset="0"/>
                  <a:cs typeface="Comic Sans MS" charset="0"/>
                </a:rPr>
                <a:t>anges-tu</a:t>
              </a:r>
              <a:r>
                <a:rPr lang="en-GB" sz="4400" dirty="0">
                  <a:effectLst/>
                  <a:latin typeface="Comic Sans MS" charset="0"/>
                  <a:ea typeface="Comic Sans MS" charset="0"/>
                  <a:cs typeface="Comic Sans MS" charset="0"/>
                </a:rPr>
                <a:t> </a:t>
              </a:r>
              <a:r>
                <a:rPr lang="en-GB" sz="4400" dirty="0" err="1">
                  <a:effectLst/>
                  <a:latin typeface="Comic Sans MS" charset="0"/>
                  <a:ea typeface="Comic Sans MS" charset="0"/>
                  <a:cs typeface="Comic Sans MS" charset="0"/>
                </a:rPr>
                <a:t>assez</a:t>
              </a:r>
              <a:r>
                <a:rPr lang="en-GB" sz="4400" dirty="0">
                  <a:effectLst/>
                  <a:latin typeface="Comic Sans MS" charset="0"/>
                  <a:ea typeface="Comic Sans MS" charset="0"/>
                  <a:cs typeface="Comic Sans MS" charset="0"/>
                </a:rPr>
                <a:t> </a:t>
              </a:r>
              <a:r>
                <a:rPr lang="en-GB" sz="4400" dirty="0" err="1">
                  <a:effectLst/>
                  <a:latin typeface="Comic Sans MS" charset="0"/>
                  <a:ea typeface="Comic Sans MS" charset="0"/>
                  <a:cs typeface="Comic Sans MS" charset="0"/>
                </a:rPr>
                <a:t>balanchi</a:t>
              </a:r>
              <a:r>
                <a:rPr lang="en-GB" sz="4400" dirty="0">
                  <a:effectLst/>
                  <a:latin typeface="Comic Sans MS" charset="0"/>
                  <a:ea typeface="Comic Sans MS" charset="0"/>
                  <a:cs typeface="Comic Sans MS" charset="0"/>
                </a:rPr>
                <a:t>?</a:t>
              </a:r>
              <a:endParaRPr lang="en-GB" sz="4400" dirty="0">
                <a:latin typeface="Comic Sans MS" charset="0"/>
                <a:ea typeface="Comic Sans MS" charset="0"/>
                <a:cs typeface="Comic Sans MS" charset="0"/>
              </a:endParaRPr>
            </a:p>
            <a:p>
              <a:pPr>
                <a:spcAft>
                  <a:spcPts val="0"/>
                </a:spcAft>
              </a:pPr>
              <a:endParaRPr lang="en-GB" sz="1200" dirty="0">
                <a:effectLst/>
                <a:ea typeface="ＭＳ 明朝"/>
                <a:cs typeface="Times New Roman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348" y="2242907"/>
            <a:ext cx="5479301" cy="79315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45673" y="4235899"/>
            <a:ext cx="49393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L-O: to talk about healthy diet using 1) “I’ faut” + a verb at infinitive</a:t>
            </a:r>
          </a:p>
          <a:p>
            <a:r>
              <a:rPr lang="en-GB" sz="2400" b="1" dirty="0"/>
              <a:t>2) using quantifiers</a:t>
            </a:r>
          </a:p>
          <a:p>
            <a:r>
              <a:rPr lang="en-GB" sz="2400" b="1" dirty="0"/>
              <a:t>3) using the pronoun “</a:t>
            </a:r>
            <a:r>
              <a:rPr lang="en-GB" sz="2400" b="1" dirty="0" err="1"/>
              <a:t>en</a:t>
            </a:r>
            <a:r>
              <a:rPr lang="en-GB" sz="2400" b="1" dirty="0"/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31703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farm5.static.flickr.com/4053/4407658930_db5729670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25625"/>
            <a:ext cx="3591658" cy="239204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Tch’est</a:t>
            </a:r>
            <a:r>
              <a:rPr lang="en-US" dirty="0"/>
              <a:t> </a:t>
            </a:r>
            <a:r>
              <a:rPr lang="en-US" dirty="0" err="1"/>
              <a:t>qu’i</a:t>
            </a:r>
            <a:r>
              <a:rPr lang="en-US" dirty="0"/>
              <a:t>’ </a:t>
            </a:r>
            <a:r>
              <a:rPr lang="en-US" dirty="0" err="1"/>
              <a:t>y’a</a:t>
            </a:r>
            <a:r>
              <a:rPr lang="en-US" dirty="0"/>
              <a:t> sus </a:t>
            </a:r>
            <a:r>
              <a:rPr lang="en-US" dirty="0" err="1"/>
              <a:t>l’portrait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Aimes-tu</a:t>
            </a:r>
            <a:r>
              <a:rPr lang="en-US" dirty="0"/>
              <a:t> </a:t>
            </a:r>
            <a:r>
              <a:rPr lang="en-US" dirty="0" err="1"/>
              <a:t>mangi</a:t>
            </a:r>
            <a:r>
              <a:rPr lang="en-US" dirty="0"/>
              <a:t> </a:t>
            </a:r>
            <a:r>
              <a:rPr lang="en-US" dirty="0" err="1"/>
              <a:t>ch’na</a:t>
            </a:r>
            <a:r>
              <a:rPr lang="en-US" dirty="0"/>
              <a:t>? </a:t>
            </a:r>
          </a:p>
          <a:p>
            <a:endParaRPr lang="en-US" dirty="0"/>
          </a:p>
          <a:p>
            <a:r>
              <a:rPr lang="en-US" dirty="0" err="1"/>
              <a:t>Combein</a:t>
            </a:r>
            <a:r>
              <a:rPr lang="en-US" dirty="0"/>
              <a:t> </a:t>
            </a:r>
            <a:r>
              <a:rPr lang="en-US" dirty="0" err="1"/>
              <a:t>souvent</a:t>
            </a:r>
            <a:r>
              <a:rPr lang="en-US" dirty="0"/>
              <a:t> </a:t>
            </a:r>
            <a:r>
              <a:rPr lang="en-US" dirty="0" err="1"/>
              <a:t>qu’i’faut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mangi</a:t>
            </a:r>
            <a:r>
              <a:rPr lang="en-US" dirty="0"/>
              <a:t>?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Pâle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groupe</a:t>
            </a:r>
            <a:r>
              <a:rPr lang="en-US" dirty="0"/>
              <a:t>/</a:t>
            </a:r>
            <a:r>
              <a:rPr lang="en-US" dirty="0" err="1"/>
              <a:t>auve</a:t>
            </a:r>
            <a:r>
              <a:rPr lang="en-US" dirty="0"/>
              <a:t> un </a:t>
            </a:r>
            <a:r>
              <a:rPr lang="en-US" dirty="0" err="1"/>
              <a:t>parchonnyi</a:t>
            </a:r>
            <a:r>
              <a:rPr lang="en-US" dirty="0"/>
              <a:t> </a:t>
            </a:r>
          </a:p>
        </p:txBody>
      </p:sp>
      <p:pic>
        <p:nvPicPr>
          <p:cNvPr id="8" name="Picture 7" descr="../../../Desktop/Unknown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977" y="629523"/>
            <a:ext cx="1097598" cy="796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JérriaisCow_C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pic>
        <p:nvPicPr>
          <p:cNvPr id="10" name="Picture 9" descr="JérriaisLogo_COL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04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deeschuckwagonweb.files.wordpress.com/2011/11/chips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25625"/>
            <a:ext cx="3886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Tch’est</a:t>
            </a:r>
            <a:r>
              <a:rPr lang="en-US" dirty="0"/>
              <a:t> </a:t>
            </a:r>
            <a:r>
              <a:rPr lang="en-US" dirty="0" err="1"/>
              <a:t>qu’i’y’a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l’portrait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Aime-tu</a:t>
            </a:r>
            <a:r>
              <a:rPr lang="en-US" dirty="0"/>
              <a:t> </a:t>
            </a:r>
            <a:r>
              <a:rPr lang="en-US" dirty="0" err="1"/>
              <a:t>mangi</a:t>
            </a:r>
            <a:r>
              <a:rPr lang="en-US" dirty="0"/>
              <a:t> </a:t>
            </a:r>
            <a:r>
              <a:rPr lang="en-US" dirty="0" err="1"/>
              <a:t>ch’na</a:t>
            </a:r>
            <a:r>
              <a:rPr lang="en-US" dirty="0"/>
              <a:t>? </a:t>
            </a:r>
          </a:p>
          <a:p>
            <a:endParaRPr lang="en-US" dirty="0"/>
          </a:p>
          <a:p>
            <a:r>
              <a:rPr lang="en-US" dirty="0" err="1"/>
              <a:t>Combein</a:t>
            </a:r>
            <a:r>
              <a:rPr lang="en-US" dirty="0"/>
              <a:t> </a:t>
            </a:r>
            <a:r>
              <a:rPr lang="en-US" dirty="0" err="1"/>
              <a:t>souvent</a:t>
            </a:r>
            <a:r>
              <a:rPr lang="en-US" dirty="0"/>
              <a:t> </a:t>
            </a:r>
            <a:r>
              <a:rPr lang="en-US" dirty="0" err="1"/>
              <a:t>qu’tu’en</a:t>
            </a:r>
            <a:r>
              <a:rPr lang="en-US" dirty="0"/>
              <a:t> </a:t>
            </a:r>
            <a:r>
              <a:rPr lang="en-US" dirty="0" err="1"/>
              <a:t>manges</a:t>
            </a:r>
            <a:r>
              <a:rPr lang="en-US" dirty="0"/>
              <a:t>?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Pâle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groupe</a:t>
            </a:r>
            <a:r>
              <a:rPr lang="en-US" dirty="0"/>
              <a:t>/</a:t>
            </a:r>
            <a:r>
              <a:rPr lang="en-US" dirty="0" err="1"/>
              <a:t>auve</a:t>
            </a:r>
            <a:r>
              <a:rPr lang="en-US" dirty="0"/>
              <a:t> un </a:t>
            </a:r>
            <a:r>
              <a:rPr lang="en-US" dirty="0" err="1"/>
              <a:t>parchonnyi</a:t>
            </a:r>
            <a:r>
              <a:rPr lang="en-US" dirty="0"/>
              <a:t> </a:t>
            </a:r>
          </a:p>
        </p:txBody>
      </p:sp>
      <p:pic>
        <p:nvPicPr>
          <p:cNvPr id="8" name="Picture 7" descr="../../../Desktop/Unknown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977" y="629523"/>
            <a:ext cx="1097598" cy="796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JérriaisCow_C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pic>
        <p:nvPicPr>
          <p:cNvPr id="10" name="Picture 9" descr="JérriaisLogo_COL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23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75333" y="926691"/>
            <a:ext cx="2577998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Lé</a:t>
            </a:r>
            <a:r>
              <a:rPr lang="en-GB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nom </a:t>
            </a:r>
            <a:r>
              <a:rPr lang="en-GB" sz="3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dé</a:t>
            </a:r>
            <a:r>
              <a:rPr lang="en-GB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5 frits et 5 </a:t>
            </a:r>
            <a:r>
              <a:rPr lang="en-GB" sz="3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lédgeunmes</a:t>
            </a:r>
            <a:r>
              <a:rPr lang="en-GB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53331" y="925816"/>
            <a:ext cx="2577998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expressions you can use to give advice.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69100" y="925816"/>
            <a:ext cx="2577998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Translate “one mustn’t eat fast food every day”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69100" y="3446096"/>
            <a:ext cx="2577998" cy="25613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Translate:  “How many times a week do you drink wine?”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53331" y="3446971"/>
            <a:ext cx="2577998" cy="25605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Translate: “I don’t usually have breakfast”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5333" y="3470140"/>
            <a:ext cx="2577998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 examples of a time phrase.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97007" y="947963"/>
            <a:ext cx="2577998" cy="252028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96018" y="955122"/>
            <a:ext cx="2577998" cy="25202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78932" y="925816"/>
            <a:ext cx="2577998" cy="252028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86186" y="3489097"/>
            <a:ext cx="2577998" cy="252028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16703" y="3475402"/>
            <a:ext cx="2577998" cy="252028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1761" y="3495730"/>
            <a:ext cx="2577998" cy="2520280"/>
          </a:xfrm>
          <a:prstGeom prst="rect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0215" y="98568"/>
            <a:ext cx="856895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Plenary: </a:t>
            </a:r>
            <a:r>
              <a:rPr lang="en-GB" sz="2400" dirty="0" err="1">
                <a:latin typeface="Comic Sans MS" pitchFamily="66" charset="0"/>
              </a:rPr>
              <a:t>Tch’est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qu’ch’est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en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>
                <a:latin typeface="Comic Sans MS" pitchFamily="66" charset="0"/>
              </a:rPr>
              <a:t>Jèrriais?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96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1254" y="711090"/>
            <a:ext cx="7666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Starter- </a:t>
            </a:r>
            <a:r>
              <a:rPr lang="en-US" sz="2400" b="1" dirty="0" err="1"/>
              <a:t>Rempl’ye</a:t>
            </a:r>
            <a:r>
              <a:rPr lang="en-US" sz="2400" b="1" dirty="0"/>
              <a:t> tan </a:t>
            </a:r>
            <a:r>
              <a:rPr lang="en-US" sz="2400" b="1" dirty="0" err="1"/>
              <a:t>journa</a:t>
            </a:r>
            <a:r>
              <a:rPr lang="en-US" sz="2400" b="1" dirty="0"/>
              <a:t> du </a:t>
            </a:r>
            <a:r>
              <a:rPr lang="en-US" sz="2400" b="1" dirty="0" err="1"/>
              <a:t>mangi</a:t>
            </a:r>
            <a:r>
              <a:rPr lang="en-US" sz="2400" b="1" dirty="0"/>
              <a:t> et du </a:t>
            </a:r>
            <a:r>
              <a:rPr lang="en-US" sz="2400" b="1" dirty="0" err="1"/>
              <a:t>baithe</a:t>
            </a:r>
            <a:r>
              <a:rPr lang="en-US" sz="2400" b="1" dirty="0"/>
              <a:t>.</a:t>
            </a:r>
          </a:p>
        </p:txBody>
      </p:sp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92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4"/>
          <p:cNvSpPr>
            <a:spLocks noChangeArrowheads="1"/>
          </p:cNvSpPr>
          <p:nvPr/>
        </p:nvSpPr>
        <p:spPr bwMode="auto">
          <a:xfrm>
            <a:off x="467134" y="413978"/>
            <a:ext cx="8208143" cy="6264993"/>
          </a:xfrm>
          <a:prstGeom prst="triangle">
            <a:avLst>
              <a:gd name="adj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Line 5"/>
          <p:cNvSpPr>
            <a:spLocks noChangeShapeType="1"/>
          </p:cNvSpPr>
          <p:nvPr/>
        </p:nvSpPr>
        <p:spPr bwMode="auto">
          <a:xfrm>
            <a:off x="1908175" y="4292600"/>
            <a:ext cx="5327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6" name="Line 6"/>
          <p:cNvSpPr>
            <a:spLocks noChangeShapeType="1"/>
          </p:cNvSpPr>
          <p:nvPr/>
        </p:nvSpPr>
        <p:spPr bwMode="auto">
          <a:xfrm>
            <a:off x="3276600" y="2205038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3276600" y="5884892"/>
            <a:ext cx="2935914" cy="78483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/>
              <a:t>un </a:t>
            </a:r>
            <a:r>
              <a:rPr lang="en-GB" dirty="0" err="1"/>
              <a:t>tas</a:t>
            </a:r>
            <a:r>
              <a:rPr lang="en-GB" dirty="0"/>
              <a:t> </a:t>
            </a:r>
            <a:r>
              <a:rPr lang="en-GB" dirty="0" err="1"/>
              <a:t>dé</a:t>
            </a:r>
            <a:endParaRPr lang="en-GB" dirty="0"/>
          </a:p>
          <a:p>
            <a:pPr algn="ctr">
              <a:spcBef>
                <a:spcPct val="50000"/>
              </a:spcBef>
            </a:pPr>
            <a:r>
              <a:rPr lang="en-GB" dirty="0">
                <a:cs typeface="Arial" charset="0"/>
              </a:rPr>
              <a:t>tout </a:t>
            </a:r>
            <a:r>
              <a:rPr lang="en-GB" dirty="0" err="1">
                <a:cs typeface="Arial" charset="0"/>
              </a:rPr>
              <a:t>pliein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dé</a:t>
            </a:r>
            <a:endParaRPr lang="en-GB" dirty="0">
              <a:cs typeface="Arial" charset="0"/>
            </a:endParaRPr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3258221" y="3952681"/>
            <a:ext cx="2930767" cy="36933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>
                <a:cs typeface="Arial" charset="0"/>
              </a:rPr>
              <a:t>un </a:t>
            </a:r>
            <a:r>
              <a:rPr lang="en-GB" dirty="0" err="1">
                <a:cs typeface="Arial" charset="0"/>
              </a:rPr>
              <a:t>mio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dé</a:t>
            </a:r>
            <a:endParaRPr lang="en-GB" dirty="0">
              <a:cs typeface="Arial" charset="0"/>
            </a:endParaRPr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3258220" y="179803"/>
            <a:ext cx="2930768" cy="1200329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err="1"/>
              <a:t>janmais</a:t>
            </a:r>
            <a:endParaRPr lang="en-GB" dirty="0"/>
          </a:p>
          <a:p>
            <a:pPr algn="ctr">
              <a:spcBef>
                <a:spcPct val="50000"/>
              </a:spcBef>
            </a:pPr>
            <a:r>
              <a:rPr lang="en-GB" dirty="0" err="1"/>
              <a:t>quâsiment</a:t>
            </a:r>
            <a:r>
              <a:rPr lang="en-GB" dirty="0"/>
              <a:t> </a:t>
            </a:r>
            <a:r>
              <a:rPr lang="en-GB" dirty="0" err="1"/>
              <a:t>janmais</a:t>
            </a:r>
            <a:endParaRPr lang="en-GB" dirty="0"/>
          </a:p>
          <a:p>
            <a:pPr algn="ctr">
              <a:spcBef>
                <a:spcPct val="50000"/>
              </a:spcBef>
            </a:pPr>
            <a:r>
              <a:rPr lang="en-GB" dirty="0" err="1"/>
              <a:t>rarement</a:t>
            </a:r>
            <a:endParaRPr lang="en-GB" dirty="0"/>
          </a:p>
        </p:txBody>
      </p:sp>
      <p:sp>
        <p:nvSpPr>
          <p:cNvPr id="3" name="Explosion 2 2"/>
          <p:cNvSpPr/>
          <p:nvPr/>
        </p:nvSpPr>
        <p:spPr>
          <a:xfrm rot="21364368">
            <a:off x="58016" y="207341"/>
            <a:ext cx="4255071" cy="3769054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  <a:latin typeface="Kristen ITC" pitchFamily="66" charset="0"/>
              </a:rPr>
              <a:t>Let’s revise some frequency and quantity expressions </a:t>
            </a:r>
          </a:p>
        </p:txBody>
      </p:sp>
      <p:sp>
        <p:nvSpPr>
          <p:cNvPr id="4" name="Explosion 2 3"/>
          <p:cNvSpPr/>
          <p:nvPr/>
        </p:nvSpPr>
        <p:spPr>
          <a:xfrm rot="857672">
            <a:off x="5739759" y="571209"/>
            <a:ext cx="4189338" cy="3926414"/>
          </a:xfrm>
          <a:prstGeom prst="irregularSeal2">
            <a:avLst/>
          </a:prstGeom>
          <a:solidFill>
            <a:srgbClr val="F7AB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err="1">
                <a:solidFill>
                  <a:schemeClr val="tx1"/>
                </a:solidFill>
                <a:latin typeface="Kristen ITC" pitchFamily="66" charset="0"/>
              </a:rPr>
              <a:t>Combein</a:t>
            </a:r>
            <a:r>
              <a:rPr lang="en-GB" sz="2200" dirty="0">
                <a:solidFill>
                  <a:schemeClr val="tx1"/>
                </a:solidFill>
                <a:latin typeface="Kristen ITC" pitchFamily="66" charset="0"/>
              </a:rPr>
              <a:t>? (how much?) </a:t>
            </a:r>
            <a:r>
              <a:rPr lang="en-GB" sz="2200" dirty="0" err="1">
                <a:solidFill>
                  <a:schemeClr val="tx1"/>
                </a:solidFill>
                <a:latin typeface="Kristen ITC" pitchFamily="66" charset="0"/>
              </a:rPr>
              <a:t>Combein</a:t>
            </a:r>
            <a:r>
              <a:rPr lang="en-GB" sz="2200" dirty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Kristen ITC" pitchFamily="66" charset="0"/>
              </a:rPr>
              <a:t>souvent</a:t>
            </a:r>
            <a:r>
              <a:rPr lang="en-GB" sz="2200" dirty="0">
                <a:solidFill>
                  <a:schemeClr val="tx1"/>
                </a:solidFill>
                <a:latin typeface="Kristen ITC" pitchFamily="66" charset="0"/>
              </a:rPr>
              <a:t>? (how often)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272556" y="1521640"/>
            <a:ext cx="2930768" cy="369332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/>
              <a:t>un </a:t>
            </a:r>
            <a:r>
              <a:rPr lang="en-GB" dirty="0" err="1"/>
              <a:t>p’tit</a:t>
            </a:r>
            <a:r>
              <a:rPr lang="en-GB" dirty="0"/>
              <a:t> </a:t>
            </a:r>
            <a:r>
              <a:rPr lang="en-GB" dirty="0" err="1"/>
              <a:t>mio</a:t>
            </a:r>
            <a:r>
              <a:rPr lang="en-GB" dirty="0"/>
              <a:t> </a:t>
            </a:r>
            <a:r>
              <a:rPr lang="en-GB" dirty="0" err="1"/>
              <a:t>dé</a:t>
            </a:r>
            <a:endParaRPr lang="en-GB" dirty="0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276600" y="4302032"/>
            <a:ext cx="2912388" cy="1615827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err="1"/>
              <a:t>châque</a:t>
            </a:r>
            <a:r>
              <a:rPr lang="en-GB" dirty="0"/>
              <a:t> jour</a:t>
            </a:r>
          </a:p>
          <a:p>
            <a:pPr algn="ctr">
              <a:spcBef>
                <a:spcPct val="50000"/>
              </a:spcBef>
            </a:pPr>
            <a:r>
              <a:rPr lang="en-GB" dirty="0" err="1"/>
              <a:t>touos</a:t>
            </a:r>
            <a:r>
              <a:rPr lang="en-GB" dirty="0"/>
              <a:t> les </a:t>
            </a:r>
            <a:r>
              <a:rPr lang="en-GB" dirty="0" err="1"/>
              <a:t>jours</a:t>
            </a:r>
            <a:endParaRPr lang="en-GB" dirty="0"/>
          </a:p>
          <a:p>
            <a:pPr algn="ctr">
              <a:spcBef>
                <a:spcPct val="50000"/>
              </a:spcBef>
            </a:pPr>
            <a:r>
              <a:rPr lang="en-GB" dirty="0" err="1"/>
              <a:t>à</a:t>
            </a:r>
            <a:r>
              <a:rPr lang="en-GB" dirty="0"/>
              <a:t> </a:t>
            </a:r>
            <a:r>
              <a:rPr lang="en-GB" dirty="0" err="1"/>
              <a:t>touos</a:t>
            </a:r>
            <a:r>
              <a:rPr lang="en-GB" dirty="0"/>
              <a:t> les </a:t>
            </a:r>
            <a:r>
              <a:rPr lang="en-GB" dirty="0" err="1"/>
              <a:t>r’pas</a:t>
            </a:r>
            <a:endParaRPr lang="en-GB" dirty="0"/>
          </a:p>
          <a:p>
            <a:pPr algn="ctr">
              <a:spcBef>
                <a:spcPct val="50000"/>
              </a:spcBef>
            </a:pPr>
            <a:endParaRPr lang="en-GB" dirty="0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258220" y="2346286"/>
            <a:ext cx="2930768" cy="1615827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err="1"/>
              <a:t>tchiquefais</a:t>
            </a:r>
            <a:endParaRPr lang="en-GB" dirty="0"/>
          </a:p>
          <a:p>
            <a:pPr algn="ctr">
              <a:spcBef>
                <a:spcPct val="50000"/>
              </a:spcBef>
            </a:pPr>
            <a:r>
              <a:rPr lang="en-GB" dirty="0" err="1"/>
              <a:t>dé</a:t>
            </a:r>
            <a:r>
              <a:rPr lang="en-GB" dirty="0"/>
              <a:t> temps </a:t>
            </a:r>
            <a:r>
              <a:rPr lang="en-GB" dirty="0" err="1"/>
              <a:t>en</a:t>
            </a:r>
            <a:r>
              <a:rPr lang="en-GB" dirty="0"/>
              <a:t> temps</a:t>
            </a:r>
          </a:p>
          <a:p>
            <a:pPr algn="ctr">
              <a:spcBef>
                <a:spcPct val="50000"/>
              </a:spcBef>
            </a:pPr>
            <a:r>
              <a:rPr lang="en-GB" dirty="0"/>
              <a:t>par </a:t>
            </a:r>
            <a:r>
              <a:rPr lang="en-GB" dirty="0" err="1"/>
              <a:t>bordée</a:t>
            </a:r>
            <a:r>
              <a:rPr lang="en-GB" dirty="0"/>
              <a:t> </a:t>
            </a:r>
          </a:p>
          <a:p>
            <a:pPr algn="ctr">
              <a:spcBef>
                <a:spcPct val="50000"/>
              </a:spcBef>
            </a:pPr>
            <a:r>
              <a:rPr lang="en-GB" dirty="0" err="1"/>
              <a:t>deux</a:t>
            </a:r>
            <a:r>
              <a:rPr lang="en-GB" dirty="0"/>
              <a:t> </a:t>
            </a:r>
            <a:r>
              <a:rPr lang="en-GB" dirty="0" err="1"/>
              <a:t>trais</a:t>
            </a:r>
            <a:r>
              <a:rPr lang="en-GB" dirty="0"/>
              <a:t>’ </a:t>
            </a:r>
            <a:r>
              <a:rPr lang="en-GB" dirty="0" err="1"/>
              <a:t>fais</a:t>
            </a:r>
            <a:r>
              <a:rPr lang="en-GB" dirty="0"/>
              <a:t> la </a:t>
            </a:r>
            <a:r>
              <a:rPr lang="en-GB" dirty="0" err="1"/>
              <a:t>s’maine</a:t>
            </a:r>
            <a:endParaRPr lang="en-GB" dirty="0"/>
          </a:p>
        </p:txBody>
      </p:sp>
      <p:pic>
        <p:nvPicPr>
          <p:cNvPr id="17" name="Picture 16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pic>
        <p:nvPicPr>
          <p:cNvPr id="18" name="Picture 17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3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39" y="0"/>
            <a:ext cx="7929685" cy="114785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0137" y="4807247"/>
            <a:ext cx="7666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Fai </a:t>
            </a:r>
            <a:r>
              <a:rPr lang="en-US" sz="2400" b="1" dirty="0" err="1"/>
              <a:t>sèrvi</a:t>
            </a:r>
            <a:r>
              <a:rPr lang="en-US" sz="2400" b="1" dirty="0"/>
              <a:t> </a:t>
            </a:r>
            <a:r>
              <a:rPr lang="en-US" sz="2400" b="1" dirty="0" err="1"/>
              <a:t>l’vocabulaithe</a:t>
            </a:r>
            <a:r>
              <a:rPr lang="en-US" sz="2400" b="1" dirty="0"/>
              <a:t> </a:t>
            </a:r>
            <a:r>
              <a:rPr lang="en-US" sz="2400" b="1" dirty="0" err="1"/>
              <a:t>pouor</a:t>
            </a:r>
            <a:r>
              <a:rPr lang="en-US" sz="2400" b="1" dirty="0"/>
              <a:t> commenter la </a:t>
            </a:r>
            <a:r>
              <a:rPr lang="en-US" sz="2400" b="1" dirty="0" err="1"/>
              <a:t>pyramide</a:t>
            </a:r>
            <a:r>
              <a:rPr lang="en-US" sz="2400" b="1" dirty="0"/>
              <a:t>.</a:t>
            </a:r>
          </a:p>
          <a:p>
            <a:pPr algn="ctr"/>
            <a:r>
              <a:rPr lang="en-US" sz="2400" b="1" dirty="0" err="1"/>
              <a:t>Exempl’ye</a:t>
            </a:r>
            <a:r>
              <a:rPr lang="en-US" sz="2400" b="1" dirty="0"/>
              <a:t>: “I’ faut </a:t>
            </a:r>
            <a:r>
              <a:rPr lang="en-US" sz="2400" b="1" dirty="0" err="1"/>
              <a:t>mangi</a:t>
            </a:r>
            <a:r>
              <a:rPr lang="en-US" sz="2400" b="1" dirty="0"/>
              <a:t> un </a:t>
            </a:r>
            <a:r>
              <a:rPr lang="en-US" sz="2400" b="1" dirty="0" err="1"/>
              <a:t>tas</a:t>
            </a:r>
            <a:r>
              <a:rPr lang="en-US" sz="2400" b="1" dirty="0"/>
              <a:t> </a:t>
            </a:r>
            <a:r>
              <a:rPr lang="en-US" sz="2400" b="1" dirty="0" err="1"/>
              <a:t>d’frits</a:t>
            </a:r>
            <a:r>
              <a:rPr lang="en-US" sz="2400" b="1" dirty="0"/>
              <a:t> et un </a:t>
            </a:r>
            <a:r>
              <a:rPr lang="en-US" sz="2400" b="1" dirty="0" err="1"/>
              <a:t>tas</a:t>
            </a:r>
            <a:r>
              <a:rPr lang="en-US" sz="2400" b="1" dirty="0"/>
              <a:t> </a:t>
            </a:r>
            <a:r>
              <a:rPr lang="en-US" sz="2400" b="1" dirty="0" err="1"/>
              <a:t>d’lédgeumes</a:t>
            </a:r>
            <a:r>
              <a:rPr lang="en-US" sz="2400" b="1" dirty="0"/>
              <a:t> </a:t>
            </a:r>
            <a:r>
              <a:rPr lang="en-US" sz="2400" b="1" dirty="0" err="1"/>
              <a:t>mais</a:t>
            </a:r>
            <a:r>
              <a:rPr lang="en-US" sz="2400" b="1" dirty="0"/>
              <a:t> </a:t>
            </a:r>
            <a:r>
              <a:rPr lang="en-US" sz="2400" b="1" dirty="0" err="1"/>
              <a:t>i</a:t>
            </a:r>
            <a:r>
              <a:rPr lang="en-US" sz="2400" b="1" dirty="0"/>
              <a:t>’ n’ faut </a:t>
            </a:r>
            <a:r>
              <a:rPr lang="en-US" sz="2400" b="1" dirty="0" err="1"/>
              <a:t>pon</a:t>
            </a:r>
            <a:r>
              <a:rPr lang="en-US" sz="2400" b="1" dirty="0"/>
              <a:t> </a:t>
            </a:r>
            <a:r>
              <a:rPr lang="en-US" sz="2400" b="1" dirty="0" err="1"/>
              <a:t>mangi</a:t>
            </a:r>
            <a:r>
              <a:rPr lang="en-US" sz="2400" b="1" dirty="0"/>
              <a:t> trop </a:t>
            </a:r>
            <a:r>
              <a:rPr lang="en-US" sz="2400" b="1" dirty="0" err="1"/>
              <a:t>d’viande</a:t>
            </a:r>
            <a:r>
              <a:rPr lang="en-US" sz="2400" b="1" dirty="0"/>
              <a:t>.” </a:t>
            </a:r>
          </a:p>
        </p:txBody>
      </p:sp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03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1254" y="711090"/>
            <a:ext cx="7666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Sentence building activity</a:t>
            </a:r>
          </a:p>
        </p:txBody>
      </p:sp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Pâle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groupe</a:t>
            </a:r>
            <a:r>
              <a:rPr lang="en-US" dirty="0"/>
              <a:t>/</a:t>
            </a:r>
            <a:r>
              <a:rPr lang="en-US" dirty="0" err="1"/>
              <a:t>auve</a:t>
            </a:r>
            <a:r>
              <a:rPr lang="en-US" dirty="0"/>
              <a:t> un </a:t>
            </a:r>
            <a:r>
              <a:rPr lang="en-US" dirty="0" err="1"/>
              <a:t>parchonnyi</a:t>
            </a:r>
            <a:endParaRPr lang="en-US" dirty="0"/>
          </a:p>
        </p:txBody>
      </p:sp>
      <p:pic>
        <p:nvPicPr>
          <p:cNvPr id="7" name="Picture 2" descr="http://www.ronchalker.co.uk/images/vegetables-lar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90689"/>
            <a:ext cx="3886200" cy="2714003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90688"/>
            <a:ext cx="3886200" cy="4351338"/>
          </a:xfrm>
        </p:spPr>
        <p:txBody>
          <a:bodyPr>
            <a:normAutofit/>
          </a:bodyPr>
          <a:lstStyle/>
          <a:p>
            <a:r>
              <a:rPr lang="en-US" dirty="0" err="1"/>
              <a:t>Tch’est</a:t>
            </a:r>
            <a:r>
              <a:rPr lang="en-US" dirty="0"/>
              <a:t> </a:t>
            </a:r>
            <a:r>
              <a:rPr lang="en-US" dirty="0" err="1"/>
              <a:t>qu’ch’est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Combein</a:t>
            </a:r>
            <a:r>
              <a:rPr lang="en-US" dirty="0"/>
              <a:t> </a:t>
            </a:r>
            <a:r>
              <a:rPr lang="en-US" dirty="0" err="1"/>
              <a:t>souvent</a:t>
            </a:r>
            <a:r>
              <a:rPr lang="en-US" dirty="0"/>
              <a:t> </a:t>
            </a:r>
            <a:r>
              <a:rPr lang="en-US" dirty="0" err="1"/>
              <a:t>qu’tu’en</a:t>
            </a:r>
            <a:r>
              <a:rPr lang="en-US" dirty="0"/>
              <a:t> </a:t>
            </a:r>
            <a:r>
              <a:rPr lang="en-US" dirty="0" err="1"/>
              <a:t>manges</a:t>
            </a:r>
            <a:r>
              <a:rPr lang="en-US" dirty="0"/>
              <a:t>?</a:t>
            </a:r>
          </a:p>
        </p:txBody>
      </p:sp>
      <p:pic>
        <p:nvPicPr>
          <p:cNvPr id="5" name="Picture 4" descr="../../../Desktop/Unknown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977" y="629523"/>
            <a:ext cx="1097598" cy="796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pic>
        <p:nvPicPr>
          <p:cNvPr id="8" name="Picture 7" descr="JérriaisLogo_COL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65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nakedlaw.avvo.com/files/2012/03/food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25625"/>
            <a:ext cx="3886200" cy="260784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Tch’est</a:t>
            </a:r>
            <a:r>
              <a:rPr lang="en-US" dirty="0"/>
              <a:t> </a:t>
            </a:r>
            <a:r>
              <a:rPr lang="en-US" dirty="0" err="1"/>
              <a:t>qu’i</a:t>
            </a:r>
            <a:r>
              <a:rPr lang="en-US" dirty="0"/>
              <a:t>’ </a:t>
            </a:r>
            <a:r>
              <a:rPr lang="en-US" dirty="0" err="1"/>
              <a:t>y’a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l’portrait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Aimes-tu</a:t>
            </a:r>
            <a:r>
              <a:rPr lang="en-US" dirty="0"/>
              <a:t> </a:t>
            </a:r>
            <a:r>
              <a:rPr lang="en-US" dirty="0" err="1"/>
              <a:t>mangi</a:t>
            </a:r>
            <a:r>
              <a:rPr lang="en-US" dirty="0"/>
              <a:t> </a:t>
            </a:r>
            <a:r>
              <a:rPr lang="en-US" dirty="0" err="1"/>
              <a:t>ch’na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Combein</a:t>
            </a:r>
            <a:r>
              <a:rPr lang="en-US" dirty="0"/>
              <a:t> </a:t>
            </a:r>
            <a:r>
              <a:rPr lang="en-US" dirty="0" err="1"/>
              <a:t>souvent</a:t>
            </a:r>
            <a:r>
              <a:rPr lang="en-US" dirty="0"/>
              <a:t> </a:t>
            </a:r>
            <a:r>
              <a:rPr lang="en-US" dirty="0" err="1"/>
              <a:t>qu’i</a:t>
            </a:r>
            <a:r>
              <a:rPr lang="en-US" dirty="0"/>
              <a:t>’ </a:t>
            </a:r>
            <a:r>
              <a:rPr lang="en-US" dirty="0" err="1"/>
              <a:t>faut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mangi</a:t>
            </a:r>
            <a:r>
              <a:rPr lang="en-US" dirty="0"/>
              <a:t>?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Pâle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groupe</a:t>
            </a:r>
            <a:r>
              <a:rPr lang="en-US" dirty="0"/>
              <a:t>/</a:t>
            </a:r>
            <a:r>
              <a:rPr lang="en-US" dirty="0" err="1"/>
              <a:t>auve</a:t>
            </a:r>
            <a:r>
              <a:rPr lang="en-US" dirty="0"/>
              <a:t> un </a:t>
            </a:r>
            <a:r>
              <a:rPr lang="en-US" dirty="0" err="1"/>
              <a:t>parchonnyi</a:t>
            </a:r>
            <a:r>
              <a:rPr lang="en-US" dirty="0"/>
              <a:t> </a:t>
            </a:r>
          </a:p>
        </p:txBody>
      </p:sp>
      <p:pic>
        <p:nvPicPr>
          <p:cNvPr id="8" name="Picture 7" descr="../../../Desktop/Unknown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977" y="629523"/>
            <a:ext cx="1097598" cy="796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JérriaisCow_C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pic>
        <p:nvPicPr>
          <p:cNvPr id="10" name="Picture 9" descr="JérriaisLogo_COL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0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blog.fairwaymarket.com/wp-content/uploads/2012/10/CheeseAssortmen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25625"/>
            <a:ext cx="3674837" cy="2547083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Tch’est</a:t>
            </a:r>
            <a:r>
              <a:rPr lang="en-US" dirty="0"/>
              <a:t> </a:t>
            </a:r>
            <a:r>
              <a:rPr lang="en-US" dirty="0" err="1"/>
              <a:t>qu’i’y’a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l’portrait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Aimes-tu</a:t>
            </a:r>
            <a:r>
              <a:rPr lang="en-US" dirty="0"/>
              <a:t> </a:t>
            </a:r>
            <a:r>
              <a:rPr lang="en-US" dirty="0" err="1"/>
              <a:t>mangi</a:t>
            </a:r>
            <a:r>
              <a:rPr lang="en-US" dirty="0"/>
              <a:t> </a:t>
            </a:r>
            <a:r>
              <a:rPr lang="en-US" dirty="0" err="1"/>
              <a:t>ch’na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Combein</a:t>
            </a:r>
            <a:r>
              <a:rPr lang="en-US" dirty="0"/>
              <a:t> </a:t>
            </a:r>
            <a:r>
              <a:rPr lang="en-US" dirty="0" err="1"/>
              <a:t>souvent</a:t>
            </a:r>
            <a:r>
              <a:rPr lang="en-US" dirty="0"/>
              <a:t> </a:t>
            </a:r>
            <a:r>
              <a:rPr lang="en-US" dirty="0" err="1"/>
              <a:t>qu’tu’en</a:t>
            </a:r>
            <a:r>
              <a:rPr lang="en-US" dirty="0"/>
              <a:t> </a:t>
            </a:r>
            <a:r>
              <a:rPr lang="en-US" dirty="0" err="1"/>
              <a:t>manges</a:t>
            </a:r>
            <a:r>
              <a:rPr lang="en-US" dirty="0"/>
              <a:t>?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Pâle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groupe</a:t>
            </a:r>
            <a:r>
              <a:rPr lang="en-US" dirty="0"/>
              <a:t>/</a:t>
            </a:r>
            <a:r>
              <a:rPr lang="en-US" dirty="0" err="1"/>
              <a:t>auve</a:t>
            </a:r>
            <a:r>
              <a:rPr lang="en-US" dirty="0"/>
              <a:t> un </a:t>
            </a:r>
            <a:r>
              <a:rPr lang="en-US" dirty="0" err="1"/>
              <a:t>parchonnyi</a:t>
            </a:r>
            <a:r>
              <a:rPr lang="en-US" dirty="0"/>
              <a:t>  </a:t>
            </a:r>
          </a:p>
        </p:txBody>
      </p:sp>
      <p:pic>
        <p:nvPicPr>
          <p:cNvPr id="8" name="Picture 7" descr="../../../Desktop/Unknown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977" y="629523"/>
            <a:ext cx="1097598" cy="796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JérriaisCow_C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pic>
        <p:nvPicPr>
          <p:cNvPr id="10" name="Picture 9" descr="JérriaisLogo_COL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4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m1.paperblog.com/i/155/1559820/comer-sano-evitar-dietas-L-L_q308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25625"/>
            <a:ext cx="3886200" cy="268123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Tch’est</a:t>
            </a:r>
            <a:r>
              <a:rPr lang="en-US" dirty="0"/>
              <a:t> </a:t>
            </a:r>
            <a:r>
              <a:rPr lang="en-US" dirty="0" err="1"/>
              <a:t>qu’i</a:t>
            </a:r>
            <a:r>
              <a:rPr lang="en-US" dirty="0"/>
              <a:t>’ </a:t>
            </a:r>
            <a:r>
              <a:rPr lang="en-US" dirty="0" err="1"/>
              <a:t>y’a</a:t>
            </a:r>
            <a:r>
              <a:rPr lang="en-US" dirty="0"/>
              <a:t> sus </a:t>
            </a:r>
            <a:r>
              <a:rPr lang="en-US" dirty="0" err="1"/>
              <a:t>l’portrait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Aimes-tu</a:t>
            </a:r>
            <a:r>
              <a:rPr lang="en-US" dirty="0"/>
              <a:t> </a:t>
            </a:r>
            <a:r>
              <a:rPr lang="en-US" dirty="0" err="1"/>
              <a:t>baithe</a:t>
            </a:r>
            <a:r>
              <a:rPr lang="en-US" dirty="0"/>
              <a:t> </a:t>
            </a:r>
            <a:r>
              <a:rPr lang="en-US" dirty="0" err="1"/>
              <a:t>ch’na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Combein</a:t>
            </a:r>
            <a:r>
              <a:rPr lang="en-US" dirty="0"/>
              <a:t> </a:t>
            </a:r>
            <a:r>
              <a:rPr lang="en-US" dirty="0" err="1"/>
              <a:t>souvent</a:t>
            </a:r>
            <a:r>
              <a:rPr lang="en-US" dirty="0"/>
              <a:t> </a:t>
            </a:r>
            <a:r>
              <a:rPr lang="en-US" dirty="0" err="1"/>
              <a:t>qu’tu’en</a:t>
            </a:r>
            <a:r>
              <a:rPr lang="en-US" dirty="0"/>
              <a:t> bai?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Pâle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groupe</a:t>
            </a:r>
            <a:r>
              <a:rPr lang="en-US" dirty="0"/>
              <a:t>/</a:t>
            </a:r>
            <a:r>
              <a:rPr lang="en-US" dirty="0" err="1"/>
              <a:t>auve</a:t>
            </a:r>
            <a:r>
              <a:rPr lang="en-US" dirty="0"/>
              <a:t> un </a:t>
            </a:r>
            <a:r>
              <a:rPr lang="en-US" dirty="0" err="1"/>
              <a:t>parchonnyi</a:t>
            </a:r>
            <a:r>
              <a:rPr lang="en-US" dirty="0"/>
              <a:t>    </a:t>
            </a:r>
          </a:p>
        </p:txBody>
      </p:sp>
      <p:pic>
        <p:nvPicPr>
          <p:cNvPr id="8" name="Picture 7" descr="../../../Desktop/Unknown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977" y="629523"/>
            <a:ext cx="1097598" cy="796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JérriaisCow_C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pic>
        <p:nvPicPr>
          <p:cNvPr id="10" name="Picture 9" descr="JérriaisLogo_COL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34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7059</TotalTime>
  <Words>382</Words>
  <Application>Microsoft Macintosh PowerPoint</Application>
  <PresentationFormat>On-screen Show (4:3)</PresentationFormat>
  <Paragraphs>71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Kristen ITC</vt:lpstr>
      <vt:lpstr>Museo 300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Pâle en groupe/auve un parchonnyi</vt:lpstr>
      <vt:lpstr>Pâle en groupe/auve un parchonnyi </vt:lpstr>
      <vt:lpstr>Pâle en groupe/auve un parchonnyi  </vt:lpstr>
      <vt:lpstr>Pâle en groupe/auve un parchonnyi    </vt:lpstr>
      <vt:lpstr>Pâle en groupe/auve un parchonnyi </vt:lpstr>
      <vt:lpstr>Pâle en groupe/auve un parchonnyi </vt:lpstr>
      <vt:lpstr>PowerPoint Presentation</vt:lpstr>
    </vt:vector>
  </TitlesOfParts>
  <Company>Education I.T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Le Maistre</dc:creator>
  <cp:lastModifiedBy>Aline Cattermole</cp:lastModifiedBy>
  <cp:revision>82</cp:revision>
  <cp:lastPrinted>2018-10-03T09:20:49Z</cp:lastPrinted>
  <dcterms:created xsi:type="dcterms:W3CDTF">2018-05-24T13:01:08Z</dcterms:created>
  <dcterms:modified xsi:type="dcterms:W3CDTF">2021-10-05T15:55:05Z</dcterms:modified>
</cp:coreProperties>
</file>