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88" r:id="rId2"/>
    <p:sldId id="258" r:id="rId3"/>
    <p:sldId id="366" r:id="rId4"/>
    <p:sldId id="526" r:id="rId5"/>
    <p:sldId id="528" r:id="rId6"/>
    <p:sldId id="527" r:id="rId7"/>
    <p:sldId id="534" r:id="rId8"/>
    <p:sldId id="535" r:id="rId9"/>
    <p:sldId id="529" r:id="rId10"/>
    <p:sldId id="530" r:id="rId11"/>
    <p:sldId id="531" r:id="rId12"/>
    <p:sldId id="532" r:id="rId13"/>
    <p:sldId id="533" r:id="rId14"/>
    <p:sldId id="536" r:id="rId15"/>
    <p:sldId id="537" r:id="rId16"/>
    <p:sldId id="539" r:id="rId17"/>
    <p:sldId id="538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3B3"/>
    <a:srgbClr val="21FF06"/>
    <a:srgbClr val="FC02FF"/>
    <a:srgbClr val="FFFF0A"/>
    <a:srgbClr val="800080"/>
    <a:srgbClr val="0000F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6"/>
    <p:restoredTop sz="93041"/>
  </p:normalViewPr>
  <p:slideViewPr>
    <p:cSldViewPr snapToGrid="0" snapToObjects="1">
      <p:cViewPr>
        <p:scale>
          <a:sx n="72" d="100"/>
          <a:sy n="72" d="100"/>
        </p:scale>
        <p:origin x="-2584" y="-4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3A240-AFD7-7844-82FD-06052DDDB868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21320-FB5D-AC46-9A9D-B3AB5643F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2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57B916-4C42-4B4A-9995-4AABBC96B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B130BA3-3155-904C-A86E-1130B1344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0D894B-701D-5044-8DE2-E2CEFC79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ADE525-B7BE-7447-BEA9-B9AD6EE9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497723-8785-3648-9889-58FDE8E2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2084E6-E2FC-DE4E-8B08-BD5D36195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E09CED7-0726-A94C-BBAF-86B009AB3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6F7650-81B4-944A-8DD0-433641F8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83EF84-2243-9B43-BC60-15B161CA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A0C9BE-D6B4-C848-BA03-6E220E95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47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E614E83-061D-0D4D-86C6-02DBEEC0E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2A6D2D2-1DBC-5147-959D-3C07A62E2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B2131B-4829-EF41-80F5-DE94CCA7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CEC0EA-C454-9243-9556-9B7D7777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946C4D-967B-064F-9A8A-B002622B6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8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CE2E50-B57B-2C4B-9B68-E6D7DC5D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E05BF6-1700-5B49-A542-C5CE0282B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BD631A-B72B-A044-9C7D-C5E16F37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D648FC-04A1-D74F-BB17-4CD67593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D25788-30C1-FE4F-A41F-557CEC02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1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04F57C-F42B-3240-A607-167BDC5D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0D65D08-A6F2-E844-BC29-BACBCFAF4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EC0B82-D897-DD46-A9A1-1FD2459A1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23AD34-86B4-8446-93C5-AAAD98F2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65C225-ACDE-E849-94DC-430166A9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1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248027-54D6-EA4C-9BF9-7FBB4249A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E0C620-8ECF-134A-9966-640106F8D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42A60CC-CE6F-C141-994B-B87523CEF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ADBABB8-7D51-7E4D-894A-6872AA7E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DE3D5FE-0AC0-A943-A142-FC1C4E337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4F6D00-CD24-5A40-863C-96EECAE5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B5F84E-151C-0F45-80DE-A1F534C4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F0169A6-6735-A84F-9AB2-64AD52C2D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BE94AF1-1857-5B43-88B9-1786670C7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BA56953-BD34-D343-84F2-B99E31485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6B42DAB-922B-D944-8C37-702608609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94436E3-130E-1542-A5F2-408355C07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58197DE-93D2-7246-B054-FDA76AE5A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88B981D-89A4-024F-991D-C52E3AA1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1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B4311E-6E6A-2445-BBAC-22A20574C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73949A8-5ACE-B041-87AD-4BB78705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E0A21B4-FEB5-7340-BB2A-D9B144C6F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A6FAAAF-78E4-B947-A192-F8ABABC7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ABB35A0-5FD4-654A-B812-703B06AA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17714B5-6B7A-6D4B-8E1D-BAC83F02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751637B-EC53-314C-A297-A2F82A26F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6C84AF-8C7B-BF41-8687-C2550BF6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3626B2-AD20-9D48-A550-149815842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B24A12-18E3-7A44-A20A-6BEF6D314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383DEA-CF8A-EB48-AD4A-9E181A2B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21C874-DC21-EC46-8790-63F8B6475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6C4D7AF-4C46-2C4C-A9C1-BBF4E9F9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5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67A59C-2F5F-4C4A-B8D9-BC81DAC27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83D8065-10F8-054D-8484-09FC641DB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590D1E9-F23D-5A41-9F46-A7ACA29AC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E54762C-7526-2B47-AFCC-7B8A7EE6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5572BE0-40E7-2946-9DCC-35668714F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5140DD-271F-8349-A1F2-71DB8C07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6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908669A-0B20-5344-9344-55AD26234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13FA88-96BC-8446-8A64-663C606C4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A437B-0227-8C42-8E45-36DEF8874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36B8D3-BF7C-B244-B005-4BA84EE20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DFCBCB-3EEB-F24B-B8A8-F46C7478A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6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microsoft.com/office/2007/relationships/hdphoto" Target="../media/hdphoto2.wdp"/><Relationship Id="rId7" Type="http://schemas.openxmlformats.org/officeDocument/2006/relationships/image" Target="../media/image4.png"/><Relationship Id="rId8" Type="http://schemas.openxmlformats.org/officeDocument/2006/relationships/image" Target="../media/image3.png"/><Relationship Id="rId9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266646-A6F4-B649-87FD-B83E55C18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078" y="1242116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latin typeface="Arial"/>
                <a:cs typeface="Arial"/>
              </a:rPr>
              <a:t>Lé </a:t>
            </a:r>
            <a:r>
              <a:rPr lang="en-US" sz="6600" dirty="0" smtClean="0">
                <a:latin typeface="Arial"/>
                <a:cs typeface="Arial"/>
              </a:rPr>
              <a:t>deuxième </a:t>
            </a:r>
            <a:r>
              <a:rPr lang="en-US" sz="6600" dirty="0">
                <a:latin typeface="Arial"/>
                <a:cs typeface="Arial"/>
              </a:rPr>
              <a:t>nivé</a:t>
            </a:r>
            <a:br>
              <a:rPr lang="en-US" sz="6600" dirty="0">
                <a:latin typeface="Arial"/>
                <a:cs typeface="Arial"/>
              </a:rPr>
            </a:br>
            <a:r>
              <a:rPr lang="en-US" sz="6600" dirty="0">
                <a:latin typeface="Arial"/>
                <a:cs typeface="Arial"/>
              </a:rPr>
              <a:t>Lé </a:t>
            </a:r>
            <a:r>
              <a:rPr lang="en-US" sz="6600" dirty="0" smtClean="0">
                <a:latin typeface="Arial"/>
                <a:cs typeface="Arial"/>
              </a:rPr>
              <a:t>preunmié </a:t>
            </a:r>
            <a:r>
              <a:rPr lang="en-US" sz="6600" dirty="0">
                <a:latin typeface="Arial"/>
                <a:cs typeface="Arial"/>
              </a:rPr>
              <a:t>tèrme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D40560-076E-5743-B12A-1FE9F9177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2147" y="3950122"/>
            <a:ext cx="4180974" cy="1078246"/>
          </a:xfrm>
        </p:spPr>
        <p:txBody>
          <a:bodyPr>
            <a:normAutofit/>
          </a:bodyPr>
          <a:lstStyle/>
          <a:p>
            <a:r>
              <a:rPr lang="en-US" sz="5400" i="1" dirty="0">
                <a:latin typeface="Arial"/>
                <a:cs typeface="Arial"/>
              </a:rPr>
              <a:t>La léçon </a:t>
            </a:r>
            <a:r>
              <a:rPr lang="en-US" sz="5400" i="1" dirty="0" smtClean="0">
                <a:latin typeface="Arial"/>
                <a:cs typeface="Arial"/>
              </a:rPr>
              <a:t>7</a:t>
            </a:r>
            <a:endParaRPr lang="en-US" sz="54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4430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7897" y="5010089"/>
            <a:ext cx="2293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dos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715" y="1358142"/>
            <a:ext cx="3984628" cy="377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169688" y="3369461"/>
            <a:ext cx="2451923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63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9264" y="4850199"/>
            <a:ext cx="2788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/>
                <a:cs typeface="Arial"/>
              </a:rPr>
              <a:t>l</a:t>
            </a:r>
            <a:r>
              <a:rPr lang="en-US" sz="4000" dirty="0" smtClean="0">
                <a:latin typeface="Arial"/>
                <a:cs typeface="Arial"/>
              </a:rPr>
              <a:t>a gambe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622300"/>
            <a:ext cx="2016125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8887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9264" y="4850199"/>
            <a:ext cx="2788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genou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622300"/>
            <a:ext cx="2016125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1983302" y="1570063"/>
            <a:ext cx="2451923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459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9264" y="4850199"/>
            <a:ext cx="2788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genou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622300"/>
            <a:ext cx="2016125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1983302" y="1570063"/>
            <a:ext cx="2451923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38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1500" y="4496256"/>
            <a:ext cx="1870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pid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83" r="20180"/>
          <a:stretch/>
        </p:blipFill>
        <p:spPr bwMode="auto">
          <a:xfrm>
            <a:off x="2183275" y="1305445"/>
            <a:ext cx="4415379" cy="2914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065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6469" y="4524820"/>
            <a:ext cx="2470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/>
                <a:cs typeface="Arial"/>
              </a:rPr>
              <a:t>l</a:t>
            </a:r>
            <a:r>
              <a:rPr lang="en-US" sz="4000" dirty="0" smtClean="0">
                <a:latin typeface="Arial"/>
                <a:cs typeface="Arial"/>
              </a:rPr>
              <a:t>’s ortés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83" r="20180"/>
          <a:stretch/>
        </p:blipFill>
        <p:spPr bwMode="auto">
          <a:xfrm>
            <a:off x="2183275" y="1305445"/>
            <a:ext cx="4415379" cy="2914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 rot="7400496">
            <a:off x="1440307" y="3494484"/>
            <a:ext cx="1178424" cy="835504"/>
            <a:chOff x="5618021" y="3550814"/>
            <a:chExt cx="1178424" cy="835504"/>
          </a:xfrm>
        </p:grpSpPr>
        <p:cxnSp>
          <p:nvCxnSpPr>
            <p:cNvPr id="4" name="Straight Arrow Connector 3"/>
            <p:cNvCxnSpPr/>
            <p:nvPr/>
          </p:nvCxnSpPr>
          <p:spPr>
            <a:xfrm flipH="1" flipV="1">
              <a:off x="5960029" y="3892366"/>
              <a:ext cx="836416" cy="493952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H="1" flipV="1">
              <a:off x="6209188" y="3550814"/>
              <a:ext cx="587257" cy="835504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5618021" y="4291743"/>
              <a:ext cx="1178424" cy="94575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5132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33" y="3722452"/>
            <a:ext cx="1123991" cy="1287637"/>
          </a:xfrm>
          <a:prstGeom prst="rect">
            <a:avLst/>
          </a:prstGeom>
        </p:spPr>
      </p:pic>
      <p:pic>
        <p:nvPicPr>
          <p:cNvPr id="5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15" t="84616" r="59747" b="-1565"/>
          <a:stretch/>
        </p:blipFill>
        <p:spPr bwMode="auto">
          <a:xfrm>
            <a:off x="6383948" y="4753932"/>
            <a:ext cx="1470094" cy="1051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83" r="20180"/>
          <a:stretch/>
        </p:blipFill>
        <p:spPr bwMode="auto">
          <a:xfrm>
            <a:off x="323838" y="1175589"/>
            <a:ext cx="1859438" cy="122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497" y="4365977"/>
            <a:ext cx="1179322" cy="235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37" b="55716"/>
          <a:stretch/>
        </p:blipFill>
        <p:spPr bwMode="auto">
          <a:xfrm>
            <a:off x="4110059" y="574133"/>
            <a:ext cx="1704908" cy="125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84" y="2108607"/>
            <a:ext cx="1410220" cy="204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50832" y="2108607"/>
            <a:ext cx="2435762" cy="2307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/>
          <a:srcRect l="57101" t="67746" r="-1"/>
          <a:stretch/>
        </p:blipFill>
        <p:spPr>
          <a:xfrm>
            <a:off x="2656207" y="392767"/>
            <a:ext cx="1118697" cy="10443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7"/>
          <a:srcRect l="46419" t="60546"/>
          <a:stretch/>
        </p:blipFill>
        <p:spPr>
          <a:xfrm>
            <a:off x="6976905" y="574133"/>
            <a:ext cx="1252420" cy="11450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72664" y="2351459"/>
            <a:ext cx="1485413" cy="1844388"/>
          </a:xfrm>
          <a:prstGeom prst="rect">
            <a:avLst/>
          </a:prstGeom>
        </p:spPr>
      </p:pic>
      <p:pic>
        <p:nvPicPr>
          <p:cNvPr id="14" name="Picture 13" descr="arm-pit-md.png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37" b="100000" l="901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797" y="4084155"/>
            <a:ext cx="1807519" cy="2418167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>
            <a:off x="2656207" y="4957166"/>
            <a:ext cx="0" cy="6174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183275" y="3451297"/>
            <a:ext cx="6292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144317" y="1175588"/>
            <a:ext cx="5683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285682" y="3621338"/>
            <a:ext cx="5683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059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6972" y="703959"/>
            <a:ext cx="8638735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tête</a:t>
            </a:r>
            <a:r>
              <a:rPr kumimoji="0" lang="en-GB" sz="32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kumimoji="0" lang="en-GB" sz="32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épaûles</a:t>
            </a:r>
            <a:r>
              <a:rPr kumimoji="0" lang="en-GB" sz="32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genouors pids</a:t>
            </a:r>
            <a:endParaRPr kumimoji="0" lang="en-GB" sz="3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genouors pids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tête </a:t>
            </a:r>
            <a:r>
              <a:rPr lang="en-GB" sz="3200" i="1" dirty="0" err="1">
                <a:latin typeface="Arial"/>
                <a:ea typeface="Calibri" panose="020F0502020204030204" pitchFamily="34" charset="0"/>
                <a:cs typeface="Arial"/>
              </a:rPr>
              <a:t>épaûles</a:t>
            </a: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 genouors pids</a:t>
            </a:r>
            <a:endParaRPr lang="en-GB" sz="3200" i="1" dirty="0">
              <a:latin typeface="Arial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genouors pids</a:t>
            </a:r>
          </a:p>
          <a:p>
            <a:pPr lvl="0"/>
            <a:endParaRPr lang="en-GB" sz="1400" i="1" dirty="0" smtClean="0">
              <a:latin typeface="Arial"/>
              <a:ea typeface="Calibri" panose="020F0502020204030204" pitchFamily="34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200" i="1" dirty="0" err="1">
                <a:latin typeface="Arial"/>
                <a:ea typeface="Calibri" panose="020F0502020204030204" pitchFamily="34" charset="0"/>
                <a:cs typeface="Arial"/>
              </a:rPr>
              <a:t>l</a:t>
            </a:r>
            <a:r>
              <a:rPr lang="en-GB" sz="3200" i="1" dirty="0" err="1" smtClean="0">
                <a:latin typeface="Arial"/>
                <a:ea typeface="Calibri" panose="020F0502020204030204" pitchFamily="34" charset="0"/>
                <a:cs typeface="Arial"/>
              </a:rPr>
              <a:t>’sièrs</a:t>
            </a:r>
            <a:r>
              <a:rPr lang="en-GB" sz="3200" i="1" dirty="0" smtClean="0"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kumimoji="0" lang="en-GB" sz="32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les ouothelles la bouoche et lé nez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tête </a:t>
            </a:r>
            <a:r>
              <a:rPr lang="en-GB" sz="3200" i="1" dirty="0" err="1">
                <a:latin typeface="Arial"/>
                <a:ea typeface="Calibri" panose="020F0502020204030204" pitchFamily="34" charset="0"/>
                <a:cs typeface="Arial"/>
              </a:rPr>
              <a:t>épaûles</a:t>
            </a: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 genouors pids</a:t>
            </a:r>
            <a:endParaRPr lang="en-GB" sz="3200" i="1" dirty="0">
              <a:latin typeface="Arial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genouors pids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38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A06A4C-69CE-B24F-B960-B82AA34FF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64561" y="192890"/>
            <a:ext cx="6858000" cy="2387600"/>
          </a:xfrm>
        </p:spPr>
        <p:txBody>
          <a:bodyPr>
            <a:normAutofit/>
          </a:bodyPr>
          <a:lstStyle/>
          <a:p>
            <a:r>
              <a:rPr lang="en-US" sz="8000" dirty="0" err="1">
                <a:latin typeface="Arial"/>
                <a:cs typeface="Arial"/>
              </a:rPr>
              <a:t>À</a:t>
            </a:r>
            <a:r>
              <a:rPr lang="en-US" sz="8000" dirty="0">
                <a:latin typeface="Arial"/>
                <a:cs typeface="Arial"/>
              </a:rPr>
              <a:t> </a:t>
            </a:r>
            <a:r>
              <a:rPr lang="en-US" sz="8000" dirty="0" err="1">
                <a:latin typeface="Arial"/>
                <a:cs typeface="Arial"/>
              </a:rPr>
              <a:t>bétôt</a:t>
            </a:r>
            <a:r>
              <a:rPr lang="en-US" sz="8000" dirty="0">
                <a:latin typeface="Arial"/>
                <a:cs typeface="Arial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7A1C0825-2C5D-D84D-AB3B-B579B124E4ED}"/>
              </a:ext>
            </a:extLst>
          </p:cNvPr>
          <p:cNvSpPr txBox="1">
            <a:spLocks/>
          </p:cNvSpPr>
          <p:nvPr/>
        </p:nvSpPr>
        <p:spPr>
          <a:xfrm>
            <a:off x="809712" y="3161868"/>
            <a:ext cx="756951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 err="1">
                <a:latin typeface="Arial"/>
                <a:cs typeface="Arial"/>
              </a:rPr>
              <a:t>À</a:t>
            </a:r>
            <a:r>
              <a:rPr lang="en-US" sz="8000" dirty="0">
                <a:latin typeface="Arial"/>
                <a:cs typeface="Arial"/>
              </a:rPr>
              <a:t> la </a:t>
            </a:r>
            <a:r>
              <a:rPr lang="en-US" sz="8000" dirty="0" err="1">
                <a:latin typeface="Arial"/>
                <a:cs typeface="Arial"/>
              </a:rPr>
              <a:t>préchaine</a:t>
            </a:r>
            <a:r>
              <a:rPr lang="en-US" sz="8000" dirty="0">
                <a:latin typeface="Arial"/>
                <a:cs typeface="Arial"/>
              </a:rPr>
              <a:t> </a:t>
            </a:r>
          </a:p>
        </p:txBody>
      </p:sp>
      <p:pic>
        <p:nvPicPr>
          <p:cNvPr id="3" name="Picture 2" descr="giph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329" y="878266"/>
            <a:ext cx="4179347" cy="313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8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A06A4C-69CE-B24F-B960-B82AA34FF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4431" y="1608138"/>
            <a:ext cx="6858000" cy="2387600"/>
          </a:xfrm>
        </p:spPr>
        <p:txBody>
          <a:bodyPr>
            <a:normAutofit/>
          </a:bodyPr>
          <a:lstStyle/>
          <a:p>
            <a:r>
              <a:rPr lang="en-US" sz="8000" dirty="0" err="1">
                <a:latin typeface="Arial"/>
                <a:cs typeface="Arial"/>
              </a:rPr>
              <a:t>Bouônjour</a:t>
            </a:r>
            <a:r>
              <a:rPr lang="en-US" sz="8000" dirty="0">
                <a:latin typeface="Arial"/>
                <a:cs typeface="Aria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54870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A06A4C-69CE-B24F-B960-B82AA34FF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56552"/>
            <a:ext cx="8846444" cy="1373351"/>
          </a:xfrm>
        </p:spPr>
        <p:txBody>
          <a:bodyPr>
            <a:noAutofit/>
          </a:bodyPr>
          <a:lstStyle/>
          <a:p>
            <a:r>
              <a:rPr lang="en-US" sz="4400" dirty="0" err="1">
                <a:latin typeface="Arial"/>
                <a:cs typeface="Arial"/>
              </a:rPr>
              <a:t>Aniet</a:t>
            </a:r>
            <a:r>
              <a:rPr lang="en-US" sz="4400" dirty="0">
                <a:latin typeface="Arial"/>
                <a:cs typeface="Arial"/>
              </a:rPr>
              <a:t>, </a:t>
            </a:r>
            <a:r>
              <a:rPr lang="en-US" sz="4400" dirty="0" err="1">
                <a:latin typeface="Arial"/>
                <a:cs typeface="Arial"/>
              </a:rPr>
              <a:t>j’sommes</a:t>
            </a:r>
            <a:r>
              <a:rPr lang="en-US" sz="4400" dirty="0">
                <a:latin typeface="Arial"/>
                <a:cs typeface="Arial"/>
              </a:rPr>
              <a:t> </a:t>
            </a:r>
            <a:r>
              <a:rPr lang="en-US" sz="4400" dirty="0" err="1">
                <a:latin typeface="Arial"/>
                <a:cs typeface="Arial"/>
              </a:rPr>
              <a:t>à</a:t>
            </a:r>
            <a:r>
              <a:rPr lang="en-US" sz="4400" dirty="0">
                <a:latin typeface="Arial"/>
                <a:cs typeface="Arial"/>
              </a:rPr>
              <a:t> </a:t>
            </a:r>
            <a:r>
              <a:rPr lang="en-US" sz="4400" dirty="0" err="1">
                <a:latin typeface="Arial"/>
                <a:cs typeface="Arial"/>
              </a:rPr>
              <a:t>apprendre</a:t>
            </a:r>
            <a:r>
              <a:rPr lang="en-US" sz="4400" dirty="0">
                <a:latin typeface="Arial"/>
                <a:cs typeface="Arial"/>
              </a:rPr>
              <a:t>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917408" y="2438903"/>
            <a:ext cx="7339262" cy="319187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 smtClean="0">
                <a:latin typeface="Arial"/>
                <a:cs typeface="Arial"/>
              </a:rPr>
              <a:t>The names of the parts of the body</a:t>
            </a:r>
          </a:p>
        </p:txBody>
      </p:sp>
    </p:spTree>
    <p:extLst>
      <p:ext uri="{BB962C8B-B14F-4D97-AF65-F5344CB8AC3E}">
        <p14:creationId xmlns:p14="http://schemas.microsoft.com/office/powerpoint/2010/main" val="2071913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236" y="748134"/>
            <a:ext cx="3048000" cy="3491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2420" y="5010089"/>
            <a:ext cx="1799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/>
                <a:cs typeface="Arial"/>
              </a:rPr>
              <a:t>l</a:t>
            </a:r>
            <a:r>
              <a:rPr lang="en-US" sz="4000" dirty="0" smtClean="0">
                <a:latin typeface="Arial"/>
                <a:cs typeface="Arial"/>
              </a:rPr>
              <a:t>a tête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284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54586" y="4656146"/>
            <a:ext cx="235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le êpaûle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3" name="Picture 2" descr="arm-pit-md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7" b="100000" l="901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586" y="796322"/>
            <a:ext cx="2823650" cy="377758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3554586" y="2011092"/>
            <a:ext cx="467275" cy="1040828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41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236" y="601719"/>
            <a:ext cx="3048000" cy="378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2420" y="5010089"/>
            <a:ext cx="1799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bras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3567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6419" t="60546"/>
          <a:stretch/>
        </p:blipFill>
        <p:spPr>
          <a:xfrm>
            <a:off x="3192793" y="1473899"/>
            <a:ext cx="3185443" cy="2912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2420" y="5010089"/>
            <a:ext cx="2116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</a:t>
            </a:r>
            <a:r>
              <a:rPr lang="en-US" sz="4000" dirty="0">
                <a:latin typeface="Arial"/>
                <a:cs typeface="Arial"/>
              </a:rPr>
              <a:t>a</a:t>
            </a:r>
            <a:r>
              <a:rPr lang="en-US" sz="4000" dirty="0" smtClean="0">
                <a:latin typeface="Arial"/>
                <a:cs typeface="Arial"/>
              </a:rPr>
              <a:t> main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2831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6419" t="60546"/>
          <a:stretch/>
        </p:blipFill>
        <p:spPr>
          <a:xfrm>
            <a:off x="3192793" y="1473899"/>
            <a:ext cx="3185443" cy="2912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2420" y="5010089"/>
            <a:ext cx="2116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Les dés</a:t>
            </a:r>
            <a:endParaRPr lang="en-US" sz="4000" dirty="0">
              <a:latin typeface="Arial"/>
              <a:cs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5960029" y="3892366"/>
            <a:ext cx="836416" cy="493952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209188" y="3550814"/>
            <a:ext cx="587257" cy="83550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618021" y="4291743"/>
            <a:ext cx="1178424" cy="94575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66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7897" y="5010089"/>
            <a:ext cx="2293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ventre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8" y="695325"/>
            <a:ext cx="263207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169688" y="3369461"/>
            <a:ext cx="2451923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714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{530BEA5A-345A-8849-8D97-D67E985E332E}tf16401369</Template>
  <TotalTime>11943</TotalTime>
  <Words>77</Words>
  <Application>Microsoft Macintosh PowerPoint</Application>
  <PresentationFormat>On-screen Show (4:3)</PresentationFormat>
  <Paragraphs>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Lé deuxième nivé Lé preunmié tèrme</vt:lpstr>
      <vt:lpstr>Bouônjour!</vt:lpstr>
      <vt:lpstr>Aniet, j’sommes à apprendre…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À bétôt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 1 Term 1</dc:title>
  <dc:creator>Microsoft Office User</dc:creator>
  <cp:lastModifiedBy>Charlie Le Maistre</cp:lastModifiedBy>
  <cp:revision>347</cp:revision>
  <dcterms:created xsi:type="dcterms:W3CDTF">2018-05-16T09:05:51Z</dcterms:created>
  <dcterms:modified xsi:type="dcterms:W3CDTF">2019-09-05T15:46:34Z</dcterms:modified>
</cp:coreProperties>
</file>