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570"/>
    <p:restoredTop sz="92679"/>
  </p:normalViewPr>
  <p:slideViewPr>
    <p:cSldViewPr>
      <p:cViewPr varScale="1">
        <p:scale>
          <a:sx n="102" d="100"/>
          <a:sy n="102" d="100"/>
        </p:scale>
        <p:origin x="281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16380-35AF-4401-B7ED-E92A2E16120B}" type="datetimeFigureOut">
              <a:rPr lang="en-US" smtClean="0"/>
              <a:t>4/18/23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610E-1754-4BFF-96E9-8D24AF9D2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25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4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5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8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9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4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5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3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5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6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1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F5656-4403-4F13-A79C-4B8C7C534396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F063A-0ABE-4095-8FBE-0BD3F85C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9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Comic Sans MS" pitchFamily="66" charset="0"/>
              </a:rPr>
              <a:t>La </a:t>
            </a:r>
            <a:r>
              <a:rPr lang="en-US" sz="4800" b="1" dirty="0" err="1">
                <a:latin typeface="Comic Sans MS" pitchFamily="66" charset="0"/>
              </a:rPr>
              <a:t>nouôrrituthe</a:t>
            </a:r>
            <a:r>
              <a:rPr lang="en-US" sz="4800" b="1" dirty="0">
                <a:latin typeface="Comic Sans MS" pitchFamily="66" charset="0"/>
              </a:rPr>
              <a:t> et les </a:t>
            </a:r>
            <a:r>
              <a:rPr lang="en-US" sz="4800" b="1" dirty="0" err="1">
                <a:latin typeface="Comic Sans MS" pitchFamily="66" charset="0"/>
              </a:rPr>
              <a:t>bouaissons</a:t>
            </a:r>
            <a:endParaRPr lang="en-US" sz="4800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Comic Sans MS" pitchFamily="66" charset="0"/>
              </a:rPr>
              <a:t>QUIZ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73" y="2722718"/>
            <a:ext cx="2133600" cy="1978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733" y="2819400"/>
            <a:ext cx="1647103" cy="16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209800"/>
            <a:ext cx="1438275" cy="249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6B4854-93FA-0F4D-9047-EF958AB14F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042740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33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9916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16.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Tch’est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qu’est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bouôn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pour la santé ? (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pusieurs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rêponses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sont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possib’ye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2895600"/>
            <a:ext cx="8686800" cy="35052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omic Sans MS" pitchFamily="66" charset="0"/>
              </a:rPr>
              <a:t>lé</a:t>
            </a:r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omic Sans MS" pitchFamily="66" charset="0"/>
              </a:rPr>
              <a:t>blianc</a:t>
            </a:r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omic Sans MS" pitchFamily="66" charset="0"/>
              </a:rPr>
              <a:t>vîn</a:t>
            </a: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les </a:t>
            </a:r>
            <a:r>
              <a:rPr lang="fr-FR" sz="4400" dirty="0" err="1">
                <a:solidFill>
                  <a:srgbClr val="FFFF00"/>
                </a:solidFill>
                <a:latin typeface="Comic Sans MS" pitchFamily="66" charset="0"/>
              </a:rPr>
              <a:t>chucrîns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lé cidre</a:t>
            </a: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les </a:t>
            </a:r>
            <a:r>
              <a:rPr lang="fr-FR" sz="4400" dirty="0" err="1">
                <a:solidFill>
                  <a:srgbClr val="FFFF00"/>
                </a:solidFill>
                <a:latin typeface="Comic Sans MS" pitchFamily="66" charset="0"/>
              </a:rPr>
              <a:t>lédgeunmes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8C23FA-9771-674E-9FC8-FC5FEEC4B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867400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9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1.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Lé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mot “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fronmage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”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est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25146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fr-FR" sz="6000" dirty="0" err="1">
                <a:solidFill>
                  <a:srgbClr val="FFFF00"/>
                </a:solidFill>
                <a:latin typeface="Comic Sans MS" pitchFamily="66" charset="0"/>
              </a:rPr>
              <a:t>feminin</a:t>
            </a:r>
            <a:r>
              <a:rPr lang="fr-FR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masculin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04E28A-34C2-9844-8FDE-AB236EBED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995782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56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763000" cy="2438400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2.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Tch’est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qui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n’est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pon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un frit?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2362200"/>
            <a:ext cx="8686800" cy="40386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eune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pomme</a:t>
            </a:r>
            <a:r>
              <a:rPr lang="fr-FR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un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ananas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eune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patate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un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lîmon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A6BDC1-BFBB-FE48-B804-9EB8AF41B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943600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29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8991600" cy="1752600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3.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Tch’est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qu’ch’est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?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686800" cy="44196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eune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godenichette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un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machîn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un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champîngnon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un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potithon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720" y="381000"/>
            <a:ext cx="1219200" cy="1262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73B428-D6F5-CB4F-ADF4-923D408FD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536" y="5943600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13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229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     4.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Flianque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un mot hors.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686800" cy="44196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lé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poulet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 </a:t>
            </a: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lé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jambon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la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bourgaille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lé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paîsson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ED33BE-4C80-3F4D-96F3-D8E0B8335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900569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0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229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5.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Tch’est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qu’nou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peut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mangi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auve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du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beurre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686800" cy="44196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la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glaiche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 </a:t>
            </a: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lé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pain</a:t>
            </a: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les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frâses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lé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vèrjus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1CED9E-4548-C44C-B839-0C76F3E9D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901466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2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91440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6. 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Tch’est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66FFFF"/>
                </a:solidFill>
                <a:latin typeface="Comic Sans MS" pitchFamily="66" charset="0"/>
              </a:rPr>
              <a:t>qu’chest</a:t>
            </a:r>
            <a:r>
              <a:rPr lang="en-US" sz="6000" dirty="0">
                <a:solidFill>
                  <a:srgbClr val="66FFFF"/>
                </a:solidFill>
                <a:latin typeface="Comic Sans MS" pitchFamily="66" charset="0"/>
              </a:rPr>
              <a:t>              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2362200"/>
            <a:ext cx="8686800" cy="39624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un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cannard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eune</a:t>
            </a: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vaque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un </a:t>
            </a:r>
            <a:r>
              <a:rPr lang="en-US" sz="6000" dirty="0" err="1">
                <a:solidFill>
                  <a:srgbClr val="FFFF00"/>
                </a:solidFill>
                <a:latin typeface="Comic Sans MS" pitchFamily="66" charset="0"/>
              </a:rPr>
              <a:t>couôchon</a:t>
            </a:r>
            <a:endParaRPr lang="en-US" sz="6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en-US" sz="6000" dirty="0">
                <a:solidFill>
                  <a:srgbClr val="FFFF00"/>
                </a:solidFill>
                <a:latin typeface="Comic Sans MS" pitchFamily="66" charset="0"/>
              </a:rPr>
              <a:t> un mousse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1698625"/>
            <a:ext cx="1495425" cy="1687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2BBE11-D79D-834A-8F7C-C8996AB321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887" y="5943600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59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109" y="152400"/>
            <a:ext cx="8991600" cy="1676400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14.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Flianque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un mot hors.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2895600"/>
            <a:ext cx="8686800" cy="35052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omic Sans MS" pitchFamily="66" charset="0"/>
              </a:rPr>
              <a:t>Lé</a:t>
            </a:r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omic Sans MS" pitchFamily="66" charset="0"/>
              </a:rPr>
              <a:t>champangne</a:t>
            </a: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Lé </a:t>
            </a:r>
            <a:r>
              <a:rPr lang="fr-FR" sz="4400" dirty="0" err="1">
                <a:solidFill>
                  <a:srgbClr val="FFFF00"/>
                </a:solidFill>
                <a:latin typeface="Comic Sans MS" pitchFamily="66" charset="0"/>
              </a:rPr>
              <a:t>vîn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L’</a:t>
            </a:r>
            <a:r>
              <a:rPr lang="fr-FR" sz="4400" dirty="0" err="1">
                <a:solidFill>
                  <a:srgbClr val="FFFF00"/>
                </a:solidFill>
                <a:latin typeface="Comic Sans MS" pitchFamily="66" charset="0"/>
              </a:rPr>
              <a:t>ieau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La </a:t>
            </a:r>
            <a:r>
              <a:rPr lang="fr-FR" sz="4400" dirty="0" err="1">
                <a:solidFill>
                  <a:srgbClr val="FFFF00"/>
                </a:solidFill>
                <a:latin typeface="Comic Sans MS" pitchFamily="66" charset="0"/>
              </a:rPr>
              <a:t>biéthe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05200"/>
            <a:ext cx="18002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EA80EF-A4B7-FB48-B5D6-BE4484F9D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25" y="6019800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700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109" y="152400"/>
            <a:ext cx="89916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15. J’………….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eune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modgie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d’cidre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!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J’ai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hardi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sé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 </a:t>
            </a:r>
            <a:r>
              <a:rPr lang="en-US" sz="5400" dirty="0" err="1">
                <a:solidFill>
                  <a:srgbClr val="66FFFF"/>
                </a:solidFill>
                <a:latin typeface="Comic Sans MS" pitchFamily="66" charset="0"/>
              </a:rPr>
              <a:t>mé</a:t>
            </a:r>
            <a:r>
              <a:rPr lang="en-US" sz="5400" dirty="0">
                <a:solidFill>
                  <a:srgbClr val="66FFFF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2895600"/>
            <a:ext cx="8686800" cy="3505200"/>
          </a:xfrm>
        </p:spPr>
        <p:txBody>
          <a:bodyPr>
            <a:noAutofit/>
          </a:bodyPr>
          <a:lstStyle/>
          <a:p>
            <a:pPr marL="514350" indent="-514350" algn="l">
              <a:buAutoNum type="alphaUcPeriod"/>
            </a:pPr>
            <a:r>
              <a:rPr lang="en-US" sz="4400">
                <a:solidFill>
                  <a:srgbClr val="FFFF00"/>
                </a:solidFill>
                <a:latin typeface="Comic Sans MS" pitchFamily="66" charset="0"/>
              </a:rPr>
              <a:t> bai</a:t>
            </a:r>
            <a:r>
              <a:rPr lang="fr-FR" sz="440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buvons</a:t>
            </a: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fr-FR" sz="4400" dirty="0" err="1">
                <a:solidFill>
                  <a:srgbClr val="FFFF00"/>
                </a:solidFill>
                <a:latin typeface="Comic Sans MS" pitchFamily="66" charset="0"/>
              </a:rPr>
              <a:t>baithe</a:t>
            </a:r>
            <a:endParaRPr lang="fr-FR" sz="4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514350" indent="-514350" algn="l">
              <a:buAutoNum type="alphaUcPeriod"/>
            </a:pPr>
            <a:r>
              <a:rPr lang="fr-FR" sz="4400" dirty="0">
                <a:solidFill>
                  <a:srgbClr val="FFFF00"/>
                </a:solidFill>
                <a:latin typeface="Comic Sans MS" pitchFamily="66" charset="0"/>
              </a:rPr>
              <a:t> buvez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048000"/>
            <a:ext cx="2495734" cy="247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1912B4-6809-6C43-87B6-D23934225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943600"/>
            <a:ext cx="228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3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183</Words>
  <Application>Microsoft Macintosh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Office Theme</vt:lpstr>
      <vt:lpstr>La nouôrrituthe et les bouaissons</vt:lpstr>
      <vt:lpstr>1. Lé mot “fronmage” est:</vt:lpstr>
      <vt:lpstr>2. Tch’est qui n’est pon un frit?</vt:lpstr>
      <vt:lpstr>3. Tch’est qu’ch’est? </vt:lpstr>
      <vt:lpstr>      4. Flianque un mot hors. </vt:lpstr>
      <vt:lpstr>5. Tch’est qu’nou peut mangi auve du beurre?</vt:lpstr>
      <vt:lpstr>6.  Tch’est qu’chest              ?</vt:lpstr>
      <vt:lpstr>14. Flianque un mot hors.</vt:lpstr>
      <vt:lpstr>15. J’…………. eune modgie d’cidre! J’ai hardi sé mé!</vt:lpstr>
      <vt:lpstr>16. Tch’est qu’est bouôn pour la santé ? (pusieurs rêponses sont possib’ye)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nourriture et les boissons</dc:title>
  <dc:creator>Celine Dary</dc:creator>
  <cp:lastModifiedBy>Aline Cattermole</cp:lastModifiedBy>
  <cp:revision>28</cp:revision>
  <dcterms:created xsi:type="dcterms:W3CDTF">2012-05-08T12:42:47Z</dcterms:created>
  <dcterms:modified xsi:type="dcterms:W3CDTF">2023-04-18T16:10:12Z</dcterms:modified>
</cp:coreProperties>
</file>