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F40FF"/>
    <a:srgbClr val="D883FF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EAAC-CAF7-6C4E-915F-2A7B0A7952DD}" type="datetimeFigureOut">
              <a:rPr lang="en-US" smtClean="0"/>
              <a:t>3/23/18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B512-C87D-7C4F-837A-3B95C69EC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4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5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1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1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6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97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73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5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0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9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microsoft.com/office/2007/relationships/media" Target="../media/media2.m4a"/><Relationship Id="rId7" Type="http://schemas.openxmlformats.org/officeDocument/2006/relationships/image" Target="../media/image4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32" y="2738837"/>
            <a:ext cx="10213835" cy="25990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Basic introductions: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	Man nom est</a:t>
            </a:r>
            <a:r>
              <a:rPr lang="mr-IN" sz="26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			My name is</a:t>
            </a:r>
            <a:r>
              <a:rPr lang="mr-IN" sz="2600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600" dirty="0" err="1">
                <a:latin typeface="Arial" charset="0"/>
                <a:ea typeface="Arial" charset="0"/>
                <a:cs typeface="Arial" charset="0"/>
              </a:rPr>
              <a:t>Tch’est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err="1">
                <a:latin typeface="Arial" charset="0"/>
                <a:ea typeface="Arial" charset="0"/>
                <a:cs typeface="Arial" charset="0"/>
              </a:rPr>
              <a:t>qu’est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tan nom?		What is your name?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532" y="714375"/>
            <a:ext cx="6415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rial" charset="0"/>
                <a:ea typeface="Arial" charset="0"/>
                <a:cs typeface="Arial" charset="0"/>
              </a:rPr>
              <a:t>Man nom est</a:t>
            </a:r>
            <a:r>
              <a:rPr lang="mr-IN" sz="5000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5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Man nom es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532" y="3457567"/>
            <a:ext cx="812800" cy="812800"/>
          </a:xfrm>
          <a:prstGeom prst="rect">
            <a:avLst/>
          </a:prstGeom>
        </p:spPr>
      </p:pic>
      <p:pic>
        <p:nvPicPr>
          <p:cNvPr id="21" name="Tch' est qu' est tan nom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532" y="4194539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5D905-AF7E-6F48-BA2F-031DDE044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1721" y="704610"/>
            <a:ext cx="2780817" cy="2084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2F36A9-0E9A-7E44-B463-C470FD1FC3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7256" y="-14279"/>
            <a:ext cx="1944220" cy="14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{F0175E75-D829-7E43-B056-F8D17EAC7734}tf10001061</Template>
  <TotalTime>7904</TotalTime>
  <Words>7</Words>
  <Application>Microsoft Macintosh PowerPoint</Application>
  <PresentationFormat>Widescreen</PresentationFormat>
  <Paragraphs>4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Jèrriais</dc:title>
  <dc:creator>Microsoft Office User</dc:creator>
  <cp:lastModifiedBy>Microsoft Office User</cp:lastModifiedBy>
  <cp:revision>143</cp:revision>
  <dcterms:created xsi:type="dcterms:W3CDTF">2017-03-10T12:08:40Z</dcterms:created>
  <dcterms:modified xsi:type="dcterms:W3CDTF">2018-03-23T10:31:58Z</dcterms:modified>
</cp:coreProperties>
</file>