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5"/>
    <p:restoredTop sz="92652"/>
  </p:normalViewPr>
  <p:slideViewPr>
    <p:cSldViewPr>
      <p:cViewPr>
        <p:scale>
          <a:sx n="81" d="100"/>
          <a:sy n="81" d="100"/>
        </p:scale>
        <p:origin x="1440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175404-EDC3-C544-9BF9-902958F4CA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1DB01-9717-9649-852B-2F90E9CFF8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ED22-CE99-6149-9D74-BFC24A327A29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405E9-5C8B-6940-AF62-FBDC7E8942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A5F6F-C3F0-494B-AFDB-05F60F04D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DF8B1-0471-4D42-A674-09AACDA2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1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8E434-F12D-49DD-BEDD-9B60F4DB606E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DCC95-43FB-480E-B45E-2DB183D0E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2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3B1DA-BF07-4BF3-B8EA-D49936950B24}" type="slidenum">
              <a:rPr lang="en-GB" smtClean="0">
                <a:cs typeface="Times New Roman" pitchFamily="18" charset="0"/>
              </a:rPr>
              <a:pPr/>
              <a:t>3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6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3B1DA-BF07-4BF3-B8EA-D49936950B24}" type="slidenum">
              <a:rPr lang="en-GB" smtClean="0">
                <a:cs typeface="Times New Roman" pitchFamily="18" charset="0"/>
              </a:rPr>
              <a:pPr/>
              <a:t>5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8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3B1DA-BF07-4BF3-B8EA-D49936950B24}" type="slidenum">
              <a:rPr lang="en-GB" smtClean="0">
                <a:cs typeface="Times New Roman" pitchFamily="18" charset="0"/>
              </a:rPr>
              <a:pPr/>
              <a:t>6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1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3B1DA-BF07-4BF3-B8EA-D49936950B24}" type="slidenum">
              <a:rPr lang="en-GB" smtClean="0">
                <a:cs typeface="Times New Roman" pitchFamily="18" charset="0"/>
              </a:rPr>
              <a:pPr/>
              <a:t>7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58465F-4D3F-4128-87D3-D6EBEEB1CEA7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5AEA83-DF72-4C75-852E-60865F8E82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hyperlink" Target="http://www.chambredhotesfinistere.com/index.php3?voir=unico&amp;image=&amp;tgrandeimage=1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wmf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2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 pitchFamily="66" charset="0"/>
              </a:rPr>
              <a:t>Tch’est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qu’i’y’a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dans</a:t>
            </a:r>
            <a:r>
              <a:rPr lang="en-US" dirty="0">
                <a:latin typeface="Comic Sans MS" pitchFamily="66" charset="0"/>
              </a:rPr>
              <a:t> ta </a:t>
            </a:r>
            <a:r>
              <a:rPr lang="en-US" dirty="0" err="1">
                <a:latin typeface="Comic Sans MS" pitchFamily="66" charset="0"/>
              </a:rPr>
              <a:t>ville</a:t>
            </a:r>
            <a:r>
              <a:rPr lang="en-US" dirty="0">
                <a:latin typeface="Comic Sans MS" pitchFamily="66" charset="0"/>
              </a:rPr>
              <a:t>/ </a:t>
            </a:r>
            <a:r>
              <a:rPr lang="en-US" dirty="0" err="1">
                <a:latin typeface="Comic Sans MS" pitchFamily="66" charset="0"/>
              </a:rPr>
              <a:t>dans</a:t>
            </a:r>
            <a:r>
              <a:rPr lang="en-US" dirty="0">
                <a:latin typeface="Comic Sans MS" pitchFamily="66" charset="0"/>
              </a:rPr>
              <a:t> ta </a:t>
            </a:r>
            <a:r>
              <a:rPr lang="en-US" dirty="0" err="1">
                <a:latin typeface="Comic Sans MS" pitchFamily="66" charset="0"/>
              </a:rPr>
              <a:t>pâraisse</a:t>
            </a:r>
            <a:r>
              <a:rPr lang="en-US" dirty="0">
                <a:latin typeface="Comic Sans MS" pitchFamily="66" charset="0"/>
              </a:rPr>
              <a:t>?</a:t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Dans</a:t>
            </a:r>
            <a:r>
              <a:rPr lang="en-US" dirty="0"/>
              <a:t> ma </a:t>
            </a:r>
            <a:r>
              <a:rPr lang="en-US" dirty="0" err="1"/>
              <a:t>ville</a:t>
            </a:r>
            <a:r>
              <a:rPr lang="en-US" dirty="0"/>
              <a:t> / </a:t>
            </a:r>
            <a:r>
              <a:rPr lang="en-US" dirty="0" err="1"/>
              <a:t>dans</a:t>
            </a:r>
            <a:r>
              <a:rPr lang="en-US" dirty="0"/>
              <a:t> ma </a:t>
            </a:r>
            <a:r>
              <a:rPr lang="en-US" dirty="0" err="1"/>
              <a:t>pâraisse</a:t>
            </a:r>
            <a:r>
              <a:rPr lang="en-US" dirty="0"/>
              <a:t> </a:t>
            </a:r>
            <a:r>
              <a:rPr lang="en-US" dirty="0" err="1"/>
              <a:t>y’a</a:t>
            </a:r>
            <a:r>
              <a:rPr lang="en-US" dirty="0"/>
              <a:t>…. / </a:t>
            </a:r>
            <a:r>
              <a:rPr lang="en-US" dirty="0" err="1"/>
              <a:t>i’n’y’a</a:t>
            </a:r>
            <a:r>
              <a:rPr lang="en-US" dirty="0"/>
              <a:t> </a:t>
            </a:r>
            <a:r>
              <a:rPr lang="en-US" dirty="0" err="1"/>
              <a:t>pon</a:t>
            </a:r>
            <a:r>
              <a:rPr lang="en-US" dirty="0"/>
              <a:t> ….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DED6-EA1C-9F46-A561-46ED4875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8438-11AA-104F-92B8-869BC49C3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A7055-93E9-1942-941C-41CE99CC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6"/>
            <a:ext cx="9144000" cy="66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2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479800" y="3268663"/>
            <a:ext cx="9144000" cy="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-368300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631825" y="1668463"/>
            <a:ext cx="7143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-368300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63" name="Picture 19" descr="Super U Daoulas Super U Daoula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429000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2143125"/>
            <a:ext cx="21336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286000" y="457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banque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362200" y="20574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l’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 err="1">
                <a:solidFill>
                  <a:srgbClr val="FF0000"/>
                </a:solidFill>
              </a:rPr>
              <a:t>glyise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286000" y="39624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l’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en-US" dirty="0" err="1">
                <a:solidFill>
                  <a:srgbClr val="FF0000"/>
                </a:solidFill>
              </a:rPr>
              <a:t>cole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2286000" y="5562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la poste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454915" y="828510"/>
            <a:ext cx="2228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st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d’train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572000" y="21336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l’arcade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476686" y="3616747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supermarchi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2" name="Picture 4" descr="j02074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0"/>
            <a:ext cx="24495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bl01063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63" y="4857750"/>
            <a:ext cx="2232025" cy="17462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476686" y="5229729"/>
            <a:ext cx="2128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salle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pâroua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îssiale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404446" y="695573"/>
            <a:ext cx="13478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MR9004403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50434"/>
            <a:ext cx="1618029" cy="161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404446" y="5552895"/>
            <a:ext cx="14478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 descr="MR9000893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501949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utoUpdateAnimBg="0"/>
      <p:bldP spid="6172" grpId="0" autoUpdateAnimBg="0"/>
      <p:bldP spid="6173" grpId="0" autoUpdateAnimBg="0"/>
      <p:bldP spid="6174" grpId="0" autoUpdateAnimBg="0"/>
      <p:bldP spid="6175" grpId="0" autoUpdateAnimBg="0"/>
      <p:bldP spid="6176" grpId="0" autoUpdateAnimBg="0"/>
      <p:bldP spid="6177" grpId="0" autoUpdateAnimBg="0"/>
      <p:bldP spid="2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0715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714375"/>
            <a:ext cx="3024188" cy="14700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6" descr="SO0158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643188"/>
            <a:ext cx="22320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Y0009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571500"/>
            <a:ext cx="1522412" cy="1522413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</p:pic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500813" y="2357438"/>
          <a:ext cx="2360612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6" imgW="2360449" imgH="1537398" progId="MicrosoftWorks.WkShbSrv.6">
                  <p:embed/>
                </p:oleObj>
              </mc:Choice>
              <mc:Fallback>
                <p:oleObj r:id="rId6" imgW="2360449" imgH="1537398" progId="MicrosoftWorks.WkShbSrv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2357438"/>
                        <a:ext cx="2360612" cy="153670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2" descr="j029207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13" y="4643438"/>
            <a:ext cx="17145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j023299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4786313"/>
            <a:ext cx="23241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643313" y="71437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2786063" y="2786063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bangnér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êsse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857500" y="4786313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l’hôtel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519738" y="830592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cinnéma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953000" y="235743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thiâtre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5214938" y="4643438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>
                <a:solidFill>
                  <a:srgbClr val="0070C0"/>
                </a:solidFill>
              </a:rPr>
              <a:t> restaurant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479800" y="3268663"/>
            <a:ext cx="9144000" cy="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-368300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631825" y="1668463"/>
            <a:ext cx="7143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-368300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209800" y="399019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stâtion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d’police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263042" y="2034726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bibliothéque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286000" y="39624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parqu’thie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648199" y="832801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bouochel’lie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823802" y="2006911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lé</a:t>
            </a:r>
            <a:r>
              <a:rPr lang="en-US" dirty="0">
                <a:solidFill>
                  <a:srgbClr val="0070C0"/>
                </a:solidFill>
              </a:rPr>
              <a:t> fast food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419599" y="3462677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stâtion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pétrole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823801" y="5189803"/>
            <a:ext cx="1988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l’hôpita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85445" y="1517483"/>
            <a:ext cx="23245337" cy="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7268307" y="10931889"/>
            <a:ext cx="21624201" cy="4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7221414" y="1750517"/>
            <a:ext cx="275974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MR9000144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305"/>
            <a:ext cx="1576998" cy="15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6840415" y="927615"/>
            <a:ext cx="16002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 descr="MR900089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15" y="241816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 flipV="1">
            <a:off x="6781801" y="2506117"/>
            <a:ext cx="169984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 descr="MR9000892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20671"/>
            <a:ext cx="1699847" cy="16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381000" y="2380461"/>
            <a:ext cx="15535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 descr="MR9000144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1310"/>
            <a:ext cx="1553552" cy="15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 flipV="1">
            <a:off x="7396041" y="7904564"/>
            <a:ext cx="26944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1" name="Picture 9" descr="MR9000572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0" y="3254585"/>
            <a:ext cx="1595560" cy="15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 flipV="1">
            <a:off x="6781801" y="3968820"/>
            <a:ext cx="154414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3" name="Picture 11" descr="MR90032669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39072"/>
            <a:ext cx="1544149" cy="15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 flipV="1">
            <a:off x="6863862" y="5382112"/>
            <a:ext cx="136573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5" name="Picture 13" descr="MR9002396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61" y="4930775"/>
            <a:ext cx="1365739" cy="136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utoUpdateAnimBg="0"/>
      <p:bldP spid="6172" grpId="0" autoUpdateAnimBg="0"/>
      <p:bldP spid="6173" grpId="0" autoUpdateAnimBg="0"/>
      <p:bldP spid="6175" grpId="0" autoUpdateAnimBg="0"/>
      <p:bldP spid="6176" grpId="0" autoUpdateAnimBg="0"/>
      <p:bldP spid="6177" grpId="0" autoUpdateAnimBg="0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479800" y="3268663"/>
            <a:ext cx="9144000" cy="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-368300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631825" y="1668463"/>
            <a:ext cx="7143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-368300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363177" y="767597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lé</a:t>
            </a:r>
            <a:r>
              <a:rPr lang="en-US" dirty="0">
                <a:solidFill>
                  <a:srgbClr val="0070C0"/>
                </a:solidFill>
              </a:rPr>
              <a:t> café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363177" y="2123285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boutique </a:t>
            </a:r>
            <a:r>
              <a:rPr lang="en-US" dirty="0" err="1">
                <a:solidFill>
                  <a:srgbClr val="FF0000"/>
                </a:solidFill>
              </a:rPr>
              <a:t>à</a:t>
            </a:r>
            <a:r>
              <a:rPr lang="en-US" dirty="0">
                <a:solidFill>
                  <a:srgbClr val="FF0000"/>
                </a:solidFill>
              </a:rPr>
              <a:t> bottes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2363176" y="3929492"/>
            <a:ext cx="1828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boulangu’thie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073300" y="852375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musée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823802" y="2006911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mannifactuthe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5249006" y="3417502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dentiste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823801" y="5189803"/>
            <a:ext cx="19886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boutique d’s habits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85445" y="1517483"/>
            <a:ext cx="23245337" cy="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7268307" y="10931889"/>
            <a:ext cx="21624201" cy="4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7221414" y="1750517"/>
            <a:ext cx="275974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6840415" y="927615"/>
            <a:ext cx="16002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flipV="1">
            <a:off x="6781801" y="2506117"/>
            <a:ext cx="169984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381000" y="2380461"/>
            <a:ext cx="15535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flipV="1">
            <a:off x="7396041" y="7904564"/>
            <a:ext cx="26944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V="1">
            <a:off x="13487399" y="7849829"/>
            <a:ext cx="28309432" cy="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flipV="1">
            <a:off x="13522567" y="11169746"/>
            <a:ext cx="28452926" cy="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MR900089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" y="133020"/>
            <a:ext cx="14255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 flipV="1">
            <a:off x="631825" y="2312664"/>
            <a:ext cx="137746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1" name="Picture 5" descr="MR9002809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" y="1849602"/>
            <a:ext cx="1377463" cy="13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 flipV="1">
            <a:off x="655270" y="3929492"/>
            <a:ext cx="14900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 descr="MR9001496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0" y="3353841"/>
            <a:ext cx="1490052" cy="14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 flipV="1">
            <a:off x="584931" y="5307148"/>
            <a:ext cx="14243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5" name="Picture 9" descr="MR9001496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1" y="4797193"/>
            <a:ext cx="1424356" cy="142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2363175" y="5406767"/>
            <a:ext cx="1828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en-US" dirty="0" err="1">
                <a:solidFill>
                  <a:srgbClr val="FF0000"/>
                </a:solidFill>
              </a:rPr>
              <a:t>librairie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 flipV="1">
            <a:off x="6705599" y="609188"/>
            <a:ext cx="1371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7" name="Picture 11" descr="MR9002218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5198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 flipV="1">
            <a:off x="6705599" y="2320353"/>
            <a:ext cx="143778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9" name="Picture 13" descr="MR90021556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1710753"/>
            <a:ext cx="1524002" cy="152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6"/>
          <p:cNvSpPr>
            <a:spLocks noChangeArrowheads="1"/>
          </p:cNvSpPr>
          <p:nvPr/>
        </p:nvSpPr>
        <p:spPr bwMode="auto">
          <a:xfrm flipV="1">
            <a:off x="6705598" y="3896281"/>
            <a:ext cx="167640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1" name="Picture 15" descr="MR9000893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3134280"/>
            <a:ext cx="1676402" cy="16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 flipV="1">
            <a:off x="6658705" y="5787794"/>
            <a:ext cx="190500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3" name="Picture 17" descr="MR9000892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05" y="4797193"/>
            <a:ext cx="1905002" cy="19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autoUpdateAnimBg="0"/>
      <p:bldP spid="6173" grpId="0" autoUpdateAnimBg="0"/>
      <p:bldP spid="6174" grpId="0" autoUpdateAnimBg="0"/>
      <p:bldP spid="6175" grpId="0" autoUpdateAnimBg="0"/>
      <p:bldP spid="6176" grpId="0" autoUpdateAnimBg="0"/>
      <p:bldP spid="6177" grpId="0" autoUpdateAnimBg="0"/>
      <p:bldP spid="25" grpId="0" autoUpdateAnimBg="0"/>
      <p:bldP spid="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479800" y="3268663"/>
            <a:ext cx="9144000" cy="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-368300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631825" y="1668463"/>
            <a:ext cx="7143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Rectangle 16"/>
          <p:cNvSpPr>
            <a:spLocks noChangeArrowheads="1"/>
          </p:cNvSpPr>
          <p:nvPr/>
        </p:nvSpPr>
        <p:spPr bwMode="auto">
          <a:xfrm>
            <a:off x="-368300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362200" y="723421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la boutique d’s </a:t>
            </a:r>
            <a:r>
              <a:rPr lang="en-US" dirty="0" err="1">
                <a:solidFill>
                  <a:srgbClr val="FF0000"/>
                </a:solidFill>
              </a:rPr>
              <a:t>înstruments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292957" y="2203187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lé</a:t>
            </a:r>
            <a:r>
              <a:rPr lang="en-US" dirty="0">
                <a:solidFill>
                  <a:srgbClr val="0070C0"/>
                </a:solidFill>
              </a:rPr>
              <a:t> garage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993419" y="88044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vétérinnaithe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086836" y="2006911"/>
            <a:ext cx="1946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l’êpicyi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85445" y="1517483"/>
            <a:ext cx="23245337" cy="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7268307" y="10931889"/>
            <a:ext cx="21624201" cy="4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7221414" y="1750517"/>
            <a:ext cx="275974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6840415" y="927615"/>
            <a:ext cx="16002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flipV="1">
            <a:off x="13622216" y="4716655"/>
            <a:ext cx="254727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381000" y="2380461"/>
            <a:ext cx="15535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flipV="1">
            <a:off x="7396041" y="7904564"/>
            <a:ext cx="26944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flipV="1">
            <a:off x="13487399" y="7849829"/>
            <a:ext cx="28309432" cy="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flipV="1">
            <a:off x="13522567" y="11169746"/>
            <a:ext cx="28452926" cy="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 flipV="1">
            <a:off x="631825" y="2312664"/>
            <a:ext cx="137746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flipV="1">
            <a:off x="655270" y="3929492"/>
            <a:ext cx="149005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 flipV="1">
            <a:off x="584931" y="5307148"/>
            <a:ext cx="14243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 flipV="1">
            <a:off x="13469816" y="1065931"/>
            <a:ext cx="192551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 flipV="1">
            <a:off x="6705599" y="2320353"/>
            <a:ext cx="143778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 flipV="1">
            <a:off x="6705598" y="3896281"/>
            <a:ext cx="167640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flipV="1">
            <a:off x="6658705" y="5787794"/>
            <a:ext cx="190500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 flipV="1">
            <a:off x="584931" y="725061"/>
            <a:ext cx="136012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MR900089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0" y="279341"/>
            <a:ext cx="1360121" cy="13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 flipV="1">
            <a:off x="679691" y="2284530"/>
            <a:ext cx="120283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 descr="MR900089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0" y="1869334"/>
            <a:ext cx="1329597" cy="13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 flipV="1">
            <a:off x="6764218" y="456743"/>
            <a:ext cx="128367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5" name="Picture 5" descr="MR9000892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23" y="130421"/>
            <a:ext cx="1588477" cy="15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 flipV="1">
            <a:off x="6840415" y="2210538"/>
            <a:ext cx="13702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7" descr="MR9000828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414" y="1770170"/>
            <a:ext cx="1691183" cy="16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autoUpdateAnimBg="0"/>
      <p:bldP spid="6173" grpId="0" autoUpdateAnimBg="0"/>
      <p:bldP spid="6175" grpId="0" autoUpdateAnimBg="0"/>
      <p:bldP spid="61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Comic Sans MS" pitchFamily="66" charset="0"/>
              </a:rPr>
              <a:t>Compliète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auve</a:t>
            </a:r>
            <a:r>
              <a:rPr lang="en-US" dirty="0">
                <a:latin typeface="Comic Sans MS" pitchFamily="66" charset="0"/>
              </a:rPr>
              <a:t> du /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d’la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/ 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</a:rPr>
              <a:t>d’l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Jé</a:t>
            </a:r>
            <a:r>
              <a:rPr lang="en-US" dirty="0"/>
              <a:t> </a:t>
            </a:r>
            <a:r>
              <a:rPr lang="en-US" dirty="0" err="1"/>
              <a:t>d’meuthe</a:t>
            </a:r>
            <a:r>
              <a:rPr lang="en-US" dirty="0"/>
              <a:t> </a:t>
            </a:r>
            <a:r>
              <a:rPr lang="en-US" dirty="0" err="1"/>
              <a:t>près</a:t>
            </a:r>
            <a:r>
              <a:rPr lang="en-US" dirty="0"/>
              <a:t>               </a:t>
            </a:r>
            <a:r>
              <a:rPr lang="en-US" dirty="0" err="1"/>
              <a:t>cinnéma</a:t>
            </a:r>
            <a:r>
              <a:rPr lang="en-US" dirty="0"/>
              <a:t>.</a:t>
            </a:r>
          </a:p>
          <a:p>
            <a:r>
              <a:rPr lang="en-US" dirty="0" err="1"/>
              <a:t>Jé</a:t>
            </a:r>
            <a:r>
              <a:rPr lang="en-US" dirty="0"/>
              <a:t> </a:t>
            </a:r>
            <a:r>
              <a:rPr lang="en-US" dirty="0" err="1"/>
              <a:t>d’meuthe</a:t>
            </a:r>
            <a:r>
              <a:rPr lang="en-US" dirty="0"/>
              <a:t> </a:t>
            </a:r>
            <a:r>
              <a:rPr lang="en-US" dirty="0" err="1"/>
              <a:t>liain</a:t>
            </a:r>
            <a:r>
              <a:rPr lang="en-US" dirty="0"/>
              <a:t>               </a:t>
            </a:r>
            <a:r>
              <a:rPr lang="en-US" dirty="0" err="1"/>
              <a:t>banque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Jé</a:t>
            </a:r>
            <a:r>
              <a:rPr lang="en-US" dirty="0"/>
              <a:t> </a:t>
            </a:r>
            <a:r>
              <a:rPr lang="en-US" dirty="0" err="1"/>
              <a:t>d’meuthe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côté</a:t>
            </a:r>
            <a:r>
              <a:rPr lang="en-US" dirty="0"/>
              <a:t>                </a:t>
            </a:r>
            <a:r>
              <a:rPr lang="en-US" dirty="0" err="1"/>
              <a:t>bangnérêsse</a:t>
            </a:r>
            <a:r>
              <a:rPr lang="en-US" dirty="0"/>
              <a:t>.</a:t>
            </a:r>
          </a:p>
          <a:p>
            <a:r>
              <a:rPr lang="en-US" dirty="0" err="1"/>
              <a:t>Jé</a:t>
            </a:r>
            <a:r>
              <a:rPr lang="en-US" dirty="0"/>
              <a:t> </a:t>
            </a:r>
            <a:r>
              <a:rPr lang="en-US" dirty="0" err="1"/>
              <a:t>d’meuthe</a:t>
            </a:r>
            <a:r>
              <a:rPr lang="en-US" dirty="0"/>
              <a:t> </a:t>
            </a:r>
            <a:r>
              <a:rPr lang="en-US" dirty="0" err="1"/>
              <a:t>près</a:t>
            </a:r>
            <a:r>
              <a:rPr lang="en-US" dirty="0"/>
              <a:t>              par.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Jé</a:t>
            </a:r>
            <a:r>
              <a:rPr lang="en-US" dirty="0"/>
              <a:t> </a:t>
            </a:r>
            <a:r>
              <a:rPr lang="en-US" dirty="0" err="1"/>
              <a:t>d’meuthe</a:t>
            </a:r>
            <a:r>
              <a:rPr lang="en-US" dirty="0"/>
              <a:t> </a:t>
            </a:r>
            <a:r>
              <a:rPr lang="en-US" dirty="0" err="1"/>
              <a:t>près</a:t>
            </a:r>
            <a:r>
              <a:rPr lang="en-US" dirty="0"/>
              <a:t>             </a:t>
            </a:r>
            <a:r>
              <a:rPr lang="en-US" dirty="0" err="1"/>
              <a:t>hôtel</a:t>
            </a:r>
            <a:r>
              <a:rPr lang="en-US" dirty="0"/>
              <a:t>.</a:t>
            </a:r>
          </a:p>
          <a:p>
            <a:r>
              <a:rPr lang="en-US" dirty="0" err="1"/>
              <a:t>Jé</a:t>
            </a:r>
            <a:r>
              <a:rPr lang="en-US" dirty="0"/>
              <a:t> </a:t>
            </a:r>
            <a:r>
              <a:rPr lang="en-US" dirty="0" err="1"/>
              <a:t>d’meuthe</a:t>
            </a:r>
            <a:r>
              <a:rPr lang="en-US" dirty="0"/>
              <a:t> du </a:t>
            </a:r>
            <a:r>
              <a:rPr lang="en-US" dirty="0" err="1"/>
              <a:t>bord</a:t>
            </a:r>
            <a:r>
              <a:rPr lang="en-US" dirty="0"/>
              <a:t>              </a:t>
            </a:r>
            <a:r>
              <a:rPr lang="en-US" dirty="0" err="1"/>
              <a:t>êglyise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2831" y="188072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9900" y="239714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2400" dirty="0" err="1">
                <a:solidFill>
                  <a:srgbClr val="FF0000"/>
                </a:solidFill>
              </a:rPr>
              <a:t>d’la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5231" y="334698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400" dirty="0" err="1">
                <a:solidFill>
                  <a:srgbClr val="FF0000"/>
                </a:solidFill>
              </a:rPr>
              <a:t>d’la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2232" y="383516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400" dirty="0">
                <a:solidFill>
                  <a:srgbClr val="0070C0"/>
                </a:solidFill>
              </a:rPr>
              <a:t>du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9900" y="478678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2400" dirty="0" err="1">
                <a:solidFill>
                  <a:srgbClr val="00B050"/>
                </a:solidFill>
              </a:rPr>
              <a:t>d’l</a:t>
            </a:r>
            <a:r>
              <a:rPr lang="en-US" sz="2400" dirty="0">
                <a:solidFill>
                  <a:srgbClr val="00B050"/>
                </a:solidFill>
              </a:rPr>
              <a:t>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7516" y="524845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2400" dirty="0" err="1">
                <a:solidFill>
                  <a:srgbClr val="00B050"/>
                </a:solidFill>
              </a:rPr>
              <a:t>d’l</a:t>
            </a:r>
            <a:r>
              <a:rPr lang="en-US" sz="2400" dirty="0">
                <a:solidFill>
                  <a:srgbClr val="00B050"/>
                </a:solidFill>
              </a:rPr>
              <a:t>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B6C51-74E0-8943-8B1C-E51E590E31A0}"/>
              </a:ext>
            </a:extLst>
          </p:cNvPr>
          <p:cNvSpPr txBox="1"/>
          <p:nvPr/>
        </p:nvSpPr>
        <p:spPr>
          <a:xfrm>
            <a:off x="6453898" y="4278955"/>
            <a:ext cx="2446710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New prepositions!</a:t>
            </a:r>
          </a:p>
          <a:p>
            <a:r>
              <a:rPr lang="en-US" b="1" dirty="0" err="1"/>
              <a:t>Près</a:t>
            </a:r>
            <a:r>
              <a:rPr lang="en-US" b="1" dirty="0"/>
              <a:t> </a:t>
            </a:r>
            <a:r>
              <a:rPr lang="en-US" b="1" dirty="0" err="1"/>
              <a:t>dé</a:t>
            </a:r>
            <a:r>
              <a:rPr lang="en-US" b="1" dirty="0"/>
              <a:t> : near</a:t>
            </a:r>
          </a:p>
          <a:p>
            <a:r>
              <a:rPr lang="en-US" b="1" dirty="0" err="1"/>
              <a:t>liain</a:t>
            </a:r>
            <a:r>
              <a:rPr lang="en-US" b="1" dirty="0"/>
              <a:t> </a:t>
            </a:r>
            <a:r>
              <a:rPr lang="en-US" b="1" dirty="0" err="1"/>
              <a:t>dé</a:t>
            </a:r>
            <a:r>
              <a:rPr lang="en-US" b="1" dirty="0"/>
              <a:t> : far from</a:t>
            </a:r>
          </a:p>
          <a:p>
            <a:r>
              <a:rPr lang="en-US" b="1" dirty="0"/>
              <a:t>du </a:t>
            </a:r>
            <a:r>
              <a:rPr lang="en-US" b="1" dirty="0" err="1"/>
              <a:t>bord</a:t>
            </a:r>
            <a:r>
              <a:rPr lang="en-US" b="1" dirty="0"/>
              <a:t> </a:t>
            </a:r>
            <a:r>
              <a:rPr lang="en-US" b="1" dirty="0" err="1"/>
              <a:t>dé</a:t>
            </a:r>
            <a:r>
              <a:rPr lang="en-US" b="1" dirty="0"/>
              <a:t>: around/in the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549C-E8B0-ED4D-88F5-FFD85162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Pâle</a:t>
            </a:r>
            <a:r>
              <a:rPr lang="en-US" dirty="0"/>
              <a:t> </a:t>
            </a:r>
            <a:r>
              <a:rPr lang="en-US" dirty="0" err="1"/>
              <a:t>auve</a:t>
            </a:r>
            <a:r>
              <a:rPr lang="en-US" dirty="0"/>
              <a:t> l’s </a:t>
            </a:r>
            <a:r>
              <a:rPr lang="en-US" dirty="0" err="1"/>
              <a:t>êtudgiants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F840-6A22-0F4F-9CFA-34DD814EF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 dirty="0" err="1"/>
              <a:t>Tch’est</a:t>
            </a:r>
            <a:r>
              <a:rPr lang="en-US" dirty="0"/>
              <a:t> </a:t>
            </a:r>
            <a:r>
              <a:rPr lang="en-US" dirty="0" err="1"/>
              <a:t>qu’i’y’a</a:t>
            </a:r>
            <a:r>
              <a:rPr lang="en-US" dirty="0"/>
              <a:t> du </a:t>
            </a:r>
            <a:r>
              <a:rPr lang="en-US" dirty="0" err="1"/>
              <a:t>bord</a:t>
            </a:r>
            <a:r>
              <a:rPr lang="en-US" dirty="0"/>
              <a:t> </a:t>
            </a:r>
            <a:r>
              <a:rPr lang="en-US" dirty="0" err="1"/>
              <a:t>dé</a:t>
            </a:r>
            <a:r>
              <a:rPr lang="en-US" dirty="0"/>
              <a:t> </a:t>
            </a:r>
            <a:r>
              <a:rPr lang="en-US" dirty="0" err="1"/>
              <a:t>siez</a:t>
            </a:r>
            <a:r>
              <a:rPr lang="en-US" dirty="0"/>
              <a:t> </a:t>
            </a:r>
            <a:r>
              <a:rPr lang="en-US" dirty="0" err="1"/>
              <a:t>té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5446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</TotalTime>
  <Words>219</Words>
  <Application>Microsoft Macintosh PowerPoint</Application>
  <PresentationFormat>On-screen Show (4:3)</PresentationFormat>
  <Paragraphs>61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Comic Sans MS</vt:lpstr>
      <vt:lpstr>Constantia</vt:lpstr>
      <vt:lpstr>Times New Roman</vt:lpstr>
      <vt:lpstr>Wingdings 2</vt:lpstr>
      <vt:lpstr>Flow</vt:lpstr>
      <vt:lpstr>MicrosoftWorks.WkShbSrv.6</vt:lpstr>
      <vt:lpstr>Tch’est qu’i’y’a dans ta ville/ dans ta pâraisse?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Compliète auve du /d’la / d’l’ </vt:lpstr>
      <vt:lpstr>Pâle auve l’s êtudgiants?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Lundi 28 septembre 2009</dc:title>
  <dc:creator>aline</dc:creator>
  <cp:lastModifiedBy>Microsoft Office User</cp:lastModifiedBy>
  <cp:revision>38</cp:revision>
  <cp:lastPrinted>2019-01-07T14:32:07Z</cp:lastPrinted>
  <dcterms:created xsi:type="dcterms:W3CDTF">2009-09-24T06:49:29Z</dcterms:created>
  <dcterms:modified xsi:type="dcterms:W3CDTF">2019-02-07T11:30:06Z</dcterms:modified>
</cp:coreProperties>
</file>