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7" r:id="rId3"/>
    <p:sldId id="302" r:id="rId4"/>
    <p:sldId id="283" r:id="rId5"/>
    <p:sldId id="313" r:id="rId6"/>
    <p:sldId id="301" r:id="rId7"/>
    <p:sldId id="309" r:id="rId8"/>
    <p:sldId id="285" r:id="rId9"/>
    <p:sldId id="304" r:id="rId10"/>
    <p:sldId id="308" r:id="rId11"/>
    <p:sldId id="307" r:id="rId12"/>
    <p:sldId id="310" r:id="rId13"/>
    <p:sldId id="31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8" autoAdjust="0"/>
    <p:restoredTop sz="92178"/>
  </p:normalViewPr>
  <p:slideViewPr>
    <p:cSldViewPr>
      <p:cViewPr varScale="1">
        <p:scale>
          <a:sx n="103" d="100"/>
          <a:sy n="103" d="100"/>
        </p:scale>
        <p:origin x="24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FBFFDD-E592-4F45-B312-8FD5040C2C9B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94D4A-494D-4A5F-82CC-7AAC8C12EC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24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771-D16A-4A5A-8044-5C8FA1B74F29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AD24-21C2-407D-8D0D-45A40720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89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771-D16A-4A5A-8044-5C8FA1B74F29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AD24-21C2-407D-8D0D-45A40720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254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771-D16A-4A5A-8044-5C8FA1B74F29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AD24-21C2-407D-8D0D-45A40720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11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771-D16A-4A5A-8044-5C8FA1B74F29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AD24-21C2-407D-8D0D-45A40720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95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771-D16A-4A5A-8044-5C8FA1B74F29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AD24-21C2-407D-8D0D-45A40720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37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771-D16A-4A5A-8044-5C8FA1B74F29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AD24-21C2-407D-8D0D-45A40720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325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771-D16A-4A5A-8044-5C8FA1B74F29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AD24-21C2-407D-8D0D-45A40720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26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771-D16A-4A5A-8044-5C8FA1B74F29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AD24-21C2-407D-8D0D-45A40720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550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771-D16A-4A5A-8044-5C8FA1B74F29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AD24-21C2-407D-8D0D-45A40720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4920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771-D16A-4A5A-8044-5C8FA1B74F29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AD24-21C2-407D-8D0D-45A40720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269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C771-D16A-4A5A-8044-5C8FA1B74F29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FAD24-21C2-407D-8D0D-45A40720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91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1C771-D16A-4A5A-8044-5C8FA1B74F29}" type="datetimeFigureOut">
              <a:rPr lang="en-GB" smtClean="0"/>
              <a:t>16/01/2023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FAD24-21C2-407D-8D0D-45A40720E0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420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en-GB" dirty="0" err="1">
                <a:latin typeface="Comic Sans MS" pitchFamily="66" charset="0"/>
              </a:rPr>
              <a:t>Joues-tu</a:t>
            </a:r>
            <a:r>
              <a:rPr lang="en-GB" dirty="0">
                <a:latin typeface="Comic Sans MS" pitchFamily="66" charset="0"/>
              </a:rPr>
              <a:t> un </a:t>
            </a:r>
            <a:r>
              <a:rPr lang="en-GB" dirty="0" err="1">
                <a:latin typeface="Comic Sans MS" pitchFamily="66" charset="0"/>
              </a:rPr>
              <a:t>înstrument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d’musique</a:t>
            </a:r>
            <a:r>
              <a:rPr lang="en-GB" dirty="0">
                <a:latin typeface="Comic Sans MS" pitchFamily="66" charset="0"/>
              </a:rPr>
              <a:t>?</a:t>
            </a:r>
          </a:p>
        </p:txBody>
      </p:sp>
      <p:pic>
        <p:nvPicPr>
          <p:cNvPr id="1026" name="Picture 2" descr="http://1.bp.blogspot.com/-qEF6pQy0fWI/Ta-Z48nxrQI/AAAAAAAAAIA/WcOOAGf888I/s1600/Bill+OneManBan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351008"/>
            <a:ext cx="2520280" cy="379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15">
            <a:extLst>
              <a:ext uri="{FF2B5EF4-FFF2-40B4-BE49-F238E27FC236}">
                <a16:creationId xmlns:a16="http://schemas.microsoft.com/office/drawing/2014/main" id="{D3CA9D27-1DFB-0A41-A851-B8972B72DC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020" y="5877272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4461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6"/>
          <p:cNvSpPr>
            <a:spLocks noGrp="1"/>
          </p:cNvSpPr>
          <p:nvPr>
            <p:ph idx="1"/>
          </p:nvPr>
        </p:nvSpPr>
        <p:spPr>
          <a:xfrm>
            <a:off x="179512" y="253862"/>
            <a:ext cx="9174410" cy="55546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altLang="x-none" sz="3600" dirty="0"/>
              <a:t> </a:t>
            </a:r>
            <a:r>
              <a:rPr lang="en-GB" altLang="x-none" sz="3600" dirty="0" err="1"/>
              <a:t>Lé</a:t>
            </a:r>
            <a:r>
              <a:rPr lang="en-GB" altLang="x-none" sz="3600" dirty="0"/>
              <a:t> Reggae          La </a:t>
            </a:r>
            <a:r>
              <a:rPr lang="en-GB" altLang="x-none" sz="3600" dirty="0" err="1"/>
              <a:t>musique</a:t>
            </a:r>
            <a:r>
              <a:rPr lang="en-GB" altLang="x-none" sz="3600" dirty="0"/>
              <a:t>        </a:t>
            </a:r>
            <a:r>
              <a:rPr lang="en-GB" altLang="x-none" sz="3600" dirty="0" err="1"/>
              <a:t>Lé</a:t>
            </a:r>
            <a:r>
              <a:rPr lang="en-GB" altLang="x-none" sz="3600" dirty="0"/>
              <a:t> Jazz</a:t>
            </a:r>
          </a:p>
          <a:p>
            <a:pPr eaLnBrk="1" hangingPunct="1">
              <a:buFont typeface="Arial" charset="0"/>
              <a:buNone/>
            </a:pPr>
            <a:r>
              <a:rPr lang="en-GB" altLang="x-none" sz="3600" dirty="0"/>
              <a:t>                               </a:t>
            </a:r>
            <a:r>
              <a:rPr lang="en-GB" altLang="x-none" sz="3600" dirty="0" err="1"/>
              <a:t>cliâssique</a:t>
            </a:r>
            <a:r>
              <a:rPr lang="en-GB" altLang="x-none" sz="3600" dirty="0"/>
              <a:t> </a:t>
            </a:r>
          </a:p>
          <a:p>
            <a:pPr eaLnBrk="1" hangingPunct="1">
              <a:buFont typeface="Arial" charset="0"/>
              <a:buNone/>
            </a:pPr>
            <a:endParaRPr lang="en-GB" altLang="x-none" sz="4000" dirty="0"/>
          </a:p>
          <a:p>
            <a:pPr eaLnBrk="1" hangingPunct="1">
              <a:buFont typeface="Arial" charset="0"/>
              <a:buNone/>
            </a:pPr>
            <a:endParaRPr lang="en-GB" altLang="x-none" sz="4000" dirty="0"/>
          </a:p>
          <a:p>
            <a:pPr eaLnBrk="1" hangingPunct="1">
              <a:buFont typeface="Arial" charset="0"/>
              <a:buNone/>
            </a:pPr>
            <a:r>
              <a:rPr lang="en-GB" altLang="x-none" sz="4000" dirty="0"/>
              <a:t>        </a:t>
            </a:r>
          </a:p>
          <a:p>
            <a:pPr eaLnBrk="1" hangingPunct="1">
              <a:buFont typeface="Arial" charset="0"/>
              <a:buNone/>
            </a:pPr>
            <a:r>
              <a:rPr lang="en-GB" altLang="x-none" sz="3600" dirty="0" err="1"/>
              <a:t>Lé</a:t>
            </a:r>
            <a:r>
              <a:rPr lang="en-GB" altLang="x-none" sz="3600" dirty="0"/>
              <a:t> Rock            </a:t>
            </a:r>
            <a:r>
              <a:rPr lang="en-GB" altLang="x-none" sz="3600" dirty="0" err="1"/>
              <a:t>Lé</a:t>
            </a:r>
            <a:r>
              <a:rPr lang="en-GB" altLang="x-none" sz="3600" dirty="0"/>
              <a:t> Blues     La </a:t>
            </a:r>
            <a:r>
              <a:rPr lang="en-GB" altLang="x-none" sz="3600" dirty="0" err="1"/>
              <a:t>musique</a:t>
            </a:r>
            <a:r>
              <a:rPr lang="en-GB" altLang="x-none" sz="3600" dirty="0"/>
              <a:t> </a:t>
            </a:r>
            <a:r>
              <a:rPr lang="en-GB" altLang="x-none" sz="3600" dirty="0" err="1"/>
              <a:t>êlectrique</a:t>
            </a:r>
            <a:endParaRPr lang="en-GB" altLang="x-none" sz="3600" dirty="0"/>
          </a:p>
          <a:p>
            <a:pPr eaLnBrk="1" hangingPunct="1">
              <a:buFont typeface="Arial" charset="0"/>
              <a:buNone/>
            </a:pPr>
            <a:r>
              <a:rPr lang="en-GB" altLang="x-none" dirty="0"/>
              <a:t>                                                                         </a:t>
            </a:r>
          </a:p>
          <a:p>
            <a:pPr eaLnBrk="1" hangingPunct="1"/>
            <a:endParaRPr lang="en-GB" altLang="x-none" dirty="0"/>
          </a:p>
        </p:txBody>
      </p:sp>
      <p:pic>
        <p:nvPicPr>
          <p:cNvPr id="3075" name="Picture 4" descr="C:\Users\Celine\AppData\Local\Microsoft\Windows\Temporary Internet Files\Content.IE5\66PR1V2L\MC90023187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00" y="980728"/>
            <a:ext cx="2376487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C:\Users\Celine\AppData\Local\Microsoft\Windows\Temporary Internet Files\Content.IE5\MX0K5BXO\MC900287066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975" y="1412776"/>
            <a:ext cx="2230438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C:\Users\Celine\AppData\Local\Microsoft\Windows\Temporary Internet Files\Content.IE5\R5V83TZG\MC900026881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906" y="980728"/>
            <a:ext cx="2128838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C:\Users\Celine\AppData\Local\Microsoft\Windows\Temporary Internet Files\Content.IE5\3UXDEBUT\MC900439841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15550"/>
            <a:ext cx="1819275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C:\Users\Celine\AppData\Local\Microsoft\Windows\Temporary Internet Files\Content.IE5\MX0K5BXO\MC900390946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2878" y="4331086"/>
            <a:ext cx="1895475" cy="184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C:\Users\Celine\AppData\Local\Microsoft\Windows\Temporary Internet Files\Content.IE5\3UXDEBUT\MC900442034[1].wm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5772" y="4451746"/>
            <a:ext cx="1743075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>
            <a:extLst>
              <a:ext uri="{FF2B5EF4-FFF2-40B4-BE49-F238E27FC236}">
                <a16:creationId xmlns:a16="http://schemas.microsoft.com/office/drawing/2014/main" id="{1EAA0526-7E8A-CE4B-B69E-F547E1248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996" y="6103936"/>
            <a:ext cx="1783557" cy="594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85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Tchi </a:t>
            </a:r>
            <a:r>
              <a:rPr lang="en-US" dirty="0" err="1">
                <a:latin typeface="Comic Sans MS" charset="0"/>
                <a:ea typeface="Comic Sans MS" charset="0"/>
                <a:cs typeface="Comic Sans MS" charset="0"/>
              </a:rPr>
              <a:t>qu’tu</a:t>
            </a: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dirty="0" err="1">
                <a:latin typeface="Comic Sans MS" charset="0"/>
                <a:ea typeface="Comic Sans MS" charset="0"/>
                <a:cs typeface="Comic Sans MS" charset="0"/>
              </a:rPr>
              <a:t>penses</a:t>
            </a: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dirty="0" err="1">
                <a:latin typeface="Comic Sans MS" charset="0"/>
                <a:ea typeface="Comic Sans MS" charset="0"/>
                <a:cs typeface="Comic Sans MS" charset="0"/>
              </a:rPr>
              <a:t>entouor</a:t>
            </a: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dirty="0" err="1">
                <a:latin typeface="Comic Sans MS" charset="0"/>
                <a:ea typeface="Comic Sans MS" charset="0"/>
                <a:cs typeface="Comic Sans MS" charset="0"/>
              </a:rPr>
              <a:t>châque</a:t>
            </a: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 musique?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latin typeface="Comic Sans MS" charset="0"/>
                <a:ea typeface="Comic Sans MS" charset="0"/>
                <a:cs typeface="Comic Sans MS" charset="0"/>
              </a:rPr>
              <a:t>J’aime</a:t>
            </a: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dirty="0" err="1">
                <a:latin typeface="Comic Sans MS" charset="0"/>
                <a:ea typeface="Comic Sans MS" charset="0"/>
                <a:cs typeface="Comic Sans MS" charset="0"/>
              </a:rPr>
              <a:t>bein</a:t>
            </a: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!</a:t>
            </a:r>
          </a:p>
          <a:p>
            <a:r>
              <a:rPr lang="en-US" dirty="0" err="1">
                <a:latin typeface="Comic Sans MS" charset="0"/>
                <a:ea typeface="Comic Sans MS" charset="0"/>
                <a:cs typeface="Comic Sans MS" charset="0"/>
              </a:rPr>
              <a:t>J’n’aime</a:t>
            </a: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dirty="0" err="1">
                <a:latin typeface="Comic Sans MS" charset="0"/>
                <a:ea typeface="Comic Sans MS" charset="0"/>
                <a:cs typeface="Comic Sans MS" charset="0"/>
              </a:rPr>
              <a:t>pon</a:t>
            </a: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!</a:t>
            </a:r>
          </a:p>
          <a:p>
            <a:r>
              <a:rPr lang="en-US" dirty="0" err="1">
                <a:latin typeface="Comic Sans MS" charset="0"/>
                <a:ea typeface="Comic Sans MS" charset="0"/>
                <a:cs typeface="Comic Sans MS" charset="0"/>
              </a:rPr>
              <a:t>Ch’na</a:t>
            </a: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dirty="0" err="1">
                <a:latin typeface="Comic Sans MS" charset="0"/>
                <a:ea typeface="Comic Sans MS" charset="0"/>
                <a:cs typeface="Comic Sans MS" charset="0"/>
              </a:rPr>
              <a:t>m’fait</a:t>
            </a:r>
            <a:r>
              <a:rPr lang="en-US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US" dirty="0" err="1">
                <a:latin typeface="Comic Sans MS" charset="0"/>
                <a:ea typeface="Comic Sans MS" charset="0"/>
                <a:cs typeface="Comic Sans MS" charset="0"/>
              </a:rPr>
              <a:t>dormi</a:t>
            </a:r>
            <a:r>
              <a:rPr lang="mr-IN" dirty="0">
                <a:latin typeface="Comic Sans MS" charset="0"/>
                <a:ea typeface="Comic Sans MS" charset="0"/>
                <a:cs typeface="Comic Sans MS" charset="0"/>
              </a:rPr>
              <a:t>…</a:t>
            </a:r>
            <a:endParaRPr lang="en-GB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GB" dirty="0" err="1">
                <a:latin typeface="Comic Sans MS" charset="0"/>
                <a:ea typeface="Comic Sans MS" charset="0"/>
                <a:cs typeface="Comic Sans MS" charset="0"/>
              </a:rPr>
              <a:t>Ch’na</a:t>
            </a:r>
            <a:r>
              <a:rPr lang="en-GB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GB" dirty="0" err="1">
                <a:latin typeface="Comic Sans MS" charset="0"/>
                <a:ea typeface="Comic Sans MS" charset="0"/>
                <a:cs typeface="Comic Sans MS" charset="0"/>
              </a:rPr>
              <a:t>m’fait</a:t>
            </a:r>
            <a:r>
              <a:rPr lang="en-GB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GB" dirty="0" err="1">
                <a:latin typeface="Comic Sans MS" charset="0"/>
                <a:ea typeface="Comic Sans MS" charset="0"/>
                <a:cs typeface="Comic Sans MS" charset="0"/>
              </a:rPr>
              <a:t>danser</a:t>
            </a:r>
            <a:r>
              <a:rPr lang="mr-IN" dirty="0">
                <a:latin typeface="Comic Sans MS" charset="0"/>
                <a:ea typeface="Comic Sans MS" charset="0"/>
                <a:cs typeface="Comic Sans MS" charset="0"/>
              </a:rPr>
              <a:t>…</a:t>
            </a:r>
            <a:endParaRPr lang="en-GB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GB" dirty="0" err="1">
                <a:latin typeface="Comic Sans MS" charset="0"/>
                <a:ea typeface="Comic Sans MS" charset="0"/>
                <a:cs typeface="Comic Sans MS" charset="0"/>
              </a:rPr>
              <a:t>Ch’na</a:t>
            </a:r>
            <a:r>
              <a:rPr lang="en-GB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GB" dirty="0" err="1">
                <a:latin typeface="Comic Sans MS" charset="0"/>
                <a:ea typeface="Comic Sans MS" charset="0"/>
                <a:cs typeface="Comic Sans MS" charset="0"/>
              </a:rPr>
              <a:t>m’fait</a:t>
            </a:r>
            <a:r>
              <a:rPr lang="en-GB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GB" dirty="0" err="1">
                <a:latin typeface="Comic Sans MS" charset="0"/>
                <a:ea typeface="Comic Sans MS" charset="0"/>
                <a:cs typeface="Comic Sans MS" charset="0"/>
              </a:rPr>
              <a:t>rêver</a:t>
            </a:r>
            <a:r>
              <a:rPr lang="mr-IN" dirty="0">
                <a:latin typeface="Comic Sans MS" charset="0"/>
                <a:ea typeface="Comic Sans MS" charset="0"/>
                <a:cs typeface="Comic Sans MS" charset="0"/>
              </a:rPr>
              <a:t>…</a:t>
            </a:r>
            <a:endParaRPr lang="en-GB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GB" dirty="0" err="1">
                <a:latin typeface="Comic Sans MS" charset="0"/>
                <a:ea typeface="Comic Sans MS" charset="0"/>
                <a:cs typeface="Comic Sans MS" charset="0"/>
              </a:rPr>
              <a:t>Ch’na</a:t>
            </a:r>
            <a:r>
              <a:rPr lang="en-GB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GB" dirty="0" err="1">
                <a:latin typeface="Comic Sans MS" charset="0"/>
                <a:ea typeface="Comic Sans MS" charset="0"/>
                <a:cs typeface="Comic Sans MS" charset="0"/>
              </a:rPr>
              <a:t>m’fait</a:t>
            </a:r>
            <a:r>
              <a:rPr lang="en-GB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GB" dirty="0" err="1">
                <a:latin typeface="Comic Sans MS" charset="0"/>
                <a:ea typeface="Comic Sans MS" charset="0"/>
                <a:cs typeface="Comic Sans MS" charset="0"/>
              </a:rPr>
              <a:t>heutheux</a:t>
            </a:r>
            <a:r>
              <a:rPr lang="mr-IN" dirty="0">
                <a:latin typeface="Comic Sans MS" charset="0"/>
                <a:ea typeface="Comic Sans MS" charset="0"/>
                <a:cs typeface="Comic Sans MS" charset="0"/>
              </a:rPr>
              <a:t>…</a:t>
            </a:r>
            <a:endParaRPr lang="en-GB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en-GB" dirty="0" err="1">
                <a:latin typeface="Comic Sans MS" charset="0"/>
                <a:ea typeface="Comic Sans MS" charset="0"/>
                <a:cs typeface="Comic Sans MS" charset="0"/>
              </a:rPr>
              <a:t>Ch’na</a:t>
            </a:r>
            <a:r>
              <a:rPr lang="en-GB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en-GB" dirty="0" err="1">
                <a:latin typeface="Comic Sans MS" charset="0"/>
                <a:ea typeface="Comic Sans MS" charset="0"/>
                <a:cs typeface="Comic Sans MS" charset="0"/>
              </a:rPr>
              <a:t>m’fait</a:t>
            </a:r>
            <a:r>
              <a:rPr lang="en-GB" dirty="0">
                <a:latin typeface="Comic Sans MS" charset="0"/>
                <a:ea typeface="Comic Sans MS" charset="0"/>
                <a:cs typeface="Comic Sans MS" charset="0"/>
              </a:rPr>
              <a:t> triste</a:t>
            </a:r>
            <a:r>
              <a:rPr lang="mr-IN" dirty="0">
                <a:latin typeface="Comic Sans MS" charset="0"/>
                <a:ea typeface="Comic Sans MS" charset="0"/>
                <a:cs typeface="Comic Sans MS" charset="0"/>
              </a:rPr>
              <a:t>…</a:t>
            </a:r>
            <a:endParaRPr lang="en-US"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7FC52063-88A3-B34D-BB50-F7AF63C4A9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927725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3772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6"/>
          <p:cNvSpPr>
            <a:spLocks noGrp="1"/>
          </p:cNvSpPr>
          <p:nvPr>
            <p:ph idx="1"/>
          </p:nvPr>
        </p:nvSpPr>
        <p:spPr>
          <a:xfrm>
            <a:off x="179512" y="253862"/>
            <a:ext cx="9174410" cy="55546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altLang="x-none" sz="3600" dirty="0"/>
              <a:t> </a:t>
            </a:r>
            <a:r>
              <a:rPr lang="en-GB" altLang="x-none" sz="3600" dirty="0" err="1"/>
              <a:t>Lé</a:t>
            </a:r>
            <a:r>
              <a:rPr lang="en-GB" altLang="x-none" sz="3600" dirty="0"/>
              <a:t> Reggae          La </a:t>
            </a:r>
            <a:r>
              <a:rPr lang="en-GB" altLang="x-none" sz="3600" dirty="0" err="1"/>
              <a:t>musique</a:t>
            </a:r>
            <a:r>
              <a:rPr lang="en-GB" altLang="x-none" sz="3600" dirty="0"/>
              <a:t>        </a:t>
            </a:r>
            <a:r>
              <a:rPr lang="en-GB" altLang="x-none" sz="3600" dirty="0" err="1"/>
              <a:t>Lé</a:t>
            </a:r>
            <a:r>
              <a:rPr lang="en-GB" altLang="x-none" sz="3600" dirty="0"/>
              <a:t> Jazz</a:t>
            </a:r>
          </a:p>
          <a:p>
            <a:pPr eaLnBrk="1" hangingPunct="1">
              <a:buFont typeface="Arial" charset="0"/>
              <a:buNone/>
            </a:pPr>
            <a:r>
              <a:rPr lang="en-GB" altLang="x-none" sz="3600" dirty="0"/>
              <a:t>                               </a:t>
            </a:r>
            <a:r>
              <a:rPr lang="en-GB" altLang="x-none" sz="3600" dirty="0" err="1"/>
              <a:t>cliâssique</a:t>
            </a:r>
            <a:r>
              <a:rPr lang="en-GB" altLang="x-none" sz="3600" dirty="0"/>
              <a:t> </a:t>
            </a:r>
          </a:p>
          <a:p>
            <a:pPr eaLnBrk="1" hangingPunct="1">
              <a:buFont typeface="Arial" charset="0"/>
              <a:buNone/>
            </a:pPr>
            <a:endParaRPr lang="en-GB" altLang="x-none" sz="4000" dirty="0"/>
          </a:p>
          <a:p>
            <a:pPr eaLnBrk="1" hangingPunct="1">
              <a:buFont typeface="Arial" charset="0"/>
              <a:buNone/>
            </a:pPr>
            <a:endParaRPr lang="en-GB" altLang="x-none" sz="4000" dirty="0"/>
          </a:p>
          <a:p>
            <a:pPr eaLnBrk="1" hangingPunct="1">
              <a:buFont typeface="Arial" charset="0"/>
              <a:buNone/>
            </a:pPr>
            <a:r>
              <a:rPr lang="en-GB" altLang="x-none" sz="4000" dirty="0"/>
              <a:t>        </a:t>
            </a:r>
          </a:p>
          <a:p>
            <a:pPr eaLnBrk="1" hangingPunct="1">
              <a:buFont typeface="Arial" charset="0"/>
              <a:buNone/>
            </a:pPr>
            <a:r>
              <a:rPr lang="en-GB" altLang="x-none" sz="3600" dirty="0" err="1"/>
              <a:t>Lé</a:t>
            </a:r>
            <a:r>
              <a:rPr lang="en-GB" altLang="x-none" sz="3600" dirty="0"/>
              <a:t> Rock            </a:t>
            </a:r>
            <a:r>
              <a:rPr lang="en-GB" altLang="x-none" sz="3600" dirty="0" err="1"/>
              <a:t>Lé</a:t>
            </a:r>
            <a:r>
              <a:rPr lang="en-GB" altLang="x-none" sz="3600" dirty="0"/>
              <a:t> Blues     La </a:t>
            </a:r>
            <a:r>
              <a:rPr lang="en-GB" altLang="x-none" sz="3600" dirty="0" err="1"/>
              <a:t>musique</a:t>
            </a:r>
            <a:r>
              <a:rPr lang="en-GB" altLang="x-none" sz="3600" dirty="0"/>
              <a:t> </a:t>
            </a:r>
            <a:r>
              <a:rPr lang="en-GB" altLang="x-none" sz="3600" dirty="0" err="1"/>
              <a:t>êlectrique</a:t>
            </a:r>
            <a:endParaRPr lang="en-GB" altLang="x-none" sz="3600" dirty="0"/>
          </a:p>
          <a:p>
            <a:pPr eaLnBrk="1" hangingPunct="1">
              <a:buFont typeface="Arial" charset="0"/>
              <a:buNone/>
            </a:pPr>
            <a:r>
              <a:rPr lang="en-GB" altLang="x-none" dirty="0"/>
              <a:t>                                                                         </a:t>
            </a:r>
          </a:p>
          <a:p>
            <a:pPr eaLnBrk="1" hangingPunct="1"/>
            <a:endParaRPr lang="en-GB" altLang="x-none" dirty="0"/>
          </a:p>
        </p:txBody>
      </p:sp>
      <p:pic>
        <p:nvPicPr>
          <p:cNvPr id="3075" name="Picture 4" descr="C:\Users\Celine\AppData\Local\Microsoft\Windows\Temporary Internet Files\Content.IE5\66PR1V2L\MC90023187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500" y="980728"/>
            <a:ext cx="2376487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5" descr="C:\Users\Celine\AppData\Local\Microsoft\Windows\Temporary Internet Files\Content.IE5\MX0K5BXO\MC900287066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975" y="1412776"/>
            <a:ext cx="2230438" cy="229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6" descr="C:\Users\Celine\AppData\Local\Microsoft\Windows\Temporary Internet Files\Content.IE5\R5V83TZG\MC900026881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906" y="980728"/>
            <a:ext cx="2128838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C:\Users\Celine\AppData\Local\Microsoft\Windows\Temporary Internet Files\Content.IE5\3UXDEBUT\MC900439841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315550"/>
            <a:ext cx="1819275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C:\Users\Celine\AppData\Local\Microsoft\Windows\Temporary Internet Files\Content.IE5\MX0K5BXO\MC900390946[1].wm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319" y="4326662"/>
            <a:ext cx="1895475" cy="184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C:\Users\Celine\AppData\Local\Microsoft\Windows\Temporary Internet Files\Content.IE5\3UXDEBUT\MC900442034[1].wm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5772" y="4451746"/>
            <a:ext cx="1743075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5">
            <a:extLst>
              <a:ext uri="{FF2B5EF4-FFF2-40B4-BE49-F238E27FC236}">
                <a16:creationId xmlns:a16="http://schemas.microsoft.com/office/drawing/2014/main" id="{1EAA0526-7E8A-CE4B-B69E-F547E12481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996" y="6103936"/>
            <a:ext cx="1783557" cy="594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1247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34314-2EA8-21B5-9EDE-2E46B7CB1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Pâl’lie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A6A43-3DB4-4970-9CBA-04DBE80B0D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1. Tchi </a:t>
            </a:r>
            <a:r>
              <a:rPr lang="en-US" dirty="0" err="1"/>
              <a:t>sorte</a:t>
            </a:r>
            <a:r>
              <a:rPr lang="en-US" dirty="0"/>
              <a:t> </a:t>
            </a:r>
            <a:r>
              <a:rPr lang="en-US" dirty="0" err="1"/>
              <a:t>dé</a:t>
            </a:r>
            <a:r>
              <a:rPr lang="en-US" dirty="0"/>
              <a:t> musique </a:t>
            </a:r>
            <a:r>
              <a:rPr lang="en-US" dirty="0" err="1"/>
              <a:t>qué</a:t>
            </a:r>
            <a:r>
              <a:rPr lang="en-US" dirty="0"/>
              <a:t> </a:t>
            </a:r>
            <a:r>
              <a:rPr lang="en-US" dirty="0" err="1"/>
              <a:t>tu’aimes</a:t>
            </a:r>
            <a:r>
              <a:rPr lang="en-US" dirty="0"/>
              <a:t>?</a:t>
            </a:r>
          </a:p>
          <a:p>
            <a:r>
              <a:rPr lang="en-US" dirty="0"/>
              <a:t>2. </a:t>
            </a:r>
            <a:r>
              <a:rPr lang="en-US" dirty="0" err="1"/>
              <a:t>Joues-tu</a:t>
            </a:r>
            <a:r>
              <a:rPr lang="en-US" dirty="0"/>
              <a:t> un instrument </a:t>
            </a:r>
            <a:r>
              <a:rPr lang="en-US" dirty="0" err="1"/>
              <a:t>d’musique</a:t>
            </a:r>
            <a:r>
              <a:rPr lang="en-US" dirty="0"/>
              <a:t>?</a:t>
            </a:r>
          </a:p>
          <a:p>
            <a:r>
              <a:rPr lang="en-US" dirty="0"/>
              <a:t>3. </a:t>
            </a:r>
            <a:r>
              <a:rPr lang="en-US" dirty="0" err="1"/>
              <a:t>Combein</a:t>
            </a:r>
            <a:r>
              <a:rPr lang="en-US" dirty="0"/>
              <a:t> </a:t>
            </a:r>
            <a:r>
              <a:rPr lang="en-US" dirty="0" err="1"/>
              <a:t>souvent</a:t>
            </a:r>
            <a:r>
              <a:rPr lang="en-US" dirty="0"/>
              <a:t> </a:t>
            </a:r>
            <a:r>
              <a:rPr lang="en-US" dirty="0" err="1"/>
              <a:t>qu’tu</a:t>
            </a:r>
            <a:r>
              <a:rPr lang="en-US" dirty="0"/>
              <a:t> </a:t>
            </a:r>
            <a:r>
              <a:rPr lang="en-US" dirty="0" err="1"/>
              <a:t>écoutes</a:t>
            </a:r>
            <a:r>
              <a:rPr lang="en-US" dirty="0"/>
              <a:t> </a:t>
            </a:r>
            <a:r>
              <a:rPr lang="en-US" dirty="0" err="1"/>
              <a:t>lé</a:t>
            </a:r>
            <a:r>
              <a:rPr lang="en-US" dirty="0"/>
              <a:t> radio?</a:t>
            </a:r>
          </a:p>
          <a:p>
            <a:r>
              <a:rPr lang="en-US" dirty="0"/>
              <a:t>4. </a:t>
            </a:r>
            <a:r>
              <a:rPr lang="en-US" dirty="0" err="1"/>
              <a:t>Vais-tu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des concerts </a:t>
            </a:r>
            <a:r>
              <a:rPr lang="en-US" dirty="0" err="1"/>
              <a:t>tchiquefais</a:t>
            </a:r>
            <a:r>
              <a:rPr lang="en-US" dirty="0"/>
              <a:t>?</a:t>
            </a:r>
          </a:p>
          <a:p>
            <a:r>
              <a:rPr lang="en-US" dirty="0"/>
              <a:t>5. </a:t>
            </a:r>
            <a:r>
              <a:rPr lang="en-US" dirty="0" err="1"/>
              <a:t>Aimes-tu</a:t>
            </a:r>
            <a:r>
              <a:rPr lang="en-US" dirty="0"/>
              <a:t> chanter? </a:t>
            </a:r>
            <a:r>
              <a:rPr lang="en-US" dirty="0" err="1"/>
              <a:t>Peux-tu</a:t>
            </a:r>
            <a:r>
              <a:rPr lang="en-US" dirty="0"/>
              <a:t> </a:t>
            </a:r>
            <a:r>
              <a:rPr lang="en-US" dirty="0" err="1"/>
              <a:t>bein</a:t>
            </a:r>
            <a:r>
              <a:rPr lang="en-US" dirty="0"/>
              <a:t> chanter?</a:t>
            </a:r>
          </a:p>
          <a:p>
            <a:r>
              <a:rPr lang="en-US" dirty="0"/>
              <a:t>6. </a:t>
            </a:r>
            <a:r>
              <a:rPr lang="en-US" dirty="0" err="1"/>
              <a:t>Tch’est</a:t>
            </a:r>
            <a:r>
              <a:rPr lang="en-US" dirty="0"/>
              <a:t> </a:t>
            </a:r>
            <a:r>
              <a:rPr lang="en-US" dirty="0" err="1"/>
              <a:t>qu’tu</a:t>
            </a:r>
            <a:r>
              <a:rPr lang="en-US" dirty="0"/>
              <a:t> </a:t>
            </a:r>
            <a:r>
              <a:rPr lang="en-US" dirty="0" err="1"/>
              <a:t>fais</a:t>
            </a:r>
            <a:r>
              <a:rPr lang="en-US" dirty="0"/>
              <a:t> </a:t>
            </a:r>
            <a:r>
              <a:rPr lang="en-US" dirty="0" err="1"/>
              <a:t>sèrvi</a:t>
            </a:r>
            <a:r>
              <a:rPr lang="en-US" dirty="0"/>
              <a:t> </a:t>
            </a:r>
            <a:r>
              <a:rPr lang="en-US" dirty="0" err="1"/>
              <a:t>pouor</a:t>
            </a:r>
            <a:r>
              <a:rPr lang="en-US" dirty="0"/>
              <a:t> </a:t>
            </a:r>
            <a:r>
              <a:rPr lang="en-US" dirty="0" err="1"/>
              <a:t>êcouter</a:t>
            </a:r>
            <a:r>
              <a:rPr lang="en-US" dirty="0"/>
              <a:t> </a:t>
            </a:r>
            <a:r>
              <a:rPr lang="en-US" dirty="0" err="1"/>
              <a:t>d’la</a:t>
            </a:r>
            <a:r>
              <a:rPr lang="en-US" dirty="0"/>
              <a:t> musique?</a:t>
            </a:r>
          </a:p>
          <a:p>
            <a:r>
              <a:rPr lang="en-US" dirty="0"/>
              <a:t>7. </a:t>
            </a:r>
            <a:r>
              <a:rPr lang="en-US" dirty="0" err="1"/>
              <a:t>Prends-tu</a:t>
            </a:r>
            <a:r>
              <a:rPr lang="en-US" dirty="0"/>
              <a:t> part dans un </a:t>
            </a:r>
            <a:r>
              <a:rPr lang="en-US" dirty="0" err="1"/>
              <a:t>tchoeu</a:t>
            </a:r>
            <a:r>
              <a:rPr lang="en-US" dirty="0"/>
              <a:t>?</a:t>
            </a:r>
          </a:p>
          <a:p>
            <a:r>
              <a:rPr lang="en-US"/>
              <a:t>8. T’en</a:t>
            </a:r>
            <a:r>
              <a:rPr lang="en-US" dirty="0"/>
              <a:t> vas-</a:t>
            </a:r>
            <a:r>
              <a:rPr lang="en-US" dirty="0" err="1"/>
              <a:t>tu</a:t>
            </a:r>
            <a:r>
              <a:rPr lang="en-US" dirty="0"/>
              <a:t> chanter des </a:t>
            </a:r>
            <a:r>
              <a:rPr lang="en-US" dirty="0" err="1"/>
              <a:t>cantiques</a:t>
            </a:r>
            <a:r>
              <a:rPr lang="en-US" dirty="0"/>
              <a:t> </a:t>
            </a:r>
            <a:r>
              <a:rPr lang="en-US" dirty="0" err="1"/>
              <a:t>dé</a:t>
            </a:r>
            <a:r>
              <a:rPr lang="en-US" dirty="0"/>
              <a:t> </a:t>
            </a:r>
            <a:r>
              <a:rPr lang="en-US" dirty="0" err="1"/>
              <a:t>Noué</a:t>
            </a:r>
            <a:r>
              <a:rPr lang="en-US" dirty="0"/>
              <a:t> </a:t>
            </a:r>
            <a:r>
              <a:rPr lang="en-US" dirty="0" err="1"/>
              <a:t>ch’t’année</a:t>
            </a:r>
            <a:r>
              <a:rPr lang="en-US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909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data:image/jpeg;base64,/9j/4AAQSkZJRgABAQAAAQABAAD/2wCEAAkGBxQSEBUUEBMWFRQXFhcWGRgYFRUeGRcaGBUXGxUVHB8YHCghGRsmHRYWJjEhJikrLi4xGB8zODMsNyguLysBCgoKDg0OGxAQGzgkHyU1LDUvLSwtLywwNDcvLDQsLDEtLCwsNSwvNTQtLCwsLCwsMiwsLCwsLDQ0LCwsLC8sLf/AABEIAMkA+wMBIgACEQEDEQH/xAAbAAEAAgMBAQAAAAAAAAAAAAAABQYDBAcCAf/EADwQAAIBAgQEBAIHCAEFAQAAAAECAAMRBBIhMQUTIkEGUWFxMoEjQlKRobHBFBUzYnLR4fCSFiSCosIH/8QAGgEBAAMBAQEAAAAAAAAAAAAAAAMEBQIBBv/EADARAAICAQMBBgQFBQAAAAAAAAABAgMRBCExEhNBUWGBsTKR0fAUInGh4QUjQlLx/9oADAMBAAIRAxEAPwDuMREARExYmuEUk9hoPOeSaissJZMeJxJGiC7WvqbBR9pj2H4yDx/7S1ZOWXel9cAikNtCraMV9Nd+4m1UrhRqQT8TMfh/qPoOw9L+2GitStqqdJ+vVJ19lHb7pmWaiU5Yhu/ItRgorLM1evWAGhT+bMKijyzAgHL6gj3E2+G8R5hKOAHHkDZh5i+3qNbeZ3mjXw9WkMwUEd+WWuPXI3xD2N/SQrcRqDEfCcjNZGQEsjMxAzAbqSCLjbS4sbiP8RbTJdS9PoddnGa2LxEiE46gFnvmG4AvfzI19Nt/K8l5qV2wsWYsqyg48iIiSHIiIgCIiAIiIAiIgCIiAIiIAiIgCIiAIiIAiIgCIiAJF8aqm6LkYrqzMNAthYXPndhp6GSkjeM1ekL56n2Er6tpUyZJV8aIrCUjWrhT8C9b+p+ovt3+Us8i+AULIXO9Q5v/AB2X8NfnJSR6GroqTfL3+h1fLMseAlZxHCqtxUNltowUkk6EF/x230v6SzTFiVYoQhs1tD6yXUUxtjv3eBzXY4PYoFL/ALeuFq9SOwFKru1NybrTJ8iSAregU9r3PD8SGU8ywIFyR/ukqr4d2L020ydViNbAizDW+UNrobi41Gl9dMdXDtRYouZWNJspINTWyub7baW6hfXQiYtV1lMttv1L064zRf8AD1g6hlN1YXEySm8P8SVaag1qLikujsVOZQAAX0JzKDe9ri2oNhLfRrK6hkIZWFwQbgg7ETaovjbHzKNlbgz3ERJyMREQBERAEREAREQBERAEREAREQBERAEREAREgPF/iilgKJZyDUI6Evqx8z5KO5njeATNfFohAZgC17DubDW3t+shyhr1bdt29F7L7n8pxZONYzHcQR6TE12a1NR8Kje1joEAuTf1M71wjCtToqtVg1Td2UWBY72Hl2+UqW1SumlL4UTRkoLbk3ALbT7ES4QiIiAR3FuHcwBkOWqmqsPy/P011uCRKDx5uZZASHK6qpK2vo6r3t9nUb6HSdPlf8S8E5g5lIWqLfa2vnpse9wdwZR1en611RLOnt6XhkNgOOKai0XUiqQwGYDKco6jvud8oubHy1kfQ8RHhtdKVWmq4ZixIQPaiWbpcE6MpOY5RsPa0+VMN+0U8rgq6kBHB1zLqtjurjXKTvqDcb6fEsX+0Uf2fFJ9MlznXQlbgc1Lna9syG4UgX0sZmVTdUtvvzLTgp7M6nSqhlDKQykAgg3BB2IPcT3OU8H8SfuuvyKuc4R+pbhiaBJ1Ck/Gm1xuL+fxdRw2JSooemyurC4ZSCCD3BE3KrVNZM+cHF7mWIiSnAiIgCIiAIiIAiIgCIiAIiIAiIgCIiARfiXjaYLC1K9TUINFG7MTZVHufu1Pac945hGx9Z0xSWTJzcJiVKjRglqTAnruSdPJe1wZO+NOAYjiWIp0B9FhaPW9Rhq9Rhsi98qm2Y2F3bci0n+G+GMPQSmiKWWmOkOS2t75te9+23kBIbIylwdxaXJXP/zTwamGQYispOJOZbn4VW+mQeotcn1A9b7AESWKwjlvIiInp4IiIAiIgFY8S8JIzVaOlx1r567+97f7e9X4uBURHy3KtcNfK3SbE3GzgXBU6EHXynTiJUfEPCzRJq0wTSa3MUbqe1Rfb8tDpYrmarS79cS3Td/iyAw+Eo1GArnOhDWUqLDQLlU26QQbAfiCBMFCinCMaposootRIYVKhBLNUGUN9UEWNm00c32ufOMwqnpuDSvqFza6XDKRrm2sNLAHeZcHSoYlDmpKy0StOotTOCF0yknd9DmJY21Gu96NdjrfkWZwUlkvnCuNc5QzUqlIHQFxYE3tbXUG/mNZLSuYSqlOiaSAFFUAIMzWU30ABJAGmg2Gw2njhviA84U3KPSYDl1UdTroMj2O99jp7TWr1C4k/X/hRlW3wWaIiWyEREQBExVMQq7kfr+E1n4iPqqT76SGeoqh8UjtQk+Eb0SHxHFHUXsAPZj+U+YTirMRazX8gZDHXVSeF7HfYSxkmYiJcIRERAEREAREQBERAEREAREQBERAEREAT4ygix1Bn2IBQ/EfBjQJdBekex2X+U+nr2++8CitSPMpWK69JsFsNQpC2sM29yQNDoCTOr1qQdSrC4IsZzbjOBOGdlYA0z8QPdTcDvoCLj/1/pydVp1B5XDL9FrksPk3PD3H2xOZlpillGQqzAgOrfAwFjTY5tDqDf2v94d4MwLl6lSjUDszFnZqytnYksAAQpFyfhFpWcP9BiadWmx2F2+rVRTblMAL51LXXTzHtZjxUVWUpXFN0u2UlbarbllDYkagliVAsNZWha65Lw8DuVeeC28FwbUUCGsayC+VntnAvoCR8WnfQ6eskpW6eIJU1CVWnbRnbK9xfMwQAkL5D4tPWVziuLqUsZUrddqiZTSuM+UBcul7C97hTY6sBcm00/xChHgqdk5MvVfiCg2XqP4D5zXeq7bnTyGgkLwrEF0LoAwXcKQWX0K3uD6TA/i9D00qTsfI2X+5G3lM6/UWy+LZeBPCn/VZJXFYhKSM9QhVUFiTsANSZ44bx3D1aQqU2zKb9RUqNND8YEhsTzcQlqlNVU2JUnNsbi9xr+HaaNPhJFQl3uptlXXpsNQPLW8oq5R4W5OqU/iZO4niwqOQpzLpYAbb36u8sXDMKqICAASLn56/rKxh8Iqjplr4fUzUkP8AKB8xofyml/TsSm2+StqNopLg2IiJslMREQBERAEREAREQBERAEREAREQBERAEREATR4tw4VktexsQD7/AOQPum9E4nCM49MuD2MnF5Ryqvw84dzTYELe/ttqD+fnv7xuJpnDu1anTFS9jUTM30qLmsd7FhdSftZQN7X6txfhCYhbNoQNDp8vuP5mc74jh2pMaT2BB6W3Cn8Ok/h6C9sm/Tut78GhVb1rzJn97FsOq4b4nQAuwOl1F7X+JtR6C430kViqVV8OKuILCowekoOv8MkOtyOrMisbH7N+1zDV8NVo/SlnNMk81V1YbjmDMCdANVHa+W1rST4WqpRt+1MrvmNO7Alrk3YXuTmG9rXFtBrKbl2eXJ7eRMku7ksHgamvVVaqq5Wa9PKFyhtsxv1DyNtba63mrXqUF4rekyOrqM2UghHOaw0881/SVZapLC6Kags2VlutQbjpYa6A6d7XFrELP8J4bSxeExD0gq4nm85UQZSgX+HSGmqkZtdrt6S2n2tXRFbrf9SNx6JOTfOxdThxbQSr8UYpUk54f4kK+HRz8VrMO9wNfv3+cj/EuFJXMBtrKNkU1lHlbalhnvA1cyiTXBqtiyH+ofqPy++U3geM1yn3H6yyoToy7jUf2nWlu7KxM9uhlYLFExYauHUMO/4HuJln0qaayjMawIiJ6BERAEREAREQBERAEREAREQBERAEREAREQBK/wCKOD81c6jUfEANSPtDzI8u49hLBEjtrVkelnUJuDyjldCtZsjb6Aa76afgBbzFhuFM16+MpYcUwaKug6cqgHQiwIHZTdR5Gw7b23xZ4eDDmUxbz9O//Ek/Im/cymtQYsxdVLWsekX75r376m+176+mLZS4vEkacJqSyjDXxKJUClSUysoc3ZqaMdQuU9ZQaZifLfUtsmutGrz8DVJO5VlysBfYrsyai9tPYzXwhNJ6gcmpScDIGt0ks2alc/zNdT7jdbDKlJaZp1FS4VupAbk5f4tMXO5UnS+oII2MihZ0S6ceq+/mSYTRN4HiypX5yC1KqQKyA35VQ36vVW1IPuNLS3V05i23BHy/zOa4/BlCGNlWogcLmDEI56b+Y6RuNxffayeEONn+BV0I/ht9oDQr73/Mew6sWJb95DOH5epdxU/GGJrcPrK60w9IncEgqe48rW2+cu/AOKpXpLUQ3Vhf/HvN7j/CUxNJkcXBFiP97zj/AA3GVOEYw0KxJw7m4J7fzj9R8/fzslOOI/Ev3X1OevO749jteHr8pr/Ub4vTyb+/+JMgysYHFB1FiCCPvklw7FZCKbbH4D/8/wBvulvQarH9uXp9CG6rvRLRETXKgiIgCIiAIiIAiIgCIiAIiIAiIgCIiAIiIAiIgCVnxRwPNetRHWNWA+tbuPX/AH0NmmHGZuW3LALWNgdifKR2wU44Z3CTi8o5RiaAcKCTlJy1E6bNcHUajcgexUD7N9TD8OqU6y0VLVGfO1Cu63Cop0VmLXzLdiDYaWGpta3cZ4LUpKKuhJH0gX4fUdrjQA+Y39K8OK5CQPqnOFJN1N7PY9wQRr9bc9QbNhzhKOU16GnGae8SQwNVqVJ6bKrkuDVouoD3bQNSZb3Fhp8QNrX3kbiuHslOnVUkUqoDK6k3pkkHKdBqGAuD3uNe8vxPHiyMpKVQQVDEW2PQQD1KwJFxe179iDCYipiKtN2p06T06b1HS7jNTD61FAVrMjAhiG89O1oq7dnGx7d2fb6HSXevUt/CuOc2kV0NdVF1BIzX0Dj+Xvv+cqXibg2IxV0xCIFDAIcyZr21YXI/43J7a2vJHwQv0/MqL08tsh6jkYlcyXt6nT0Pe97TxWsAnSA58mB0v8r5SdLbHb0nvDymRv8ALJxxyc98N06/DwFq1Fq4fMEvZg9FjayOrC6g3HtcdjOhUqgqLK7xvg7Ph2zWUVKZp+lMkEKpvqaVzpf4CSPhOlf8HeIKlKp+yYwFaqaKT9cD8zEoueZ9/wB7/U82xhHVuGY2/wBG56xsftDz9/OSMq4qB7FTZhqCOxk3w3HcwWOjr8Q/UehmpotV2i6Jc+5Uuq6d0bsRE0CuIiIAiIgCIiAIiIAiIgCIiAIiIAiIgCIiAIiIBXvFWIamaZYhaLHIztmy03JXI7AbrbNuQAct5QOLYMjEcksKNRW7nKWFiUqU2FlGbL6WbTcETrWLwy1EKOLg77djcbyn+KvDHMpWuSEBKHUlba5VtrYgWK7XCsLEENn6qrfq7vEuae1LYja1GljMKVroDVw4RzcXDBRcVAbao4Ug9/iGhEwcWrtzDVXKhYKqkE9YXXK/SQMrZr3201tmkCmKqUKiU1yGonLyEDQq41G9iHDKrU9rkMNbGWOlUpNUNHktTY2PLdswzBAWSx2YA6b3WxG1hlzrysMtr8ryit8Urcvk4rDuadUvkdWJIDqDnzbXU67DUMLWJ0unCPF1CtRDN0G+VgQSA/2bgdxqPe2+kpWKqLWq1kCujUqmXr6Rc2tc91cDvr03va9/OO4IOWKtKo2emcjUaijoJHUgA2uCdtwc176xFxhFQm/X2OpRU90dEwOMoYsnIwcUzYghhqVI1U2utmb0N5p4/hyo6q4DLf6KoQC6H7GYgkMB8LdwPMXNC4RxeotValIEML3BP8QDdTp1N303tfe9+k4qliKtFsyUwGVbU2LE5gxJJYC66ZbW1UreJww8MilHpeUyoeFvEperUoVumtTdgRsGAa2Yfh/plxWqbh0NmH4juD6SleIeC0kqirXR1cDNz6bEMF7VSo6WA2fTS97EHSR4BxvOz0XI5tMgG31gRdXHoQR7bTmWz64bffce4ytzo2Axi1UzLodiO4PlNmVLD4lqbcynr9pezD9D6yzYLFrVQMm3cdwe4PrNvSapXRw+ShbU4PyM8REtkIiIgCIiAIiIAiIgCIiAIiIAiIgCIiAIiIAnmogYWM9RPGs7MFF8T8DyOK1NFJU5rlQdmVr2OgFwb+9zYEkaOKy8QBOQ08RSYZeojmZVzBQ2nWpJK5tQQdxmnRalMMLMAR6iVnxFwNVU1KK5VsquiWGgsEdLbMunyHe1jn2aTpy09i1C/KS7yCdhkR8QAKlROrpa1VUPS5FrA2Ykr232kPxioyENTC3YEBrE6adB100zZTqBfYXN5mlTpYjljNlZSAyIxCh8l0r09wCALWOhB76E7XHOFLqbMUI7FrXtrcDT79JmTjl4LkZpblT4NVpM4bEWV1YMCDlClOoKy5SDtddPTcTo9Ku5+yVIuGuQ1/Irlt87/Kcn/dZupNiRdgpBPSp1W9xexDW8tNCActgwPHqlMoxdqiut2RrFlsDdrjW4ItbXMLEd55KUVjH8Hdlbm8onqtByCa5Y3IAvYhWta/sSQD/VrbtQuM8Dq0nTFYYZTTblEMT1IqrlY7kjLvYHQA2uJf6PE3q06zpRYrTUEMGvmzC5sBqQBrpfaeOGcmpTApvzCy31cnv1GxJyre2g8hvYEIudcs45+TI3vFpmjwPjK1kuNxuO9/7XB+49wbTeAxpoPfdG+Jf1HqPxlRqYRKFQ8h0YXucjKddjcAnsABfYADsJO4OvnWcKbqn1QPXHqjhl8pVAyhlNwRcGe5XeAYvI/LPwtcr6N3Hz/wB3lin0WnuV0FJGZZBwlgRESY4EREAREQBERAEREAREQBERAEREAREQBERAEREAhuKLhsLhnzKFS5Nl+JnJuMvm1/8AbSp1MJi62HYV35Snq0vmpgKbG6nUbZtD5jaXziGCWsmV77ggjdSDcEHsdJQeL+EsbWxQZsaadJMpAUG+Ze4UWU3sCSSdWYbCZurq/Mnwl94LVNmF5kRQ+nVc3TWULqCbG1swuBY66hh56T7xRDROYNfmaFcuma9w4t3uRv8Ale0/TwFLC1SuRSjWta2ZMxIQa7DS2+hsdMxtEeIqT0Q1R2Y0lF2QahNNbWAJ9zt6CZFkU5Y/Yvxn8jBwDjdWo3KpvyqiHlqFUB3QC6odCLeTWLC/e5k5icAKD8zFUy1KoM7LlU8tiBmLZdLdjsDc73INVwWJVgHpdSt27uF7jyqr3He1x3tYP+syqoHy1QNqmYBwNAVYd228r2HvLCnGcXGWU13dxxKMs5jumTX7nwVdA1KlS/lemoUg+62IkfRwxpsVPY/f6zfwVWnq1GnlL2ZrIVJuNCwA3/GYa98xJ3Mp2zTSwIJrZnitiMtmG6kMPkby8IwIBGxFxOe42pZTL9g0y00B7Ko+4Caf9Ik31r9CvrEl0szRETaKIiIgCIiAIiIAiIgCIiAIiIAiIgCIiAIiIAiIgCavEcEKyFSbHsR2P9vSbUTmUVJYZ6m08o5jxuvXoMFekKlNEYVDcZ8gIK7mzgC9rC5A1tlMkeH8WpGmMzZ6T6KbEsCR/DYWuRbY295auOcMFamdBnANvXzU+YM5rUwTUAUpg6Bh1EBkuwIS50VAX+sb3YbBgJi6mhwl4548/wCfc0qZxnHHBjxvhNqdYvw+qtPObmhVQhT6hWANvYfOTdLgichRUw1662YtSzE5h9nMbL7EzzwbitOrSJphrKAGW3SDYEXU3TXzkpQ43SRVXPTBN7JmRWBubra9r3vKspt/F7b/ADOsOPBWeP8AitsIaaUaeQaGpzP4h36WH1R/NfW+lu8nQ4stZBUW4U+fqAf1nvjeIoY6k9IANUUHRsylNbG5t8Nxra8r1LhWKL/s+FpswUKM2yL0jdjpe3becuCtShFbnaaSzLYlsPfEYhKS63YX9FGrn7r/AHidPkB4U8NjCISzZ6zDqft/St+3r3+4Cfm3otN2EN+WZ+otVktuEIiJdK4iIgCIiAIiIAiIgCIiAIiIAiIgCIiAIiIAiIgCIiAJhfCISxZFOYZWuAbg7g37ekzRPGk+Rk1OHcOpYemKdBAiC5sPXcm+p+cqNTwhSpsC6t0sXWqBcksSWFS2pU3221IFhLzEitoViS8CSFsos5xV4Oa7fCbhwRyi2tlZSCTsCrMNdsxl74VhOVSCnViSze5/toPlNsz7IdNo40vOcs7tvdiwIiJcID//2Q=="/>
          <p:cNvSpPr>
            <a:spLocks noChangeAspect="1" noChangeArrowheads="1"/>
          </p:cNvSpPr>
          <p:nvPr/>
        </p:nvSpPr>
        <p:spPr bwMode="auto">
          <a:xfrm>
            <a:off x="0" y="-914400"/>
            <a:ext cx="2390775" cy="191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459" y="1026836"/>
            <a:ext cx="1892240" cy="151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 descr="https://encrypted-tbn1.gstatic.com/images?q=tbn:ANd9GcSIm_wircGpcNf5XfMh4QJk4A8_IOogWLaqLagup-2JmHjBnRy8A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904" y="1026836"/>
            <a:ext cx="1584176" cy="1515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7" descr="data:image/jpeg;base64,/9j/4AAQSkZJRgABAQAAAQABAAD/2wCEAAkGBhMQERQSExIVFBAVERYQFw8VEBAVFRUUFBIXFxUSFRIXHyYgFxsmHRIWHy8gIygqLCwsFh4xNTAqNSYrLCkBCQoKDgwOGg8PGi8kHiMsLi0wKjYsLCw1MiwtLzI1MCosLDQvLywtKSwwKSwtLCwqLCotLCkqLCksLCwsLCwsLP/AABEIAOEA4QMBIgACEQEDEQH/xAAcAAEAAwADAQEAAAAAAAAAAAAABQYHAwQIAQL/xABGEAACAgEBBAcDCAcFCAMAAAAAAQIDEQQFEiExBgciQVFhcROBkRQjMkJyobHBUmKCorKz8HODkqPRJFNkpMLD4fEVJUP/xAAaAQEAAwEBAQAAAAAAAAAAAAAAAwQFAgYB/8QALBEBAAIBAgQGAQMFAAAAAAAAAAECAwQREhMhMQUiQVFhcTKB0eEUIzOhwf/aAAwDAQACEQMRAD8A3EAAAAAAAAAAAAAAAA+Nn0zHra6TX0zWmjFqiyqEnZuy4z9q8xU1ywoJv/ycXtwxukxY+ZbhW/YPTSjWWOqvfU1Fz7Sik0nFPDTf6SJ887bK27Ki6FkZxTjLg05JNRxzxxcXu8V3m+7H1M7aKrLI7tk64zlDDWJSim1h8uZFgyzfpbus6vTximJr2l3AAWFIAAAAAAAAAAAAAAAAAAAAAAAAAAAAAAABV9R1l7PhqlpHqF7d2KnCrslFWOW6oOxLdTy8c+D54Or1taWVuy7VDmnCWePBKXNfHHo2UjbfUxdPWdm3TrSWan2zscpQ1ChOeZVqO64yfFpPveMkhtrqr02z6Pa16jVSlFxhGudlTrlvcGpRjBPG7vd/PBHknakz8JsNd8lY+YZ71WbZo02r+U6uUlVTByhKOZbtk3uJyUeaxKa9WjS9q9fujhKKornqI8d6eXXuvhhJSj2s8fDkZf1a7ZjTrHdb85CFO9KMYRbcYpRxuvg3iXf4Fp6TdKdh6y+tz0uohKKacq/Y0qWcPjGLe8/N4fmxWesw+5Ima1tPt/1sfRrpBXr9NXqalKMLE+zNJSTjJxknjhziyUK10A23pNTpcaOEoUUydO5JLKeFNve3pb2d/Lec5bLKSIAAAAAAAAAAAAAAAAAAAAAAAAAAAAAAAAGC7c6n9p2a2y5SjPf1Ltjd7WOYp2ZjJqWH2Vjgs8uBObe2JtPR6dWarXrU0KSjKnc7TlJOMWpyXc2n7jXiq9Z6X/xtzaziVLXk/lFaTXxZzasTExKSl5raJhi3QSSo2jp24JJzpp7PPfdlMd9+rT+J6J1OzKbXF2VVzlF5jKdcJOLxjMW1wfoectj2bus0sv8AjNP/ADoP8j0ufK1iOpe0ztDio00K1iEYxWc4jFRWfHCOUA7RgAAAAAAAAAAAAAAAAAAAAAAAAAAAAAAABVOs5/8A18143adf8zW/yLWUzrZsxoF56mlfv5/IS+x3YtTPd1GnfhbTP4TUvyPTh5a1k8W1vwdb/dyepUcw+2AAdOQAAAAAAAAAAAAAAAAAAAAAAAAAAAAAAAAovW/ZjR1eesh91Vsv+kvRnnXVZjS6deOrz/h017PkvsMZ2nLGH4Kv+VI9URZ5T2rLsP0r/kyPVOmnmEX4xT+KPkPtnIADpyAAAAAAAAAAAAAAAAAAAAAAAAAAAAAABSelXWAqZOrTpTs75/VXp/X+pFky1xxvZNhw3zW4aQuk7FFZbSXi2kZb1zbTqnHSwhZCUlZdJxjJNpfJppNpcvpEJqNq33Nu22T58E2kvhx+8q23YJXV+G7a/P6K5v3lXHq5yX4YjovZdBycc3m3VDbRfZfpX/LZ6i2Fqo2aemUZJ5prfBp/UXgeXtdHPDxda/dZcdj3WKuqUbJwfs49qM5L6q7iXNn5W07IdPpf6jeN9tm/gzDYnWFfS1HUfPVZx7RfTj5vx/rkaRotbC6EbK5KUJLKaO8Oopl7d0WfS5ME+bt7ucAE6sAAAAAAAAAAAAAAAAAAAAAAAAAACt9O9uPTaZ7r+cs7C9/Bv718WZTpZre7XFvLy3zbfNlv607c31R7lW54895r8ykRu/HBh6q03yT8dHptBjimGJ9ZS3yfKbWG8ZaWM8O74FR2/Z87D+ys+/dRY6tS1h9/iVXpFfvXJ+FL7sc7InelmJu510TGKd0dqpd/g63+6XHYvGir+zj/AAlL1PKX91/AWzYtudPD7CXweCfWx5Y+1Twz87fSQzh+8tvV9tt1X/J2/mreMV3RsS7vUp++dnZt7jZTNc43Qf7yX5mbjtNLRaPRr58cZMc1luYAPSPHgAAAAAAAAAAAAAAAAAAAAAAAAAAzPrXoauos7nB1588t/wChQITw/d+ZrXWlpN7R7/1q7IyXp3r7kZNZV+Rjaiu2SYem0F+LBHw5XcVrbly9rL+xS+N0CZbayVva1mbJ+Vcf5sTvTV87nxC39r9XzUv6f2av4C07DWdPD0f3SZUNRLjL7MP4Ylx6Ny/2eP7f8UiXW/hH2p+Gf5Jj4/Z24+ZIbC0nttRp6133xk/SPaf4HRfPBburbRKWrlN//nTw9ZvGfgmZ+OvFaI92zqL8vFa3w1AAHoXjgAAAAAAAAAAAAAAAAAAAAAAAAAAVrpr0dt1sa665qMVvOTk3jju47K5vms92X4mZdIejV+ili3EoyXZtimotrHDHc/68Dcip9Z+mU9n2Pvg1JPw/rgUtRgiYm/q09Fq7UtXH6Mk2jOOK0kt5VpSa5Sbbafqk0n6FM2k8Tt+zFf5mfyLMp5x6/wBfiRO1tlOUrJprGILGH4yINPaK26tDW45vj8vui7n9P7MfwiWvozZiiK8JTX7zIiPR6clJ70Umo9z7t0n9iaF1V7rak1l5Xm8/kdavJS1Non1QeH4clMm9o6bJjR6V2SjCEd6yb3Yrlx58fIvXRnoXqdJqY3O6DhKO5ZWlLlhtY9+CH6t9Opatyf1KXJesmkaicaPBFo4593XiWrtW3Kr226/qAA1WCAAAAAAAAAAAAAAAAAAAAAAAAAAAVHrR1W5oJx75vdS9zf5ItxknWb0gV9vsa3mupuDkuUrMqVnqo7tcfWU13FfUW4cc/K3osc3zR8dWczvlvuEXjEHNyxl45Ril4t/gcum1TlTmcd2TlHMWvDe7vvOtpo72ou8oQj+DO3ZobHBuMJtKS4qEmuCnnikUenZucU9bb+sx/v8AhKUJbj9PzR0rNVZBWzWVGtRe7uxxOH1+PPOM4xhcO8+0b+ZJQsb8FXN8seRI20r2dikmk6nlNNPDi+58iC/l7wnrPHXpO0x+y5dWFy+VTXjRw900/wAzTzEeg+01p79PY32HH2cn+rJYy/gjbUy/opjhmvtLF8TrPMi/vD6AC8ywAAAAAAAAAAAAAAAAAAAAAAAA6+vlJVWOOd9VycUue9uvGPedg6O3No/J9PZbzlGPZXjN9mEffJpHNp2id3VY3mIhjM+kt8YOmWs1MoLsuGIxk+7DvznHoyCt1cd7cTipKPCtP6MVnCS9+cnc1E1KU583KfCXilwUvfjPvIazZsvbe2hu7zhutSTaXDhJNd/DHp4GJWeL8peq4eXG9I7z1+n52Zj2l8+5zUM/ZX/ontP0ktprcYqDjGSXGMuOYybbxJZeURdGg9lXjOXxk5fpSb4vB0tRr0q5rv34fwWf6Esea28I5iK0iLfa7w6S2ct2vh34s+z+l5nV2hrHdF5UcuDj2VjO9Hjl8+8ptnSRQnJv6Llh+S3s5+4s+hkpVxknlSW8pZ4NEeetqxvLvT2x3mYr3Rte066dNCdjxH6HBNvOWscPstlkjtO117vt71Vu8YwuahJY/Qb7Pu4eRAajYEbMx3n7OU1OVWFhtc8S5xTwspfcS1dXDHdjdIbXrHWs9U1KWmNrx0jbb7bJ0Z1ll2mrssSUpLKS/Rz2W/PBKFd6CbRVujgvrVfNNfZ5P4YLEbuG3Fjifh5TUV4cto226gAJUIAAAAAAAAAAAAAAAAAAAAAFK609c4aaFceErJvj6LH3b+9+yXUzDrc1m7bRF/7tyXrmSK+pnbHK3o6xOaN1S12znVCtv6M4b0X3dl4fwaOplY4H52h0h3q4QfKCaj6SeX68SHW3UZXLmez0POiOkpa6WV7n96KZtexxnOvLW9KE14YjGaf8S+BY9PteEuDeOXMiOlun412rk+w396/MsaeOG+0qmtnjxcVZ7OO3SQlTKaWZzcpQyrFysglxUt1Ptvu8fLFx2Ns+VdEd55lmUpPOe03lrgVzZtTvhp9OuVlyz6Lm/hk3nZWwqnBRUVh92Fjjksamk5NqQpaG8Yt8lvpnUauKOWlYbRfNq9A01vVPEvB8vd4FNu0cq5NSi01ww1gxs2HJj/KG/g1OPNG9JT3VxrHDUTrz2bK97H60Hz+Bo5lvQiDWsq/vfhuvJqRr6C0zin7ef8UrEZt49YAAX2YAAAAAAAAAAAAAAAAAAAAABk/XlppR+T3r6Paqb8O9fi/gawVfrF6Nz12jcK+Nlc1fGvPCbjGS3H54k8frJHGSnHGyTFk5duJ5usjOfN4X9dx89gl5+p3rJ4bTWGm001hprg00+TOtbI5ikQ7tltaesutKtH712pctNKLeXFxkvcziskde6eYyXjF/hlfekfZpE7SRltETHutXQPjfXL9Cmcl6yko/g2a7s3bO7hZ70Yz0L1UYT4vH+zp/5hetFrozl2Xn0M7UZLVytnR462wbS1XR7ZUkfp013ZcorC72kU7Z2sa9CU1m15KKqqW9dZ2VBPjx8fBeLJKaiLR1QZNLwW8nR86LaKL1lk4L5uqLisL603y/wrP7RdCN6P7HWlpUM5m25zn+lOXFv07l5Iki3gx8FdvfqztTl5uTf07AAJlcAAAAAAAAAAAAAAAAAAAAAAABn3WD1UV69u/TtU6vm8r5u77eOMZfrLPmnzWE7e2LqtDZ7PU1Tql3Nrsy84TXZmvRnrc4NZoa7oOFtcLK3zhOEZRfrGXADx1K5n53nj1TXxR6V2l1MbMueVTKlvvqtnFf4JZivciIt6gdHlbmo1EePHPsJcPLsIPu7z9RGxNN90dxemcklpNq20TjOGItNPhv4fk8s3WrqI0a56jUv9rTr/tklp+p3Z8UlNXWx57tl8sP1UFE4tSLd4SUy2p2lFdHtk6rWVV2xjGmqcFP2kmpSw19WC5+9ovOxejtelTazO1/Suljefl5LyR39Npo1QjXCKjCEVCMIrCjFLCSXgcpFj09KTvCXNq8mWNpnoAAsKoAAAAAAAAAAAAAAAAAAAAAAAAAAAAAAAAAAAAAAAAAAAAAAAAAAAAA/9k="/>
          <p:cNvSpPr>
            <a:spLocks noChangeAspect="1" noChangeArrowheads="1"/>
          </p:cNvSpPr>
          <p:nvPr/>
        </p:nvSpPr>
        <p:spPr bwMode="auto">
          <a:xfrm>
            <a:off x="0" y="-102870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95" y="2682961"/>
            <a:ext cx="1520180" cy="2144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AutoShape 10" descr="data:image/jpeg;base64,/9j/4AAQSkZJRgABAQAAAQABAAD/2wCEAAkGBxQSEhUUExQWFhQWFxYXFxgVFRgVFRcYFxQXHBgXFxQYHyogHRolHBUWITEhJSkrLi4uFx8zODMsNygtLisBCgoKDg0OGhAPGywkHBwsLCwtLSwsLC0sLCwsLSwsLCssLCwsLywtLCwsLCwtLCwvLCwsLS0sLC8sLCwrLC0sK//AABEIAH4BjgMBIgACEQEDEQH/xAAcAAABBAMBAAAAAAAAAAAAAAAGAwQFBwABAgj/xABaEAABAgMCBgoMCAoJBAMBAAABAgMABBESIQUGEzFBUQciU2FxkZKTodEUFRYjMlJyc4GxwdIkM0JUYrKztBclQ2OCoqPC0+EmNDVEg5Sk4/BkdITihcTxNv/EABkBAQEBAQEBAAAAAAAAAAAAAAABAgMFBP/EACcRAQACAgIBAwIHAAAAAAAAAAABEQIhAxIxE0FRgZEiIzJxwdHh/9oADAMBAAIRAxEAPwC65maQ2KrUlArSqlBIrqqdMNu3Uv8AOGedR1xG44+A15w/ZriFZVAFnbqW+cM86jrjO3Ut84Z51HXA6g78OEHf6YCa7dS/zhnnUdcb7cy+7s86jriMbXv9MOW3N/pgHXbiX3drnEdcb7cS+7tc4nrjhDm/0w4SuAS7bsbs1zieuM7bMbs1zieuHSVRu0IBp22Y3Zvlp64ztuxuzfLT1w7tDXGWhAM+3DG7N8sRnbhjdm+WIeWhrjLY1iAZ9uWN2b5QjXbljdkcoQ9KxrHHAFOt4WMxVFnIgu1AeQCqqjkiNQApUad7QBh26Y3ZHKEZ25Y3VHKEO2l3CpFaCvDS+OrY1iAZduWN1RyhGduWN1Ryoe2xrHHGWxrHHAM+3DG6o5UZ24Y3VHKh5lBrHHGZQaxxwDPtwxuqOVGdt2N1RyoeZQaxxxmUGsccAz7bsbqjlCMOF2N1RyhDzKDWOOMyg1jjgGXbljdUcoRnbljdUcqHtsaxxxmUGsccAy7dS+7I5Ua7eS+7I44e5UaxxiMyg1jjgGPbyX3ZHHGdvZfdkccPsoNY443lBrHHAMRhuX3ZHHG+3LG6o5UPcoNY44bYRUotrDZFuhs3gX8MBx24Y3VHKEa7csbs3yhA5i61hFL5MyUlrKOFNHQqjRScmkp0qBpUwYWxrHHAMu3LG7N8oRvtyxuzfKEPLY1jjjLY1iAZ9uWN2b5QjO3DG7N8oQ9tDXGVgGXbhjdm+WIztwxuzfLEPaxlqAZduGN2b5YjfbZjdm+Wnrh2TCZMAh22Y3Zvlp64ztsxuzfLT1wopRhJRO/Ab7bMbs3y09cZ22Y3ZrnE9cILrvw2cB3+mAkUYUZJADrZJuAC0kk6gKw8gRwiVBIVftVtq05kuoJ6BBdAcKN4G8einXHVISX4afJX60QtANsIzjbDanXVJQ2gFSlKuAA0mBJ7ZHweM7jg4ZZ+vFYhxsqmmDXjqUweKYbjz0f+ccBa+GMdJZx5TjU0tKQiXCElqaCStD7qnbSUgAAoU2DUG0BS6gMMZrHcG9EwrwSnbMkqCiUEqshoNlNUkCu2CSrOTZitDHJgLPVjqigrMEkldsIlyCgW15MNFTNPBLdq3aNAqhrnfSuOsmG0JU6oqCEBRyL5qoJAUalF9TU1ioCI5IgLhXjtJbooDXkHgOMo3jxQicdJI/lTzLvuxUic4/S+oqJDA82205acaS8mhFlRzE0ooDMSL7jdfXOBAHqcdmKCqkE3Vsh6gz1oS1ecx0eFTRU9t45SpG2XQ33JQ6scZbHqgcdw60pKghbjNQBtUJUUkKBJSTdfSnATGYy4xMTDaUNyqEKFKuUSFmhrdQacxBu3oAhVjdKeOrmXPdjk42yvjq5pz3Yry1D6UAs2lJqkVrRLRVn1qNTfvQBkca5Xx1c057scnG2V8dXNL6oGA2g2KospWQLRyAG2zG5JKRnzi6F3nVpKavMC1aNzSDQg6Uhs0ra0+y4sxSe7rZXx1c0vqjO6uW8ZXNL6ogjNIvAeTdWhUhBAuJIrkb9OYjQBoiPS0bKylTBSj6CQpVwO1CkVOq/SDvEkFL2NjFNqTmOdDiacSD7KRyzjSzS8m4C8IcNbwKmqBrECrqDkgurVFGlEpAWKHSAkUza9MRs3PFlJUBUkgC8XXhVbwa+DmgTEwPTjVLeMrml9Ua7qZbxzza+qKwVhupqUEk59t/KOThj6H638o1pNrS7qZbxzza+qM7qJbxzza+qKt7cfQ/W/lGdufofrfyiaNrT7qZbxzza+qOhjTLeOebX1RVXbn6H638o2MNfQ/W/lDRtbKMa5bxlc2rqhTuslvGVzS+qKk7efQ/W/lCjeMNkghFCDUG0DQ8BTQxdJtbBxvlRSql3io70s3VI1a0nijYxzlPGXzKuqK1YncshKqEEApz1qcopVSbqeH0Q7UGQmodUTS4FsAWtVq2bt/ojLSwk46SnjL5lXVCgx2k/Gc5lUV1KkVOY3fKSk33VuVXjjcxMU8FKCdPe2vdi0lrG7u5IZ1L5lUKJx8kvGc5lUV9JzykjakIJpaAQ2LxXNRO+bxG22qpJo3QVzhkKu1JItH0AxepaxBsgSQ+U5zKoURshyPjOcwvqitn2KIUqjVLNbshavF21TtgbxviMU1ta0aodFlm1np4FLQ4odS1ljZJwf47nMrhROyVg/x3eYXFeGceBALiNsRuCkjfVQEJznPSEptClOG0thZAG3UqXAIF1ApdL892fTS+plFrNTsm4PHy3eYXHSdlTB26O8wuKkS3VZSMnW6/vITpzOeD6Qc41w+fdedBC1tqAUblKlgLQqK30qLzQ5tWaL1ktaP4VMHD5b3+XXDn8JsiNLvNfzihJu5SxdcSLqUu1WbqcF0LINwjKj2UxlQlIdM3MCayzjlBbUwEuuUIIUDaCGyopRQJtccSCdkZ2ysGZNooAboyKBZWsrWTYzBKkpSKGuTFaVMVnajLUBaeENkpalLLT9hBO0BaClJGTQL6oNVWy4rPTaoGYmF8FbJIS7V99Smr6JQyK3uukAqonMgsprpKVHSDFSW40VwHonA2yDJTLqWUKWFrJCbaCkKIFbNq8BVAaA0rQ0gqjzNiOr8Yynn0e2PSGWgG+MR+Cv+bX6okohMYXqyz4/NL+qYm4BFfhp8lXrTC0JK8NPAr1phQwAlsq/2Y/ws/eG489Uj0JsomuDX+Fn7w1HnqA0Y4MdGODAZHJjDGjAareP0vqKhRDyUnbAkagqzfrrZVxUhJWccJ+oqHuDnm0El0EpzXBJNf0iBohA4TMoFaoUa3posimegO0NTm1dW8uilmwq341u6uetmxmpotdUPxhNA8IpFbxSWYUCnRWpFOAVjT062UlJFHvoobSjXcE0OY6ujNqksxQknMKwojBritsEOEV0JqKgDSBvjTpEcS7ikm0itoUzU/euhdcw4uqlA2qilbFqgpXNdm1xcMe00kzTk4JdoTknaUOdJoBpNaZt+GplFAXhWi+7R6KRMYdmGisGXLlA2mpdDaVZS+tAi6laZ4ZKnXXCLZJAqb7GckZrA1RrPi6T1u/2PVnOO0/0aiWUcwVdXNSt/ohVzBrqaWkOJ3iKVpwj/lIVD603os357QSroWkiORMOC4BFFAWrk1rpoSmoFNRHojPUsmmWVeqiqVofFBOiug71YjMNHvY8oeoxOom1BtSKuVt0SBk8lYOcmu2rfmiBwye9/pD1GLnx9IjcTfxN/dY5Jz8+wl2P8GMuS61ONNrIdIBWkKusINLxvk8cFYwPJUqZdgX0NUhOZNSaEar/AE70D2xta7FXZVZ78rxb+9t6SRT/AJppBciTTQBZtkmtq0lNLaKUuziiDfp9Aj6+L9EaeZzz+ZOyHaOQIualxUVBKU0zkVBNxvB4oxvFuUUSEty5uuo0hVKUqajhHKh8nBzJKQKbUXAKNwKlKrdvrPBXgjci4hNAmgzgVWDnAupv5IcR4I6a94hwua1MkE4qymmXZP8AhpHQI5exYlBmlmdP5IH5JOYCp9ESDc+mlSpCdPhA+rgjc0sgAkA0OngOv0xr8LN5X5RXc1LX/BWKiz+RJF+fR6s2mBLZIwO0zLNqQ02hRdskobsGlhd19+cCDkzf0EadAz6NMBuyc+FyqKACy+kXCle9uRx5a6S78Hb1IuQXgk97ApUC2ojWEgUB3qkV3gYcl5ecqPBXa8FnNTezQzwcDkwU0tJUqlcxBFCk7xBIhy24k/knK18HKCxwFdm1Z4L9+t8fA9Y+ZANRmFlJuOa0lC6V3rV29SMeSE0Nag6Sd7WI0w4U1VaCV3EHwQCCKBNMwAAAAzADVDgTJzuLBUc5tH1m+NR4S9kmmQaEk30uBpdo9cKrQkkEk11V1E0ujfZyk1sPhCdItKAUTcTtbjdr1b8cpnFgUQ7RBzpCiAdBqBcaigvi6Z24WlO2IN9FXVuvBrdC6AgKtKCic9ywkZqZik1hN3CDigpJeKkUIs21HRcKVpddHUvNLSravWU6gpSSbvo3f/kBtEukmjYVtqAC1aPoIAv9GiNnBaztQh2o22Y1oq6puzXeuEcuoklT6VLuobSyoEHPWlRr9MbM65UqDxt5ioKXUpAFBarWlwz6hDQ6EobRbsqtCl1DbrRVbqZ6E6IXZU4EONICrOdyiLRFnPaNKjMeKGaJpQJKXLK7qqBIrca3i/PQx0nCTyfBfUCSCohaxUgAVz3mgpfD1cuPeHl14uLDkmuTx9P50YzBvV6YXBuhq8bz6YVtRhJiInRWsarCdqMtQR2TGqwnajVqAn8SF/jGU88n1GPQHZUed8TVUn5Xzo+qqLtVMwDzDUz3h4fm3PqGC+K3wnM1ac8hf1TFkQCTh2w4FetMaUuOZpVCOA+tMNlOQA9smH8WzH+F94ajz2THojHCUVMSjjKKWnC0lNTQVyzZvOq6Kuc2LJ6poqXpoq4uvpo3AAxMcmDZWxfO+PLc4v8AhwmdjKc8eW5bn8OACyY0YMjsaze6S/Lc9yOTscTW6S/Kc9yADtI4T9RUPJF9KCSpsOC4WTUjTfcDqpm0wSp2OpgXl1morShXQkil5sXChJ9G/UJHEKaHy2OW5/DiwGWDUNuFVuy3cVptlQ/w0hKDfxQzy4oUls2vHqaC6ualN7PEx3DzO6M8tz+HGdxUxujPLc/hx0yziYiIj/WIxmJuZQDb1ippqG2AI4iIW7NrUgIoCL7CaXnfGiJjuNfH5RnlOfw4xeKD5JJdZqd9wdAaAHojOOVTuNNTjfuSwutUuoIbmGnU5MLqyAUpJBqkkjPceP0RFGfK1fJJoSTYTW46bjfeOKJl3FJ5RqXWfRbHQloCOXMVHjSrrVwA+WLhwNivCb41nyROV4xSY8dRUzaFE4FUF1TWtEpBFL7yOCJJYR2IleVYtldjJCuXFCTbJ05zvcUOBis7tausqCcwOUoa3mpSgE8cPFYIeNamUvFDRt0eoXfyi4cmMRPbG/qmXHfjKg720ISW6Jz08Hb+FoVX2aYh8JtKUg2RWhBO8K0rxkD0wXdzDtCnLNBJNaBK9JGZRRXQNOjfMZL4rLTXvzeYU2i1XhaFXg0qNrTPpjlM23VArB+EZthJSy442kmpCVUBNKV4gIeJw9hHQ+/y/wCcEzuJ9okmYTUkk0aOnULUaGJ9P7wOaPvRq692JxifMBsYcwiPy73L/nGk4w4R0TD/AC4J+5TW+PS2fehdGK6NK0n9BQ9Sodp+U6Y/EBHuiwh84f5ca7f4Q+cP84euC13FFJzOhP8Ahk9JMcDE4bv+zPXDtPydMfiPsFxh3CPzh/nD1w2wjMzr6Ql5briQagLXaANCK589CYNU4pjdv2Z64VaxXskEPioNRVqo9IJhMz8kYxHiIBEi0ptAChZJqRUi8VKa8aVD0RP4Hl2lsvKW9LtqbFpKHUlS3KjMhSVDVmvvMTXc24KBEylIAIPeyKkuLWTQG7w6eiEu5Jy/4Sm/PtFawdesA+iLx5Y4zeUW1lEzGpoO4PwqWrQFnbBJNoE1pauuUNcZJYULRJSUgKGYglNxuuCqg3kC/MTBD3IOfOU6fkK0gg6dRPHHScUXQaiZTyFdcYloNy2FlIWVhVLda1Boc4FQDW6ppfCT0+VLyiiCQpJvF1ARdZr4I4YKE4oOgikym4gjvariM2nejBia585TyFe9EAxhHCBdUVGySAb0pIrw1Ud+OZqbC8yWxnPe0WBfo8I3b0FRxNd+cp0D4tWgAD5WoAeiNKxOd+dJzU+LVm5W/ADM7hJTqUJUutkUzEHNnUSTUilPTHDs8FJ8BoEgVst2SkjPQ1pXXdBScTnbvhQuuHe1XXk+NrJPpjXcW586Gn8mrTSvy94cQgBZmcSlJSUtGhzqbtLIoD4YIuro3zGSs0EggpbN9arbtqvAFLQULrs2+dcFIxMdvHZQvz97VfQgj5esA+iMGJbt/wAKF4oe9KvFRd4e8OKADFG4+mFiYsJzFxJYyVGgrJhGVDe2rQC3Suc016dd8Ra8RSSaTIA8x/uwAhWNVgv7g1fOhzH+7G04gH50P8v/ALsAHVjVYNfwdn52P8v/ALsZ+Dz/AKsf5f8A3YAfxSPw6W85+6qLdW/AdgnEsMOpd7ItlBtAZGxWgOnKH1QQLdgFZ1/aL8lX1TFuxScy5tVcB9Ri7IBlhJVKen2RHqch3hpVAn0+yIkuQDXGCcU2ypaAFLSpopCiQknLIoCRfSFlonNct6A91wzwxtm6a3GRxvtwRrz1OuAGlSM4CDlGiBryxB4b745WzN65fku+9FfYPXhPti0LEwDbPZDjhUWFi2u3ZX4BasgWALwRdFqqrAQqmZrXL8lz3oH8NYdmJeYaYLbTinULWCm2KBGcGpg0XAtOshWGZQHMJaZMAJYbx/fYcUjsZJsJStRqrahVKE0OsgemJHGLGGZlm21ZBC1OLsJCVKNTZJuoa6IGNlNYRPzSALlsNJ4LLaHP3RBnsx0YYlVgeDNWqa7LaoBjgjDr78ut8tIARlbSQo2hkgSoEE57o1jTheZlC2kS4cW4VgAEk7Slbkmvyok8RJcHA0wojbKTPn9VcJ7NUxkHZJwC8Kmd7OlsZ/TAQqsYHuwuy8m2RQGyFGu2dyYBFc9TG8XsLzE1lAplDamykFKipKtskkXE5qDphzOyaRizv2WxX/5ACHmxGQ/2W8pNCpbN2ellC05/0YAcwLjHMTDyGyyhAWFqQpVpIUECpskkgmCCYQ8lt1dhPerVdt4rYX6jA/sZPB6el0EXNNvjhtNk+wRa2EZdIlp+75Lp/wBC1AVTgDDMxMu5NTKW6t5RNq0m0m0kVTUmvhQlO4dmG5hTWRTZS4hsr2xSCuzSqgafLGiH2xKsOzhCh8XKKb1+C61f0wxxlmKYVeZA2qpyWJv1ZAUpAEyZF4qCbCTVKlXKPyVJGr6UDDGGn1TORyKQgvLZtm1ZtJKrrVaVNk6IuoS6eyECn5J/7WXim8GPhWGAxS4YSfX6A68kCnpgE8PYUmZd0oSylYS2HFkWiEpJVeogig2ph1huZmGW2lIbQ4p1QSkJtKrVBVcLtAMc7LM5kJxaEi52TbQb6Uq49fvwQbJjoYk5J1KalLrRpmr8Fc0wEPgjLTDFtTaQSpSFJqpJSUuWDXSCM+eEcZn5mWW0htgLU4FkJFVGiLNbhSnhQX7HqQvBQWc6nHVH9J+vtiL2aZnsd6TdSKkJmxStM+QTn/SgIRydeEl2UEtkWEqoCql6gmlOE647xdmJmYU4lxpLa0FFUG0lVF2qEg1u2sTb8qk4tim4Jv8A/IAjWw7N9kuTjqk0J7GurWlMuM/ogIrDzkxLy6HQ2klam0hNSalwXAC6+tBnhHBM5MusPOqbbQpq2FJNpJBQ2F3ipzg64LNkhATgltYF6XJdXJJ6ojtjZYfwdPrUL1OP7/8AdG4AcxbwrNTK7Km20VbyiKhQKk1SKi83bcccJtYbmzM5LJt5MP5AuAKs2q0patb40aYfbD8zlJ1SFC5uUUgcCXWRWGfZNnDIYptVYSSuv+OkUp+iIAoakphSimyjMk51fKKhfdrQYFMB4em33kILbYQ4XAlVFAKKAokA2j4p0aIuyTZT2QsU/JS/S7NRSeIEz+M5dggWUuTJ4atvGlOGA6xhw5OSzy0JbbUlCEuLICjZSoHObQ1HRBSmWmKpFlBqDpVoAOkcMDGzDMZKddCRc5LNJPG5eN/amLlbaTVi7PX7En2QFMTeHpxE0pmw0UJeQ0pVFGyVqSBU2q/KGiFsZsKzku6htCG1FTZXShJACqHORCONL2Twy4geCuclVH9Hsc/v9ETGzQ5kZmWWgCuQdT+0T70AxwxhOaalmXkJbJdU0kCiry4gqAANNIpnhxgOcmnmFOKS2FIUpKgKilkA74zEaYkMaWx2hklgbZIlFekMK9sL7FzuVwZNKUNtlX6+mXbPtgIPGydnJVTKUIbKnS4ACK3oCSc9NCjxRycJTXYJmqN7VJUdqaApcKFCmmhB06IItmw5NEq4kC0lx6mrwEn92GuCG7WLLlRtsjNHimXFQENivhKcmStK0thSAg0Apcu1Q3VHyTC+ME3Ny8sl5IReptN4revRQ0078OdhlZW9N2hmQwkfoKdHtHHBDsjy47UqpodZ6JkJ9sAG4KwnOOy7zhDYW1lAoUzFDYXoqMx1w3xXw9OTK1IUGwcmHE0SBVJVSt1dOuCDYsGVkJ20L1rcPLlwPWkxBbDdVTqiaWRKWd+uUaWPrq4oBvK40TqpoMKDdC8tmtgeEjgv1aNMFjLM0oqFE3U3s48nhgXyJGHbIAspnVrPAXaE/riLnlWUhxd3yWz0udUBWbr8w3NJZXSyWys0AzbZJvpwQ4W5E1jqgCdZ35V/9VxPvQPOKgNOruPAfVF7RQTy7jwH1RfiTARWMB2qeE+yIMriYxmNEo4TA6VwHbxrYH51j7duCR4ZxAwlV6aZwpKhwpUFfuxA417JTkpMKYEql2ylBKg6UCq0hVLNk5gRfWAN1sppSymmgWRQcAzaTxxwsxWB2WHz/cE/5g/w4LMScY1YQQ6tbQYya0pAtly1VNSa0FKXccBNrMDSr8My+9JvnjWkQXiVSfyggUebCcONpSbVJBw14X0iArHZPQV4VfGqyPQZRketYg12c75ZkfnVnoA9sCOPzROFnToLjY/YsJzeiCzZxSSyyB4zx9ALXXASWIaKYGcG9PD9Z0eyInZ8FTKDfe6VMiJnEFP4n4ey+l90RDbPAqqW3g6f2jXVAbwiP6Np3wz0z6TGbCYpLPn6Tf1Vn2x3hIf0da3xLdM2kxrYYFJOYP0x0NnrgBnYfH4wGbwHOH4n/wBuiLbwqfgmED9B77m31RUuxAmmEf8ABWf2SOuLYwz/AFKf83MfdU9UBWGwwn4a/wCaeHE+zEdjL/bit+ZY9NHmBT/mqJTYbT8OmvNu/bsxGYzD8eD/ALtv7wzAXjX4QnzT32svFIYGH9IP/MeP+qer6ou4f1hPmnftWIpDBA/pAn/un/vUxAK7NCR2egnNkGh+tMGCPZfH4ulfLR0SjnVA9s2J+Fo80z65iCTZcH4vlvKHRJPQEjscf2Omma25SvnhENs/f3WuYCYrwZWViX2Nv7GT5Tn20ROz8LmPImPtpOAfi/FxNM2RFODsmIzYFP8AWxqyAPKmPZTiiTY//nE+Y/8AsxFbBPhzo32vrvwBDsjprggD84yP2hEQ+w6quDJug+Wv7qiJ3ZB/sr/GZH+opA/sKf2dND84emWTAQmwwaYRcH/TOHjXLn/nDDfCBs4fTvzyB+3bPt6YW2Gv7SVvyh6RLGEcYBTDqDqn0dLjHXAXfKH4U55mW+2m4ozEldnDbQ1uvjiTMD2ReUqPhLh/My3Q7N9cUbiummHWPPzP2kyIBzs1qKZ0KGfIs/WmeqLjl1XSp10+6uH2RUGzej4V/wCOyf2k1FtSCu9yR1hH3N2AprZBWUYaUR84Z6WZTrie2dx3yWI0NvdDrHXEFspophN1X56XP+ml/dgk2ckXy5+hM/WYPsgFsOG1i7Kn6Mp0qCfbHGw66VYNm66HHPuzfVHUztsXJfeEr0TaBCewuPgU4n84rpYHVAPdnBNZVg6nXemWdPshtiwsrxbfreQzOdBcMP8AZgTakpc63/rSj8MNj4WsAzCfoTg/UUfbARewmuk3OJ/NpP7T+cGOPya4Kf3nR+rhAD2QDbDSqT748aWSf1muuD3HZNcFTe8p1XFPEwAxsIGrE4jU4kcbah7IG9h1dMJU1yv7rPVBHsHXOTqfzrR6XRAxsWVThNkHOZdxJ/RBH7kB3jCoow7UXfDkV4FFg38qLuYPfV+ba+u/FIY9bXDCjqm5ZXG0wfZF3oPfTvoT0LX70AK4/wB01Kn/AKedT0Mke2BlZgp2Qx3yUO9Np42En92BNZgEZlW1V5KvUY9ANHajgHqjz3NnaL8lXqMeg5bwE+SPVAQ2Nh2iPKPqgYtwSY4HaI8o+qBQrgFVTam9ujwk5uE3e2AbDuL7szNOzJWmrqUpKVN1pZQlNxr9GuaDFSo5NICs17H71bn6DyVeoKgrxQkHpBpbaVW7a7ZNmzQ2Qmmc1zQQVjRVAcdsn9UNsAFS8LlS8/YSx6Mu0PYYdFULYqIrhJR1SZ6ZhPVAROMmx669PpmA63ZefbuIXaQltkrI1GuQUP0om9kzFRc6hgNrQmy5ZUF2r8sttIpZ1EQXTiduxvOKP+neHtjMIZkeda6Fg+yCoHAuAjJYPDClBak26qSCEnKPKVcDf8unoiN2TMUFz1h1DiEhht0lKwrbZlChT5OnXBhhEd7O+UDjcTGYU+Jd8059QwAxNYnLdwU3IhxIWEsgrIVYJQtKjcL76GENjbFlUtJELWkmYCXU2QaIC2U3Guc1Jg4ZFCPRDDAYpLS4G4s/ZpggC2O8QVyjwmFuoVtXWrKUqqSF2LVpRzd7N2/Bg9JF5ibZBslwvNgkVAtNBNaaaVh7gr4oeW90vuRvB/5Tzq/ZABOx/iQqSmZha3UL2ob2iVJqVZJwqNonVSkMZzEBb2FnHssgJQqWmgLCiqyp9w2Aa0BrLG/6Q1X2JKfGP+Wj7BqEWf629/28r9tOwHak/CEead+0ZgDldj1bWFG5ovIUlTz71mwoLAK1LCKk0zuUrTXB+r49PmnPtGoyY+Na4HPUmABMf8QlTsy04l5CEqCWbK0KUQUpfXbqFDQaU6YlMfcVjNyrDSXEpsOtAlSSoEKGRzAjdK596CadG2Y86fsHo1hTwE+el/vLUBB4Gxf7BweWCsLKSo2kpKBtnAaBJJN3DDHZPxSM82Fh1KOx25hRSpBWFghtdKhQoQWd/PvQVYW+JXwD6wjeG/iJjzT32aoCDGKhGDOwcoLWTKMoEGzUuW6hFa00UrEdsZ4oGSQp1TiV9kIYVRKCizRKlXkqNo98z0GaDeGeBv6ux5lr7NMBDYbwEZ2QLAcyZKwoKKbdMm+VUs1GezTPDPY+xW7Dl32isLtvOCqUFAAT3vMVHVXPq4YJ8G/FjynPtVxzg4XL8679oYAH2P8AEIyU064p5LmTTkLmigqtNS7lokrOYGlN7Pojc5se5bCa5kvgBLrL4RkqkXiqbdsAfE56ac10G0h8ZM+eT90lo6Z+Od8hn1vQGmk0fX5pnocmOuAbBux7kcJomMuFC0+/ZyVCCXBtAq2bu/m+mjNfB4PjT5tPQtfXGnPjkebd+uxBQbjviKJ6aacy1gFvJlJaynxZcWFDbDPlCKb0FKZUNJlkA1sKSip02ZZ1NaeiHL/xjXlK+zV1Rk3nb84Ps3IiAnHPY+TNvmYL5TbUwgoyQVSqm2iQq0L6EHNnAiSx/wAVBPobOULZaJ+QFhQcU2DW8UpZrBFhDwR51j7y1G5/4tW8K8RB9kAN4WxWSnBK5NLh723aC7IvLTmWG0BuBKaZ8xhxipiijB7bzaXC5lDUkoCKURZpQE8cTmFBVp4a23BxoVC6zUmKoexhxbRhCWZaW4psJLboKUhRrkVIoQdFHDxQlipi2mXkMhbKsqhRWqyE0LzQCrKRqiekD3tvzbf1Exkn8WneAHFd7IIEcSMRm5JZeDq1qKXGqFKUiiXqAki8mjY4zE9hDBiZmWfl1EpS6XEkppaAU4VVFbqw/lPBPlu/bLjTHy/LP1Un2xFDuJeKaJBb5Q4pdpaBtgkUCUBXyReaun0AQyxfxBZlZsvpdcUU1KUqCAO+BYNSBWgvoPXBc14TnlA/s0dUYk7dXkN9KneqAEcM4hMzU4t9brqSQyqykIs1TVOdSSbw0n/mYsI74N9CuhaPejY+MPkJ6FK640r4xPkOfXZgBbZFzSh/PPJ45R4/uwIKgx2RE97ljqmD0yswPbAaoxUN5vwF+Sr1GPQcodojyU+oR58mztFeSr1GPQMie9o8hP1RAQOOy6IbH0j0D+cCNrePEYsTDGCkTLdhZUNIUg2VpOsHrugeVsftfOpwcDrf8OAG6nUeIxytR0JUej1wUN4gMjPMTauF4exIjo4gsH8tNc9/6wAogqOdCh6K+r08UdUOo8kwTnY/Y3aa57/1jPwfS+7TPPD3YAXsnxVckx3gPCTUvOqLxKAuXspJSo1o9Ui4GCBWxxLkk9kTg3g/d9WMRsby4IVlpkkAgFTiV0BpUC0g6hAdzGM0tlGxbO1Uu13tyg72oCtU6zojJvGSWJbosnviSe9uXAA33pzZodDEtvd5jlNexuNjEtndX+Uj3IBrO4yyxTQLJ2zeZteYOoJN6dAB4o5wljHLlpwBwlRQsABC6klJAF6aaYeDEtjx3uWPYmOu4uX1u84YBE40Sovyh1/Fue7DbB+MsqlppJcoUtoBFhdxCACDRO9D44lS35znFRo4jyp3TnVQEfIYzSwbSFOEHbXFtelajoTqMZK40SwtVcIqtZHe1moJuNwzQ+OIsqd151UaOIUodDvOqgGMvjTKhTpLhAKwR3td4yTYqKDWk544bxplcs4ouGyW2Ug5Nd5St8qFKVzOJz696H5xAk9TvOr64z8H8n4rnOr64Bkca5XKg5Q0sEVya6VKk3Zq5gY09jXK5RBDhIAWCcmu6timit9Dmh9+D6S8VznnOuNfg9kfEc55z3oBjM42SpU2Q4TRZJ72u4ZJxNbxrUM0cz2NsqpICXCTlGSe9rFyXkKUbxoCTEiNj2R3NfPO+9GxsfSG5K5533oCMn8bpUtqCXCSQKDJrFbxpIAjMIY3yimnUpcUSpCwBk1ipUkgCpFM5ESg2PpDclc8978bGIEhuJ55734BgnHOU3RXBk18WaG+Dsb5VLTaVLUFJbQkjJqNClIBvApoiZ7gpDcDzz3vxncHIbgeee9+AiJPHCVCaFagbSzTJqNxcURmuzERqVxulRaqpQqtZHe1GoJqDdEx3ByG4HnnvfjfcJIbieee9+AhZfG6WCnSVLopaVJNg3gMtJ9F6DnjEY3SwdWqq7JQ2AbBvKS6Tdn+WmJruFkdxPPPe/G+4eR3E88978BC918vlK7elmlbGm1mpXfjS8bpfKIV3yyEuAmyLiotkXV+geiJzuHkdxPPPe/GdxEjuJ55734CCfxuYKmyA4QlSiragUBbWkab71CMfxuYNmgcNFpJ2oFBQ1Offie7iZLcTzrvvxvuKktxPOu+/AD05jawpNEpcJC2leCBch5Cz8rUkxqcxuZU2tKUuFRSoCqUgVIuvtQRjEyS3H9o570dDE+S3AcpfvQA5M44MKSsBDtVJUBtU6QfpRiMc2bqodrdW5OfhtQSjFKTH93R6an1mN9ycn82b5MAJyeOLSUISW3ahKUmgQRVKQLja3o1L45NBNC25Wqs1gihUSPlDQRBb3JyXzZrkiM7k5L5s1yBACDGObSagtOeEsilg3KUSK7bPfGm8dGgV1acoVVFLBuyaBftrjVJ16IMe5SS+bNcgRncpJfNWeQIAMGOrQUo5Jyhs0vRW4EGorwRz3bNBajkXKFKBnRWqS4TdXNtxp1wa9ykl81Z5sRncpJfNWebEAEqx2btg5Fylkg3orW0ki6tKXHTHLmO7dpJDK6UUDtk1vKSKaM6YOO5SS+as82mM7lJL5qzzaYCtMY8Y0zKWm0tKR323aWpNkWW1ilx024hVNfTb51HXFyKxRkTnlGDwtIPrEa7kJD5lLcw37sBS7svaBSlTZUoEABxJJJuAABzxfkkgpbQk5wlIPCEisMpPF2UZWFtSzDaxmUhpCVCueigKxJgQH//2Q=="/>
          <p:cNvSpPr>
            <a:spLocks noChangeAspect="1" noChangeArrowheads="1"/>
          </p:cNvSpPr>
          <p:nvPr/>
        </p:nvSpPr>
        <p:spPr bwMode="auto">
          <a:xfrm>
            <a:off x="0" y="-571500"/>
            <a:ext cx="379095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429" y="3528926"/>
            <a:ext cx="379095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AutoShape 13" descr="data:image/jpeg;base64,/9j/4AAQSkZJRgABAQAAAQABAAD/2wCEAAkGBxQTEhUUExQVFRUXGBUXFxcUGBsXFxQYFBQWFxcXFRoYIiggGBolHBUYITEhJSkrLi4uGB8zODMsNygtLisBCgoKDg0OFBAQGiwcHBwsLCwsLCwsLCwsLCwsLCwsLCwsLCwsLCwsLCwsLCwsLCwsLCwsLCwsLCwsLCssLCssLP/AABEIAL4BCQMBIgACEQEDEQH/xAAcAAEAAQUBAQAAAAAAAAAAAAAABQECBAYHAwj/xABLEAACAQIDAggKBwYEBQUBAAABAgADEQQSIQUxBhMiQVFhkdEHF1JTVHGBk6HwFDKSorHB0hUjQmKC4TNDcsIWg6Oy8URFY5TiJP/EABcBAQEBAQAAAAAAAAAAAAAAAAABAgP/xAAcEQEBAQEBAAMBAAAAAAAAAAAAARECEgMhYUH/2gAMAwEAAhEDEQA/AO4xEQEREBEozAbzb1y3jl8odogXxLONXpHbHGr0jtgXxLONXpHbHGr0jtgXxLOOXyh2iU45fKHaIHpE8+PXyl7RHHr5S9ogekTz49fKXtEcevlL2iB6RPPj18pe0Rxy+UO0QPSJZxy+UO0Rxy+UO0QL4lnHL5Q7RHGr5Q7RAviWcavSO2ONXpHbAviWcavSO2ONXpHbAviWcavSO2ONXpHbAviUBlYCIiAiIgIiICIiBoPhWqAnA0iLh67uynVXWjh6hs67mXMyaGRuE2NhKihhhcMOkcWtwRvG75FpJcN6PG7QwyX0p4fEv13qPRpj4BvjK06QQC24Cx9Q5/ZBEe/B3D6Ww+GHT+6Xul//AA/h/RsN7pe6S9otJrWIg8HsP6Nhj/yk/TI7G4fCUgScHhyosLrSpHf7JtImk1eC9a55IOpscy63Prln6zfxaMZgPQqPsoU+6SlHYeEq3/8A4aKkDeaNNey62kZ/wzW8j7y98l+DeyXou7OtgVAGoPPfmluJNeVTghhubD0B66FE/wC0TDqcDKfNSw3/ANekPyM3G0tKzHpvy03/AILTzWF9xS/RPWlwMpc9LDezD0j+Qm2BZRyACTYAakncB1y+k8xr1PglhR9bD0j6qFBf9pmSvB7Cj/0eHPro0z+ImZ+1MP56l9te+ZgFxp83jVxEfsHC+hYb3FLulDsPDDdg8N7il3SYyyhWNMQx2Jh/Q8N7ml3TAx2Cw9K5OBpZVFyy0KZFrX3gTZ8s0vhZs92rlgpYFVGmp0FjoNZqVmxG47amDKMqYakr20PEJob8+nsnphdmNWoUwmHw6MSTxrKoLrzcnJ+ciqmzK/8ADha7f0qv/cRMjZOyMQtakz4WogV1YsWpGwGu4Pea+mMrbqGwaYUA0MOxAF2NNNT0/Vl52JR9Hw3u0/TJVaynnt69Pxl5Wc9dMQFDYtLW9DDno/dJ1fyzx2lhMPRQucLh+hRxaatzDd1XPUDJ+1r80jcdhBVUltOi/wDCL37Tb8BLpYkfAzXJpYtDuXEZgALACpRpkhV/hW4NgJ0Wc18Gi8VjcVSGqvQw9UEi2oerTOnsE6VCEREBERAREQEREDQ9qNn2nXPNTw2HQH+Z6lZ2HsCp2zIVZTb3Bx6eJqY2nVqFXVRVogAi6KFWqvObAarz3J6pZSa4uLezr6OkSVYvVbac3N3T0tPF6dxvI9X97iefEHy27Kf6JF1lRcTG4k+W3ZT/AERxB84/ZT/RIMjMOmVuOmY3EHy37E/RAoHy37Kf6IVk5h0xMfiD5b9lP9Eo+DvvYn1rTP8AsgZNpUfO+YX0AfKUv0S76COn7lL9EDNzHpPxlpHr7JifQR1fYpfolfonzkp/ojBk5fm0pl+bTF+hL0L7ul+iU+gr5Ke7pfojE1TEZ7fVb1Df7TI80XOn1Aei3xO+Sf0Jehfd0/0Shwa9C/Yp/pmkRw2cOer8f7y4bLA1FU/Ptmc2BU7wPalP9Mt/Z6eSvu6f6I0xHthnXcwfs75kUEqBSQjaX5Nr36h8ie7YFehfsU/0Sw4BfJX7FP8ARArWpE82g1Oo5R6PULXPs65iYqmd57SQAPVczPWgNNTaw6BzdQEVLKCd1gTqdLDUknog1h8Fxxe06RvpUw9dDbW7LUpVFGnUX7J0qaRwd4NO2Jp46pUqKqqwpUCAByxY1W5wWH8B3C2s3eVCIiAiIgIiICIiAmp7W2ZxDZ0H7pjqPNsT/wBhJ9hPQZtktqIGBBAIIsQdQQeYwNOi0yq2yqiOVUFk3qd5A8lusdPOLdEHA1PIbsmVY4Epxq+Uv2hPXE4KoUYBGuVYDTnym3VvtPnPhHwcxuDSm2JotQB5AbMvLYXa7ZXNzbS9hoAJZCvofjF8pftCXKQdxB9Rv+E+W6NJ6zKi5nYkBQTfViBz7tSJ3DwWcFcZhmxBr4U0c4ohQCtmyBgdAzWO4n1xYkrdbStplfQKnkH4R9BqeQfhI0xbSgEy/oVTyD8JT6FU8hoGNaUImV9CqeQ0tODqeQ3ZCMa0T3OEfyG+yYOFfyH+yYV4WlNOqe/0Z/If7J7pzPwp8GsZWrJUoYZ3RaLBnAylGFRmzasuoW2pvpGI6MLdXbFp80YXZOMq0+Np0az082XjFQlLj+YDm6Zsuz0w9KgxOIHHU2G5Q6oQ2gLEXIuOkAzXlNdvIltph8FcZUxeEpVjSZGYWZQvJzDnTfyCLEa89uaSZwlTzb/ZMyrEbQdky9h7M49hVqD90puo5qrA6N10wd3SdeYSuD2Q1V7OpWmv1rggvzhFvzHnPRpzmbWigCwFgNABuAHMJYi6IiUIiICIiAiIgIiICIiBCbRxdXjslNgqgC+gNydefqtLKFWu+q1RbmOVdesaajr3TwqMGdzzMW7Pq/gBLqFAcWKdX96oAAzaXC6AsALX6xYdQ3SKsq42srhWqkZjlUhUKs1ict7aGwO+17SK4ScG1x1NaeKZ6qK2dRcJZrEXugB3E6S/hNt/C4XLxzaqQyUaerFlBy5uZQOYG3Trac7214SMXWuKNsMn8nLqEdbsNP6QPXKl6T7eD3Z2EZark0CpBDPXK6ggjQnlajdYzNxXhJo0/qVq9c/yU0Ve2oF+E5JUqlmLMS7HezEsx9bHX4ygbrtLjPp0fEeFSv8A5dOw/wDkZSexUH4zDfwoY/mNEeumT/umiZ/Wfnp3SpP8v4fleMT1W8DwmbQ8uj7r/wDU9qfhQxw+sKLepSv5maDc+SO3+0oT1H2W/I3jD1XT8L4VW/zadQddJqbfB1X8ZsGz+HmGrGwxnFseasgp/Fly/GcQFToPs/8AOsF+mMX0+kEesQGWtdTuICEH1ECxgmv50/ZXunzzsra9fDNmw9V6fSFPJPrU8k9k6Jwd8J4YhMWgB84nP615/ZY9AMmLOnQM2I8791e6eVcV2FuNaxuCMqagi3kx+1aPEmvximkoLFxqABvvz36t95yLhL4RcdisQmFwC8QKjKivoalQuQByiLUxc621HTpC62PD1jhaq4egQlOnS5K5uWxNcU0ALMFI+sTeee18BSxNXiqtOgmJK6FwlKpfejkDlPY21XMPjIjY+I46i9SsFNWnfD1HLAhsj3AcKBxZZyQDvuL3IkjiKlKhh8Syla7U6nIYhWQKaF0Yggag5ltru13iRNbXwL2disNg6dGpW5amoWAysBnquwANt1iN2nZJ0Va/nfur3TmuGxmKqYT6RRq/RFpU2YtnDU2axYhg6nMgCgAKSbtfTW+dsPwhDIgxYOZ2yipSplUYAKWqEXYZRmFyD06aQuug7JxtQ1WSowYWupsBaxGmm/f8JNTWcI9qyN129jC3dNmlCIiAiIgIiICIiAiIgJ5YmplRm6AT8J6zD2q3It0kD8z+ECFppuE0fhlw7FPNSwzajRqo3351pc39fsHlD18InCI0h9GpHluBxhB1AawWmOgtcX6iN+acpxTXc9Wl+m3OOq9/775cZ66XV8QztmcknXf1m537+snU7zLM1/V+M8pcBf8AOVhcuu7QdPd89suUD1npOp/tLSYv8n8TAvLypv8AOn42lhe27T8fnqEszQPUfOo75Q3HT7ef8JZWRkJV1ZGFrqwKkXF9QbEaH4y1W7Ojm7N0qLy3T3j+0p6uw/kZQ/PzziPn1SKuvzj59cpe8oYMIzaWNco1E1GCPlzW5+LOZMw/jAI9fQZHHH1MLXo1QcppuGutyrWIZSN2ZSVt2z19Wh6ua0zNo4EVaakADOhdOYKytxdVD1Z10tzFbjkwqexuFw20VFXCuaNUkGoikCoo3lDcjOo3hhc6dUyuFWx2xOIqUS9ZGq0M1BSwWnVq0rkKUtc3uy631cEaGw5Y9GrTI0YbmAIIHUbHd65KbO4WVaS5WVXYOtRKj3NSiQV/wzfQckaeuZbduxVRcLQpMazCi9M8ZVOVlU5FKsEa5ZXJa40nIl2vSR3Iw+dLPxCvVcUrC+VzSUkXGhybrz08I1PLXo4umP3OITjUVhdaVUG1anbqfUDoYTF4KcFcbjbqlMimTc1qoKol73Kn+InXQX9m+C7/AB1XwT496uzKZckmk7U1J51phGQezNl/pE63Te4BHOAe2aVsHY1PCYdMPSvlQHU73ZjdnbrJ7NBzTbNlPekvVdfsm0NMuIiAiIgIiICIiAiIgJFbarqurGyoru3UALn4AyVmq8L2Jw+Kt5p1H2Df8TA4scW1bEVK7/WC4it7URsth0BgbdVugTXlXQSe2KuatxR0NajXpC/lOKqr96wkDTa4B+H5TblVQJVZQyokQgfPslbW9XN1dUpb57oFpljdXbPUiW5JR40838btUPlMST2nWeglSsutAHu+BvKiUt/4+dwg9A38/V/eBQHf7Zc0oBKmQUkzhtcJSY/wYqrSG+2Srh6DNe38xJv1yHM2OvQZMLgqRsGY1cXUG4hXYcXfo/dU7kHpHqhqOg8AsmKwZStTRzSqFRxiq9gyrU0vewDM405hK7S4C4Etm+i0R02Uj4Azx8E6n6PWY89RPYeLz/hUXtm4100+T2W3yNxqf7OpU6iIKSGkr0HRGXMEaqzYWpbNewtxTgdKGbKKZvIhMK1SsjkZaasrG+9jSzcUgHQrsXZuc5VF8pMzq5JZV41kuW+qUzadTKbgC50lGZJLYj6OvQQe0W/ETXNl1WOQsztnV7hihyPTYBlBRVvYioL/AMsm9lNar/qUj2ixHwDSKnIiJAiIgIiICIiAiIgUJkBWoipTdW+rUVlY9VQEH4NJfaLWpt18n7Rt+c4p4YHq8cmZqi0Qq8WLEUmY34zlDQVBpo3Nu6yW41vadB6VZrHK9N+MBXla5rNb/S6aEc1zunjwgww5OLprajiCSwG6jiCM1WkdBodXU84J6I2Bs2pW+oLqgLZyDxYAQjiwecm40FwANbA3krgqho5wUD03GWtRYnTladJBDEBXGt3XebqzruT6a+P4uu5uXGrSl+nt75NbW2KFQ18KTXw41bKL1KF9wrINV/1Dknq3SFpuGFwbjq3Sy6x8nHi5uqiV+bH575aF6NJXWacy/Ufx/vKFh8giXXgN1wLLj5uZX1A/h/eXF+uUvApl6/YO/wD8SoiMsBfo7e6VllRwouxAHX86yc2dwcZkFfGFsNht4BFsTXFwP3SH6iXIvUewFx0yLJry4ObJFdmqVrjCUSOOYb6rH6mHp+UzHfbcPZJStWbE1WqsbNVJtlPJp000crpYqqKVHMRmtmIBF2PxHGimi0zSo0sy0sNRv/EQGBuMxqElQzsNGZwAxAE27gnweqKrV2RXcC6JfKjvT1p01Y3ApowF21zMosbLd43JiYpYpNnYNAyFq1QkpQUXqPUcXWkAt/qoqqW1ACX1mgYXhrj/AKXleojB6i08gCgURUqKjJTdd2mmY5j7by3a2x6/0lXqcYmIqkXqcvjC9rnikFv9CqhK6C77zN24NcD6eGpBqhqfSX5VR6dZ1F7khQAcpy33kHW5hPtPmnlIXo6P7/nKYk21N7KysegAixJ6tTKYWmdLsz2vymABOul8oAvbS9tbT0x9EFTe31Wtc2A0I9R388rVRuDrgMAD/nuy6jVK1yefSzVX0Pk9cmqT5WU9DD4mx+BmgjgpTWoBTwmHpsE45Ki4iuzDK29UYWLAlDrpyxN9dswuNzC4/qFx+Mg2SJ5YapmRT0gH4T1kUiIgIiICIiAiIgYG1H+qOkk/ZHeRNX29hq5/wxmGbNa5BHICkDmtpf2mS/CbFmmlaoty1OkxUDUl8pIAHOSckx6eBVFVSMxUKpYm5YqACSTqSbXvLEqN2Hs2qpU1ARbcBc2sBvNrAaDTnmFwm4Ih+XRFj5I0sLEFdASUKkiwBIB0DaKNhTCqTbIJhcEKzPRqVGJIfEYk07kkLTFZkphb7lyoDYdJk65lut8/L1zLJXKXpVKFUOuelVBNmpnKr2bWz3tc7sh0vVCkgJaeOLpYas169JsPV0vXwYVUqE/xPRay1FNnbMmW4APKvO07S2RSrgh1BvvNgb9bAghvWRccxE03anAA6/R2FidUfl07AC4KsbgHIgJ5ZKrlGUEww52eDNc64eph8YvMKT8VWsLb6NWxvr/DeRmLV6V+Oo16NvPUnT42tNuxnBytTvnoudb3pkuTZswLU2/eMbg1DfKMzIo5K3lKO1cRQuiYiqotbiqxdyNFUAKbqW5I/wBVSsBuDGXU8xpiYtDudPtAfjPTjV6V7RNzbFl2vUoYGvcixejQuRxgBs62J0dFBuLlmaxVGlnF0T/7bgibAgKjjMSjmwtU52RwOqmx51LPSeWmmsvlD7Qnk+Mpj+Ne2/4TeXFBQSuzsALBjdqbtoBTOaxfUZXz23lSuma6z2THvSP7ung8Pqf8Ojh1ygVTTYMVBY5TkBI3qxcaWBejy0vBYKvWIFDDYirfnSk2X2sbADrM2LZ3BNxb6VVoYe5Ay5+PrDMQFBSnyVJJtdm3zNfG4jEAg1q9W66pymF+K1DLyVTlJVptl3MVYWIF8vA7BctdaWmY6uxY5S75syoMy3pvY578umCdCDM9XWuZIyNs7Co7MFN8OnH1WDE16wFSpSKpntSUjiqJK3ykg6gA77iBo0alaoWZjiGLC7sS1O+ZhYseUTYEBVuctcAFhpOjbR2bSxLqKrgBCuhvqz8XlsBa7XXTXntZrmTmx9nUKaqaIVhayuLGwtuTLZUHUoA6pVa3wb4G2s+Iux0NjozEBgeT/lIczHKDmbOQ2UEodzAtoLADQAbhboltSuqkBmUE3sCQCbWva+/eO2eZxSHc6m+osw13a/EQitatYSIaoXbqnrjWJNrz0wWHtNDJoU7CX1Bu+fndLwIYSCEChamFY7/31A3FvrJnFxzXOGXTrmbgv8MDybp7tiv5T3agCdRezZhcDQgWuNND175VUAvbnJJ6yd5lRKbIfkW6CR+Y/GZ0itkNZmXpAPZofykrMtEREBERAREQEREDVNs8XWFSm7VFu6kmmcrA0nVlsfXTXmkf+z19Mx3vF/TOf+EDh1iMFtDEYdadJlVlZS2a5FRFfWx/mMgPGtifM0Pv98o7AMEvpmN+2n6JSns2gtOlTp1cTTWkgpjIwuwDFruWBubk66b5yA+FfFeZo/f75TxrYrzNH7/fCOt19kUXKlsTjSVIYfvBoV1B0Xml7bNpEWOKxtt9s6kb7+T0zkPjXxXmaH3++V8a+K8zQ+/3wruWHxNFKa0+UVRVUZ1zaKABe+86b551Wwrb0P2Wt2bvhOI+NfE+Yoff748auJ8xQ+/3wfTrmJ2RgXvmTQ83FLbcR5N9zEWvuJE8zsTA+Qek3R95Ktf62+6Kf6R0Tk/jVxPmKPa/fHjWxPmKPa/fJkNdW/YWAH8BG4aI/NmtvJ8tvtHpnvhtn4FNyk/8oDmA5l6FUepR0CchPhWxHmKPa/fKHwqYjzFHtfvjIO2062EG5T/UjsNOptJkVNp0ChTXKQQVyECxFiLCcJ8amI8xR7X748aeI8xR7X74HX8NhMIucE1GD/WzZybDQBSdVt1ESTw+0cPTGVCQNTbI28zhh8KeI8xR7X75Q+FGv5ij2v3yo7udr0Odj9hu6WnauH6T9hu6cJ8aNfzFHtfvg+FCv5il2t3wruTbRw+/Nu/laXftOh5X3XnCvGfW8xS7WlfGdV9HpfaaRHdv21Q8v7rd0HbNDzn3W7pwnxnVPR6f22l48Jz8+GX2VCP9saO4ftmh5z7r90p+2aHnB9lu6cQ8Zp9FHvT+iUPhLPow96f0Ro7xsralJqyBagLG4tZhfS+lxbmmzTgng54aHFbRw9LiAly5LcZmsFpsd2UX7Z3uFIiICIiAiIgIiIHF/DD4PK9fEPjaGRlNNeMVmysDTFrrpZrrbnG6cSr0irFWBBGhB0II3gg7jPsjbeAGIw9aibWq03TXdy1I17Z8o7d4/DV+Lx2HV3XQmqGVnAAAIqoQag3WYk6WEJYgm0HN7CL+3okzsDgpi8YxXD0SxCCpZiE5BbKGGa1wSD2GYB2gpb91h6Skmw0aq1zutnJufZO7eAjg/iqK4jEYpGQ1+LycbfjGCZjmIOoHK0v0QY5n4qNq+jD3id8r4qdq+ij3id8+o4gx8ueKnavov/UTvlfFTtX0X/qJ3z6iiDHy54qNq+jf9RO+U8VG1fRh7xO+fUkQY+W/FPtX0Ye8TvlPFPtX0Ye8Tvn1LELj5a8U+1fRh7xO+PFPtX0Ye8Tvn1LED5a8U+1fRh7xO+PFPtX0Ye8Tvn1LED5a8U21fRh7xO+PFPtX0Ye8Tvn1LED5a8U+1fRh7xO+PFNtX0Ye8Tvn1LED5a8U21fRh7xO+a5tzg9iMJUalXplXVVdgCGyq+4kruE+yJxzw58FMQ708fhFdmReLrCmCXy3ujZQOUurBuq3NeBwUS+nTubCSVSpcfvMJZr/AFqYemSOgrqvYBJDYOFrVKyJhMIeMYjK7hnZehgzAKlt+a1xvG6VHRfAxwBxVHFU8bWVVpcW+QFruxcADkj6ul7316p3ORvBzZxw2FoUGbM1OmiM3lMqjM3tNz7ZJSKREQEREBERAREQEx8bgaVZctWmlReioocdjCZEQI3BbAwtE5qWGoU26UpIp7QLySiICIiAiIgIiICIiAiIgIiICIiAiIgIiIGFW2TQY3akhPTlE9cNgadP6lNF61UA9syIgIiICIiAiIgf/9k="/>
          <p:cNvSpPr>
            <a:spLocks noChangeAspect="1" noChangeArrowheads="1"/>
          </p:cNvSpPr>
          <p:nvPr/>
        </p:nvSpPr>
        <p:spPr bwMode="auto">
          <a:xfrm>
            <a:off x="0" y="-868363"/>
            <a:ext cx="2524125" cy="1809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539" y="855786"/>
            <a:ext cx="1939898" cy="1390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 descr="http://t0.gstatic.com/images?q=tbn:ANd9GcQN0qugYYkktrHYKN7-nHi8_Ezchb-YecSeqKsWptTFydQJrTxu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419" y="939247"/>
            <a:ext cx="1623321" cy="194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6" descr="data:image/jpeg;base64,/9j/4AAQSkZJRgABAQAAAQABAAD/2wCEAAkGBxQTEhUUERQTEhQXFRUXFxcXFRgdFxQUFxQWFxcaGBcYHSggHBwmIBUWIjEiJSkrLi4vFx8zODMsNygtLisBCgoKDg0OGxAQGy8kHyQ0LzQtNCw0LC0tNDcsNywsLCwsLCwvLywsLCwsLCwsLTQsLCwsLCwsLCwsLCwsLCwsLP/AABEIAIcBdAMBEQACEQEDEQH/xAAcAAEAAQUBAQAAAAAAAAAAAAAABgEDBAUHAgj/xABXEAABAwIDAwYGCQ8KBQUAAAABAAIDBBEFEiEGMUETIlFhcYEHFEKRwdIVIzJSU5KhsdEWJDM0Q1VicoKDk5WistMXRFRzhKPCw+HwJTV0s+NFY3WUpP/EABoBAQADAQEBAAAAAAAAAAAAAAACAwQBBQb/xAA9EQACAQIBBgwFBAIBBQEAAAAAAQIDEQQSITFRYZEFExRBUnGBobHR4fAVIjJTwSMzkqJCYvE0Q3Ky0iT/2gAMAwEAAhEDEQA/AO4oAgCAIAgCAIAgCAIAgCAIAgCAIAgCAIAgCAIAgCAIAgCAIAgCAIAgCAIAgCAIAgCAIAgCAIAgCAIAgCAIAgCAIAgCAIAgCAIAgCAIAgCAIAgCAIAgCAIAgCAIAgCAIAgCAIAgCAIAgCAIAgCAIAgCAt1MwYxzzua0uPYBc/MjBGth8fkqmu5cAPysfYCwAdmBA6QC24J98sWExEqkpqXNo6maK1JRjFrnJStpnCAIAgCAIAgCAIAgCAIAgCAIAgCAIAgCAIAgCAIAgCAIAgCAIAgCAIAgCAIAgCAIAgCAIAgCAIDVbRVTWxOYd8jXNt0NIsT8vnWTGYiNGm29L0F1Gm5yI3sqctcQNGmmsB1tkFvkuvM4Kneq1rXl5mzFx/TT2k5XvHmhAEAQBAEAQBAEAQBAEAQBAEAQBAEAQGBLjVO15Y6eEPG9pkbmB6xe6qlWpx+qSXaTVObV0mX6WujkvycjH235XA27bblKFWE/oafUclCUfqVjHOOU2Ys5eHODYtztzA9BF7qMq9KOmSXadVKbz2Zk0tZHICY3sfbflcDbtspQqRmrxd+o5KMo5pKxjDHKYkgTwkjeBI0kW7CovEUo6ZLejvFT1MyaSsjlBdE9sgBsS1wIB6NFOM4zV4u5GUXF2aL6kcCAIAgCAIAgCAIAgCAIAgCAIAgCAIAgNXiuNMiBAs5/RwH4x9Cx4rG06Cs871F1KhKp1ENq68yOLi4OPHX/AHovmq9edaWVM9WnSUFZGRswfrth/BI/ZefQtfBcrYhLWn+PIqxf7TJ8vpjyQgCAIAgCAIAgCAIAgCAIAgCAIAgCAIDnnhMpI6dsU8DGxTS1cbZHtFnPa++YHtssOMpxUcpLPn8Ga8POTvFvMvNEwwPDYo2B8cbWvkYzO4DnPsLi53nVx85WqlThTjaKsZ5zlJ/MyE+ESmZSvpnUzWwmWSblCwWL+Zm179VjxlKCV7GnDzlLM3oJ7h+GxQg8lG1maxdYauIFhc8Vtp0401aKsjLKcpO8nc59tVh8VJW0cdO0RRzF4la0mzw0iw36DXcLLBiaMItWWlq+9eZrpVJSi23o8n5HQ6DD4oQWwsbGCcxyje6wFz0mwA7gt8IRgsmKsjJKTk7yZ6xCtZDG6SQ2a35STYAdZJA712c1CLk9CORi5OyNUyoq5W5o2siaRduYa67idd3VlBWdTrzV0kuvSW5NOLs3fqN6FqKQgCAIAgCAIAgCAIAgCAIC2+oYN7mjtIXHJLSzqTegxJsagbvkb3a/Ms88ZQhpmvHwLI0KktEWaiu22p49xzdpAHpWWfCtJfQnL375i+OBqPTmIpi/hDLgQy9vwQR5zv8AlWKrjMTVzL5V37/+DZTwVOOd5yHV+0kjuBt0LNHDJ6WbElHQjGotoXh3Nbc9B49KseEjzsrqTdif7H4i19RARoXZzboysII/vAuYOm4YqHW+9MyYh3pP3zo6YvpjyggCAiGNeEKnp6sUjo55JOaHOYwGNhcM1nOLhrYg7uKqnWjC9+YsjTcrEkpMSikA5ORjr8A4X82+6lGpGWhkXFrSjLUyIQBAWZquNjg172Nc73ILgC7sB3rjklpZ1JvQXl04EAQBAEAQBAEAQFuaTK0utewJsN5sL2F1y4OJbV7citfA0wzMiY8SGPmZnSN9w4PvoACdNQV5eJrSqwai0u/ZqPTo0OL057/86yU7P7evYBBNBLI5rJXZgY282NjnBtsw1s2yswuLc1aVnt9LFVbC2+ZZkRfabbDx2ohDoZGsaDkjvHmEjgWlxdfdYjm9SoxNeVWN4tJLrf4LqdDis0tL96yXYZ4QnNY5tRBI+SOJzy5hZ7ZlcBYNuLHnDTqWihjlNfN77imeDd01zsiuMbTOrKtjzG9pjBMDLsvG4hty8g84Xbeyx4nEyl8yaSXXserYaKeHUFkvPu2rXtJ7s3tq2azJmOic1gLnuIyvcCAbAbr6m3UtlHHwlmm0u0yVcLKOeOc9bY4pBLSSNZI0vGV4Fjzsjg4t101AI16UxGJozpuMZq/N2ZzlGjUjNNxdjIoNuaORjXGXK4tBLcrzlJG64b8+vSArVjKVvmdn2+32EHh53zZy67bOjH3YfFd6QnLqGt7n5BYarq70V+rCl9+7uaVX8Soa3uZLklXV3otu20ph8KeyMqL4To7dxJYKps3lt23NPwbMfzZUXwrS6L7vMlyGprRZft5FwimP5JHoUHwtDovu8ySwE9aLJ29bwp5fP/ooPhddDvRL4fLpI8P28PCnd3ub9IUXww+h3vyO/Dv9ve8sybdy8IGjte311D4vN6Irv8iS4PjzyPH1Z1J3RRD84z1iq3wvV1LdIlyCn0i9HjWIyC7IordIeD6Cq3wtXej/ANX5nHhcPHS/e4OlxV3CNvf9AUHwniXzvchxWFXP4ll1HibvdTMb+UfS5VvHYh88t6RK2FX/AAzHlwarP2SsjHaR6XKt4itLTftkSVTDrQu4xnYGPumIRj86wKt8Y/8AFb7kuU01oTMWXDcPb9lxGDvqGfSFJQxL+mO5N/g48XHo95jvkwZm+tgd2Ozeko6ONeiL3NeNjnLVzJb0a2vx7Cm+4nB7Bf8AdBKsp4LHS0x97yfL4LSzSPxqklOVk8dzuBbUX/7NvlWpYPEQV3Hw8yUcdTk7XMSGmPK66Aai3HoKtdRZGYtcG3n0En8HNT9ewRk3c0yX7Dlt+6raUf1oS5r/AIfmYa6tBo7mvbPKCAIDimP007sUmfHFmYHyBz8pOojcNTu3ZV5VWKlOab5/wjfB2jFmRhmF1YfKZaCOCMgls4ks5jgSW2GY6Hs6BxUKmDbheLd0cjX+az0GxZjFe6QDlmWY0kAVFPxtYv5pPECzum/BW8ZVzLKOZEM7ySy3FcUeS5obKLnnNxCBjQQbWDQzh08VK1WedVLdi8yPyxzZPiX21eKcQwduJRfwVHi6v3u5eYyo9DxNBjGHVU0j5JI45HhpBecQb7WMp9w3KA7Q8AL6jfcrPOMrtyqaNiz9/gaISSslHT1l3DRXmMOipYRzntOXEHs1YbHMc1nHsOiqjhlpjVaT6l42Eq09Eord6GWIMUP82i78Uf6HqfJn99/18yHHy6C3eh7FDih+4U/fiU3ocu8mX33/AFHHy6K3ehX2NxT4Gk78QqPWTksfvvfEcon0Vu9CvsVinwND311R6y5yWn9974nOUVOit3oV9iMU+Cw/vran6VzktL773xHKKnRW70AwfE/g8M/+3U/Suckofee+J3lFXo93oV9g8S97hPfU1JXOSYf7z/lEcoq6u4r7A4j0YP3z1JTkmF+9/aJ3lFXV3AbPYh04MPy6g+lceDwv3f7R8hyirqe4o7Z6uGrn4IO3l/S9OS4b7n9l5Dj63MnuEeC1Z+74J3CU/wCYuvC4Vaan9l5DjcRqe4uNwCrP3fBb9Uch/wAxOS4T7n9l5HOOxGp7i9Hs1WHdNhPdTyH/ADF3kuD56n9vQ5x9fbuB2aqxvnwkf2V/pkTk2D+5/b0HHV9u48x4BUndVYQeylv/AJicnwXT/t6HXUxG3ce/qZqv6Vhg/sP/AJFziMD0/wC3oR42vt99pUbO1Q/nuHD+wj+InEYHpr+XoMvEPWDs7U8a+gA/+Ob/ABF3isF01/L0OZWI2++08jApuGI0PXbDo9P7xc4jA9Jb/QllYjaevYCf740X6tj9dc4nA9Jb35DLr7d5X2Cm++VH+ro/WTicD0lvfkMuvt3lfYKb75Un6vi9ZOJwPSXeMqvtBwWX7501yQBbD4tSdw3pxOB6S7xlV9p5GDy/fSDTQ2w+HeN6cVgta7xevt3lubB5LG+JxvHvRQxtzdWYC47VGVLBpfK1ftJRda+e+8NwuXRwxVoZew/4fEQDwbmtr0X4qSp4JrPbvON1r8+8zoMHcReOemlNtGPh5I33aSs1v3cVnWFoVElGdpbbrxzMsdapF507ES2j2XD3vzOqYHje0Skaa2O8tcDY6joOpI07GdXDPIqRi+tHcmnVzq66jW4V4LopyWzVs0Tt9nhpBGnlF1r6g9a9DCY9VXkqMV4FFfDuCum2jds8AkH9MkPZGz6V6ClUehx7zHZHs+AKD+ly/o2KX6uzvOZjw7wBR8Kx/fC30OXf1NnePlNfVeAOUfY6yN3U6FzflD3fMpfMLRIftH4K8RpGl7ohNGN7oCX5R0ltg63XawTKtpGTqNFsrhzpapjbaNu9x6Ggek2Hes2NqqnRb16C/CQcqq2HQZ4hGx7y0aCzCRcFwDri3Ru7yF4MXlySXae3KRl+DeQvrYH5A3nOBI3bujhvC3Qjk1oq/OjJXnlUrHeF7h44QBAQfGaGubUStp4+Up5nZnOD4wWFzA1ws+x3tvpwPSsVSjUym4vSaIVIWV9KNrQbOPAPL1D5A6xMe9rTvs0vJOh47+Omlp8murSk3rIurnukbcYXDZo5KOzPc8wc3sV/FxtaxXlS1h+FwE3dDET0mNpPzI6cHnaQU5LQyrcMhG6GIdkbfoTi4akMuWs1+PUELIJpPF4pH8mbAtHONsrRfeBcjUKmrRpJObgm+ospzm2o5TXacvps+GUpMseeWQNZTNkJuHXJe8svcMAcN+p0HSV58aUfmnVgs+i6W83NubUYPRpt4F6gopQxrXzSySucOa15D3m/Pta+RoF27r9hF152TCU80L6l73ljcrabLnfkdHpMIeWjlGxR9QbmNutxN79dyvRhwZl55qMdkYq+9oxSxFn8rb62ZDcAjHlOPcy3ytVseCMOtN372EHiplXYBEdDcjsZ6qmuCsMv8XvfmOU1NZQbOwjc0fFj9RS+GYfU978xymprPQwGLr+Kz1U+GYbo978znKamsHAYuvzM9VPhmG6Pe/McoqayowSMbi79n1U+G4fo97OcomVOCx77uuN3ufoXfhuH1d7HHzPnraSrkiyOikex5kkzOa4gn7IbOI37gbLFhacXUkmjdi5viovb+DoNE3NiDWnMB4rMTa28AHiOpUYChTqOSkdrVJRp5ta/JAHYg+OanAlniMgDHcm6wfzohZ+o01txV2HhFxm7J29TmMk/l7fEnDrmetBuAMOqHt6nsI9ZUYGjTnGWVzZydWcoqNtZC6aqkbiMLQ+RocWBzQ5wDiJHCxHFXUox5NK3vMVYlvjY++c6hsjRiSpna4uAEcZFiBfnPF93aO5R4Pw1OspZa99gxVWUclIlvsFH76T4w+hej8Ow+rvfmY+PmPYNnv5PjD6E+HYfV3scfMp7BM9/L8YequfDcPq72OPmV9hG/CS/GHqrnwzD6u9jj5g4I34Wbzt9VPheH1PezvKJHn2DHws3936i58Lw+p7xyiRT2CHw0391/DXPhWH27zvKJakaTbTBHCimLZ5LhoPO5OwAe0ucS1gdoLnQ30UJ8HUqSy4XutpOnXblZrT1mRs9gxdA1xle25eQA2Ii2c2IzMJ1Gup4qujwbTq01Obd3tO1MQ4ysl4+ZsDgJ+Hf+jh/hqz4RR6T7vIhyl6l3+ZEIsGe3FpQJec6ODKcjbtY1svOLQA3U5m236XVUsEsuNFN2zu/PoX5LuN/TyrbOfWSuXA5XCzqhrh0OgYfSrHwVFq2WylYizuo97IJtnWzUUkMUxE0Rc3LI4EPYx5yuAN9QDbmm/kWtuVdbCtLiW75rxfPm5i1VE/1Era/MkuARzSNcyN0TREQ0BzHE2Oos4OGnDdpZY8JhJ4iLeW1YnXnCLu1p96jZ+J1g3GB35cw+lbPh1daKviUcbS1PuF60b4Y3fi1Dv8AE1c5HjVon3sZVF69yPMmIVA93TVA643xv+S/oUXTx8dvadSpPnXamY/1RNYbSyVEJ/8AdhAHnDLfKqpYnFw+q67F+UTVFPQk+p+pmMr3SC8U7JOy3oWepj8Rzye5IcVFP5o2IDtBhZhc58UbG5nFzw1gGYneczd57VnjWVV2m32m2lDoWIxjGIB7coBBsAOboACTvPHXW286rXRptO7L3EkPgxpCJhcWIGbzyxC/ylaaUlKurbPFGGt9D98zOxr3jywgCAIAgCAIAgCA4ptjiDp8UNnaRyshZ1NZcy5fwrh5B6Q3o18fFzypSb0L34np01kUopaZe/AnPg8oQ5j6kgEvc5kX4MUZyG3RdzXdwHSr+D8OoQy3pZnxVRt5C0ImS9EyBAEAQBAYs9exkkcTjZ0mbJpo4tFyL9NioOpFSUXpejsJKDcXJcxlKZEw8RxJkJjD7l0sjY2Aby43PmABJKhOajbaSjFyvsOE0+JwQzmSpEWUSzFokjc9olIeNGMBO4u36Lx6cZOrK2r89p6eIsqMbk3wORzsTy2BIpJyAdwBdG0HgLmwBXOC08qTIYm3FJLX5kNwLGYYpYTPkLnxZIy9jnnM4QtNrNOXc0XNlCjCfzuPb37GWYpx+W5L6F7nTVu5zhh82htYEnQaAaG2vYFPgtPJmQxNrQ6/Ij+CYzBHUAP5MyyMaxjnNc559sG52SzTmsbm2oVFGE+Jm1o9Opk8S45cU/feTPYFjhVVRd5UcRJNuD5gLW0A0dwHBbOCfpl2GfG2+WxO165hNdjOKcgGBrTJLI7LGweUd5JPBoGpKrqVMhZldvQThDKefMixI6sa3MBC9w1yAkX6gTuPabKl8oWf5erP4k/0tGcysHxNtRGJGAt1LXNPumPabOa7rCvp1FON0VzjkuxnKZEIAgNJtt9oVX9S/wDdVdb9uXUWUvrRk7N/asX4npKrwv7MOpCr9bNktBWQ8f8AOnf9LF89Qsr/AOpXU/waP+z2kwWoznLPD1GDTxE8OU16LOiff9j5VkxGapB9feaKOeE11Eo2IfcE8XMYT5gf8ZWLgpWlUXvnJ4nOokrXsGQIAgPL2gixAI6CgNLiOylPLq1vIv4Pi5pB7BofNdZauCo1NKs9mYuhiKkOfNtI1itJWUzTntVQ++IN2j8Lyh23cF4eK4KlD5o51s07jbRxFOT6L7iH10UbzdrMvVe489lkpuUc17npZd1nJFsIPrntj+aWIrbgf3dxhxa+Q6evpDyAgCAIAgCAIAgCA+b8SmPsiz33KVZ7XAVJcflavDqL9Or1rxR7GbLpdX4O77GstQ01vgYye0tBPykr16H7cepHlVPqZuVaQCAIAgCAjm2egppBpydVGXHoZZxd3GwWXFPJyJ6pLvzfkvoZ8qOtMka1FBFsZdymKUUY15Nk8rh0XbkYT3grPOzrRWpNl0c1KT1tHAdtBYf2mX/GseFz15dX5NmL/YgdKpcWbTYmZZA4t8Ue2zRrdzw4H9i3esuArKlFto7Wg5xSWw5liD7S0PGzwOPB0I3HsWjDLNV96yOM0U+3xOo01S6Kpq3CKWQPpXR+1sc7K4kkXyg6dmvUVlwNdU4NPnJ1oZSWe1jnjmkYhRg6HO0G+mvKt3gq6hnw9T3zEMV+5D3znZ9h/tmp/q4f35vpU+CXeMvesrxnMTVeuYiPY24R1tLM/SPLLFmO5kjw0tJ6L5SLqio1GpGT0Z1vsWwWVFpG/e8AEkgAC5J3AdN1eVGg2SOc1MzRaOWocY/wmta1hcOoua4qig1LKktDfoW1VayfMiQq8qCAIDS7a/aFV/UyfulVVv25dROl9aMjZv7Vi/E9JUcL+zHqR2r9bNkrysiLP+dP/wClh/eqFlf/AFK6n+C//s9pLlqKDlfh/mApYx08r8zB87gstfPUpraaKP0TewkOwl87m+9ggv1FwIP7iwcFr9SpL3zlmJ+iHvUb2DEnSVT4o7clC0CV3vpXAFrG/ijUn8IDgV62VeVlzaTLb5bm2UyIQBAEAQED2y2YDA6op280ayRjgOL2D5x3jr8rG4FS+enp5zbhsS4fLLQa/YUZqkFtiANe8OcP3F5uDTWIgnzt9yZqxU4ypux0xfTnkBAEAQBAEAQBAEB88be0/imJGQjmR1PKO0venqNX2H5Tx3LyqtO8qlLpLN1rQellXowqL/FnZdhqi9MIybuic5h6xcuaR1EHTqC0cH1lUoLWsxlxUMmo2tDzokS2mcIChNtToEBpJtqqcAlhfKBpmjYS297Wz+5PnWCpwlh4Syb3ew0RwtRq+jrPP1UR/Byfs+sqPjFDU93qS5LLWjDxbHoZYnRvikcHW3OiBaQQWuBc8C4IB7lCfCmHqRcZRdnsJQw8ou6kjUYdj1SxhaXR2GjM0kROUaDyvSVkXCVWCtB3W1O/cXSo05O77i1s/ijYHvmnHLVMujpPGKcNAB0a0F4NrBt9OAWihj4QvKSk5PYQqUlKyUkkuvyOZ7X4DM9rTZln1JPNe12Rjy6xJBynfwN/Oo4bF041ZvPo5y+tTdSnGMc+cm/IuiquXlja4GEs5N4PNzeWesAuHeVhw2LjTunHKZbKnlQzSt6EOqNnM74nOeXGIhzWgBrnuu3pJvq0DQLRTxjgmorSKtBVLXegnGxdW2pq6jeWeLFwab6SZ8pI6wBod+q14ChG0spXZlxM2krazmVRM7x+hc65JkhJJ8ovkhcT53HzLuHiuIqJbe65HEu84nR4tqY6KolLnhrntYCDDM+wbmIIMbSNcx036LLgp14RbpxTvra80Trqm7KV+wzx4T2Hc8d1LVeotbxWM6Md6/8AooyKO0sV/hBErCy92uFiDQVLwe4gLjxGKkrSjG3WvNnYqinf5jSez0ZjEbn1bgDe/ik5Bsbi7co/3x4rLxde+lW1XzeJcq1NZ7O5vKbwglrQ0NnsAAA3DpgAAOAvZaeUYrQshdvqVONF57S99hd/lEf72r7sOl9Zc5Ri+lDf6nMil0Ze+wfyhSfB1v6tk9dOUYvpw3jJpdF++wp/KHJ8DX/q5/rrnKMV9yG9DIpdF++ww8a25dLC+J0dYxsjC0mSkyNsRrdxfppdR47EyzSnFrZpJxhTTzRZlU218kN4vbrRnLzYGuaQSbZLOzOtx6FTDFYmMUoyjbmT2Fro027uL7/IkeAbYNle2OTLd+jHtuGudrzXA+5Olu3Rb8Hj5VJcXVVpdzM9bDKKyoO6NZh09sbnYC4kCJtnG4a18U0oym9/dNfpawBFjwFmU44pbbruTONXo9/fYn5K9AyHEfCpXjEK6nooDnbmAcRuDA4Olf8AigNAvuOQrz6lZOTqrRBPtbNajkwyHpl4E7wGsEUNVU23vYyMHc82aIhfoc+UNv1qrg1ZFFzlzsYjPNRRINnaAQwgb3PJkeeLnvOYk9euvXdejSjaPXnM03dmzVhEIAgCAIAQgOdeDiANqapmvtUxZrvszML9nP0XjwptYyOxSf4Ncn+idFXsGQIAgCAIAgCAIAgIJ4UtmvGIhOxmd8bS2RgFzJAdTYcS06gdBdxssmLouSyo6UbMHWUG4y0Mg+xe0xo3MjleAAAyGVxtFPCPcxSu8iRu5rzoQADa2vmRnOM3WpLP/lH8r3mZoq01FZE/p5nqOv0uPwusHO5Jx8mTTzHcR1gr0aOPoVf8rPU8xilh5xzpXWw2DZ2nc5p7CFrUk9DKclohnhExEl1PTNdlbI7NLY2zRtc0Bl+AJJv2LzuE6zjTyY89zbg6V25vmIzT7KtmqJeUhNTLCQA507mRxhxIa2OIODQMoI3fKbrBg3UnSapxVtz7XpbZdUUItTk3dmwHgzohuw+nPbUzH55FvdTGP/CP8mZ7Udb3I9Ung9pPKw2lb+fe753Lkli+ZR/lLzD4nW9yMsbA0fCgo+8k/wCNc/8A26o75eZy1HbuXkWXbK0Y0FJhnUCRoTv3v6h5lxPE3zyhvl5ncmnbRLcvI5rtJihaHmjiZTmOXJG2LUNJfyZc0a63uR1uuNVTClxle1Wzvp02zdZrn8mH+X3clYqXQtYeSlcMpJzAvk00u8FwPeT3LzuKcpPRfuLUlYwjte1oBkpmSZntY22a7HuvZzsziLCx4cVbTwrk3HKtmuRrvIipK+n3zEj2NtHiFUwgRsbTuDb6Zrvbrrw0Hyr0ODLKLuzLirtJkFjpuVbT1EsTi+BkQYG3aczQJA61rOII3E8NyyOo4OUISVnp70aXShLPJaCS0k0zgJBQYicwzWdDFdx0HNzOJBsb2NtAuPg6qrJuOfY3+Cvlas7LvMnxmo+9uI/o4PpXfhdTXH+L8iHLXq7wZag/+m4h8Sl9KfDKnSX8X5HeXPV3+p6JqCLexlf22pLrnwyfSX8WOXS1d/qWoaSZpJGF1xJ33dS/NewXXwbUebKX8ZHXj5Pm7y/9cfeqr/8AxrnwuXS/rIjy6Xt+pUGp+9NV56P6F34VLpf1Zzlsvb9Req+9NV8aj+hd+Fz6S/ixy2XtvzLFXHVPFjhFURppylMAbG9iWi9uxSjwZOOdS/qxyxvM/H1KtFWCf+E1ZuXH7NTnedfdC9u1Phk+l3M5yx6ve8tSU9SRrhVUwC/OdPAQ3dqQBc2sNB0Lj4OnBN5fcyUcXlSs0i7BFWteZBh1W6Qlh5YVUPKSBrXNBu7ybOOh1557reSYiTVTjHfqfP7sQ4+CvHJWr3nMvFX4rMDEyAtYfu1TUsER6fa4mh7rajXzFdVKrOnlV6jydSsu/wD5IupGMv04q+8wdncDipXljpWz1NQCJaqRuWIMDg3koQPJvpYaHKb2AsKnPj5KnBqMFo27dpNU5RvUndvv7dRv6fCYppuRimlkZHLnI1EVrc+2UBhNy4DoPTZa40XxnFxd48/52bip1HbKaz++06AvVMgQBAEAQBAEBYho42vfI1jWvfbO4DV1hYXPFRUIqWVbOdynaxfUjgQBAEAQBAEAQBAEBBdpvB4yUufTZIy+5fC8XgkJ3mw1YTxIBHVc3WKvg1N5UXaRso4txWTPOiGM2Pq6fmxPrqJt9zMlTTdojLubf/YXn1YVE/16amtaWfevQtUacs9OVu23ibGn2erCNMRpz+Phoae+yotwdz3j/L1D5Qufw8yzi+x9S5hfJUQVBa0gRxU5ic5p91Y3sTxF+vpXXLCQX6Ms+278UWUas72qaGYWH09fOCA+imaxuUPqM7KgHUMbJltmAIAuRe3WoRpYao7v5XmzXVutX99gk6lKVloNozZzFLG7sJD9PLqC23DjfpVzweFvbLzf+UfIqWIq29Cjdm8W9/gw/KqFLkmD+5/aJzj6vtF1uzOKcZcI805+dReEwn3P7LyHH1Nu71Pf1M4hvknwwN0vlikvv03npsoyw+GSzT/t6HY16l+fcXIMHlp54ppjDUBh5whie1oAIJJLieeDlI18krjdKhNTg8pX69mraWKcqsHCWZnvaDDw+YvjzjgC5jgHNLQ4a2yka2uL7is05xy3kPM+xk6Mnk2elGFHgheNb5RvGjLab9bdPQqVmzl7qMxqPBZZZHWrIoXMjYz26nbMXMGc6B55tr2vxuL2st1F0KkbVuzT+DNV4yP7fcaeXF30lRBBnjqWTPY11xzb8syIuAB32sRrbVSo0YVYynbR6sjWqSg1tOj4TUSSSyXnDclrMLCRY5hcZSLdGqooyyvqqOOrSK0VGKtHSbnK/wCHZ+ik/iK/5fvy3SM1/wDXwGV3w7P0Un8RdtD78t0hf/XwK5Dxmb3RyfxF21P70t0hf/XwPE1mi5nAHG7Hd1uf9KNU/vS3SCu/8Swalu4Ti5AI9rdqDrcXfroufp81ab3ksmXRKCtj/pHG3ueNr++6Nbpele3Gz7zuRPomUHD4V/xFPJh06m6RDPqR5Mjdxkl7o/8ARMiPSqbpDPqW8tMdcNs6d1wbgRgHd1jRRyM6s6j15mSfPo3mr2gnnaGhrSwOsGtsHukOmYOFgRvFg0XOu5V1KVZdJX0Ju77bP3430eKel6NOzq1lzZQzT/ZRkjY0N0tz3DS9yNOnuHSteFw/Gu8rpL/Z6d5TiMmGaOdkkjwmIeQD2rauD8OtMb9d34mZ1p6yN1exHKySmSQcm992ta22VhFyCPKNyddwAFhe6rlgU55V+f3bUXrFNRSJPhuGxwMDIxYfKbbvn+VbKdOMFaJmlJy0mWrCIQBAEAQBAEAQBAEAQBAEAQBAEAQBAEAQFCEBTkx0DzIDxJTMd7pjT2gKudKE/qin1okpSWhlPFWe9Cr5JQ6EdyGXLWPFme9HmXeTUegtyGXLWV8WZ71vmC7yel0FuQy5awaZnvG/FC6qNNaIrchlS1nzXtfUOjEjmPcz68nBykjT23o4Lz6CviJLZ+Ub8TJ8RE6TR1hjrw90ck0YpyCxjS7nOILXZd3kEd6w4OdODbnG/eWVIuVNJO2g5xtDWysdCM8jbyBrhmcL3yXDhx7CtODzufvWRxmaEbHR6Kt8XxCeUxySN8XLCGMc4gl+Ye5B05tu9U4CuqSd1e4rQy4pXscurmFtXhzTe4mjabgg3bLCDcHUblowzvTqv3oZHF6Ydvido2QH19N/UN/7rlzgjRPsIYzRHtJxZeyYSqAICzWxl0b2tIDnMcGk7g4ggEjtXHdrMdWnORjZnZ6enbYPDOZG081pu5uYusANAC867zvK83D4evDKz2vbTZ6F4ajVWrQnzX0nmTZqc1DpuV55ewhwDcrQxpGrctydbW3a33o8NXdVTur6+bRbRrOqtTyMm2b11m0dh9Wf52B+ZYfnC05GI6a/j6leXS6HeYc2BVLpA41T3HLbM20YtmBtZoNz7rU9Konh8RKd8vm5s3dn39hNVqSVlH8mTgmDTRFpdUSOY294iGkEltic9s2+7lbh6FWCWVLXm9dJCrVhO9o59fpoNtWUUcoAkaHZTmbfyTYi4PDQkd60zpxmrSRTGbi7pl2GJrAGtAaBwCkkkrI423nZ7XTgQBAEAQBAEAQBAEAQBAEAQBAEAQBAEAQBAEAQBAEAQBAEAQBAfMu1tBJUcrHCA5/jk7rF7G6ZpdbvIHEedeXRko4iTer8o9GvFuhGx1DZ7K/Ew0kOYaZ923u0ua5gBI42zOWbg6nGU5ZSudrtxpJrZ+TmOKUctQ+LJZ7xKHuLpGNOUBmt5HC/DpKnhnGEp6reZ3FRcoRtrOpbOua/E5hcOZ4q92W+mYSNGa3TZ5F+sqHBsIyvlK5zE5UYK2s5d4hLPUUMjcryyRkkjnSMBtnicTzyC46HdcqdCUYQqrRq7yWLg24dvidc2NlDq6Yg39oHT8KentHnXeCcyl2FOMWaPaTteyYQgCAIAgCAIAgCAIAgCAIAgCAIAgCAIAgCAIAgCAIAgCAIAgCAIAgCAIAgCAIAgCAIAgILTeDhkcrpGzSOzOc6xy3Bde+paQd51sFhlhJ5eVCS7V6/g1PE3gotaDcYTsq2GcTmWR7g1zQCRYB1r8Nd3Uu4bCOlJybu9it+WRqV8qOTY1lD4PY4XFzJpTplFyAQLAbwNdw4BVPAzUm4TsnrX5uvAslispJNGywfZNkErpeUke90bo9Tua4tJ1335oVuFwfE3blfssvz4ldXEOaSsYGHbARwnmTS7rAggG2m8ga7upVPAzTeROyez1ROWKytKNtgOzTKaR0gfJI9zcpLjwvftV2FwnEXbd29ll+fErq13USVjeLYUBAEAQBAEAQBAEAQBAEAQBAEAQBAEAQBAEAQBAEAQBAEAQBAEAQBAEAQBAEAQBAEAQBAEAQBAEAQBAEAQBAEAQBAEAQBAEAQBAEAQBAEAQBAEAQBAEAQBAf/2Q=="/>
          <p:cNvSpPr>
            <a:spLocks noChangeAspect="1" noChangeArrowheads="1"/>
          </p:cNvSpPr>
          <p:nvPr/>
        </p:nvSpPr>
        <p:spPr bwMode="auto">
          <a:xfrm>
            <a:off x="0" y="-617538"/>
            <a:ext cx="3543300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390890"/>
            <a:ext cx="2679196" cy="972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AutoShape 19" descr="data:image/jpeg;base64,/9j/4AAQSkZJRgABAQAAAQABAAD/2wCEAAkGBxQSEBQUEhQWFhQVFxUUFxUXGBcYGhoXFhwWFxcWGBgYHCghGB0lGxgaITEhJS0rLi4uGB8zODUsNyktLysBCgoKDg0OGxAQGi8kHCQsLCwsLCwsLCwsLCwsLCssLCwsLCwsLCwsLCwsLCwsLCwsLCwsLCwsLCwsLCwrLCwsN//AABEIAMgA/AMBIgACEQEDEQH/xAAcAAEAAgIDAQAAAAAAAAAAAAAABQYEBwECAwj/xABNEAACAQIDBQQGBQcJBQkAAAABAgMAEQQSIQUGEzFBIlFhcQcUMoGRoSNCUrHBJDNic5Ki0RUlNENTcoKy8TVkdJPSFhdEY7PD0+Hw/8QAGAEBAQEBAQAAAAAAAAAAAAAAAAECAwT/xAAgEQEBAQEAAgIDAQEAAAAAAAAAAQIRAyETMRJBUTIi/9oADAMBAAIRAxEAPwDeNKUoFKUoFKUoFKUoFKUoFKUoFKUoFKUoFKUoFKVG7d2ymFjzPqToqDmx/ADqalvBJVHYrbuHj0aVb9y9o/Bb2rXG1t4ZsQTnay/YXRff9r31FnEWrjrzfx1nj/rYk+/WGUEgSMBpcAdPNr14L6QcOReze8oD8C1a7mxmIWUBcN2CAS7uE0JPS2rWW9jXrjMbp7OvcaxfLtZjLZGF34wrmxLppftL05X7N9PGp/CYtJVzRurr3qQfd4GtCSYt+gA8qzt2tpzxYuIxk9p0Rl6MrMAVI689O461rPlvfaXE/TelKUr0ORSlKBSlKBSlKBSsTauM4MLyWvlF7d55D5mqDJvTiGNy1h3KLAfj8TWNbmWs562TStaRbwz3F5PO5Iv8Dp8+dSuH2niTqkqkfZ5n96ufzyfbXxVdqVVod45VH0iKbDW1xr5nnr4CpLB7xQvzOQ9zafMaVvPlzf2lxqJelcKwIuNRXNdGClKUClKUClKUClKUCqT6QsDIzRyqCUClTb6pve57geV/AVdq4IrOs/lOLLy9aejwffWRFEByHvrYmK3dgc3yZT3qbfLl8qw/+yUXR5P3f+mvJrw+R3nkyouOe+VSbnMLDqb6HT31HYrDd1XraOxPVCJ4zmCK2rAlgfauSv1bC3gSKnMJu7hlsREG69slvkSRW/gvInyRqjZ2xZJ2tFGzeI9kebHQVsLdTc1cMwllIebW1vZS+htfmbdf9atSIALAWA6DQV2rtnxSOd3aUpSujBSlKBSlKBSlKDznhDqVYXVgQR3g8615tzYD4cki7RdH7vBu7z5H5VseuCKxvE1Gs641Fwq5SJh7JIPga2BtDdmJ7lPo28Bdf2enutULPsCWP6uYd66/LnXl3jef0751mqvPgMRJZVxUkchzEXCuhAse2rgk62GhHM91Zu1YngfKe0OYcciPLofCvXE54sSLoOHKkPDa5DajtXU8+2Te3IWv0qXUB1yvqKxu3Fksazy+4r+A2/LCewbDqp1U+78auuwd6o8QQjdiToCdG/unv8D86qW0Ni5dV5VDy4crXXx+WfpjWOtzUqu7k7TefDkSXLRtkzH6wsCCfHW3uFWKvVL2dcLOFKUqoUpSgUpSgUpSgUpSg6TRhlKkXBBBHeDzFYmx7iIIxu0R4ZPUhfYJ8ShU++s6sNOzOR0db+9CAT5kMo/wUGZSlKBSuqODe3QkfCu1ApSlApSlApSlApSlApSlBD4jBK2MUsLjhHsnlfN7XnY2rIbY8XQEeRP41zIfypP1TfJl/jWfWdYzr7izVn0j22UpFr/ECsGTdaJj2ma3cLCp6vOaUIpZjYCsTw+Oe+NfJr+vLAYFIUyRqFXn5nqSTzNZNV/H754OAlZZ1DrzjW8jjzSMEiq9J6TMMzZYjIzEnQoyKALkkl4+QAJrp6Y62DSqfsz0g4ORbtNkNrniRugHnIQE+Bqcw23InUMjpIjcmjcOO/S3tf4b1RKUrzimDeyb20Pge4jofA10xWLSMAuQLnKo6k87AddAT5AnkKD3pVZ2nvphYTlknjje1yhOdwPGNSD8L1DR+kyBizLxDEjIhcQSC5cMQVUjMRZG7jpyN6dOr/Sqqm/uCP8A4hF6fSq8Hzmy/IGprBbWSRcwIKm9mUhhp101t42tQSFK4Brmg8sTLkW9idVFh4kDr51WZ9pTSDOvDXhyt2CGDlUJVspJsWKEgaWuT3Xq1EX51V48DGsuJErJl4vFGaw/OCM5Rc/oN58Q+8LQK5qEO8cEQCyyfSL2WGVj2l0J0FtbX99YWL35w6j6PNI3dYqPiRU7F4mMHj485izdsl2CkEXFzyPI6a2qQqjbE3uKZhiIxZnZw0QJsG1sQSbm99R4aVOx714Y9XHnFJ+C0mpTlTlKxMLtKKT2Gv4EFT8GArLqoUpSgUpSgUpSgUpSgjZSPXIx14Mh9waO/wB4qSqs7biL7QwqqzLdZSxU2bKoB+F8oPn41P4ODIgUnNa+p0vck9KD3qs+kHCyS4KRYWCuoMmYmxCr7RUjUNY6GrNVb32hJjQq7Kc6xECxDpKQHRgRyst7ixuo6XBUaf2jhwkjKqgCJALAdbdrl43rB3XnUPK7oJPoJ7A9C9kLcuYVm+NTu1dpqIMQRfMS9mtyY3635A26d9V7d8Ww+Jcf2UUX/NljY/FY2rk8/JL6SeycI8i5YxdrFu7QczXrgd2GXEArI3GyXZImMTAkvlR5MygexfUga26io/HY3g4djdgHXhtlNms5HI9CGCn/AA2r32FthExIEDMXaOZnZhY8VIp3Sx0zW1JuNT1N6uZG8SLBsja21IcVDFMHklaQoq/QjMkSM7h2VuGfaA0IsR361L754aTGWeTEtgliy50zXOVyFaIOjqDIWsNCb3yg21NZ2htGSTb2FBkIEZksQxNhJJJEzeDMqC5H6PumN+9qMmykmsBLOsRZSFZSSO3owPJtQQOladULtzYuHjicYSIgw6ytxbiwkZLhcgzAlR2s3O4sbXrE2ViG9TZNMhxKse/Nwzb3WB+NQu0MaESIYdpeFMERzKwv2bOyqikhQXXXkNALVLbLf8kQdTiJD7lji/6j86xpx1zvp02jhnYXVSw5aan4c6x9hYCQpAkLnDySOczaqCRqOIvJrG3tA251mz7Z4KspQMpBvqNQdSCGBUjQaEdB3C2fu8yz4jBXBCSu5YE65chLAkd4B1pEknrjYXo7xzs2LhZ8ywzMim5PLQ2J5jkfMtV0rXPoTVnwcmIk1eeRnZu85mZtOnaYnxv4Vsauk+naXsKisHGGnxNxftRj9wVK1HbN/PYn++n+RKqofZ2IhxGMxeHIdZIDGWtIw0dbA2VtLhQdeea9N5NiOmGkfCmYzKpKJxW7R7tb/wD7vqzhBcm2p5nv867VORetU+jDGYjGl+M0qxqNGEkmrhrMpJRQD10JPlWxV2Mn2pT5yyfg1YO6Wz8OkQkhhjQkyWZUAOV2zEXtexIBI7wKn6kzIXVY8ODReQPmxZj8WJrIpStIUpSgUpSgUpSgUpSggcX/ALTw/wCoxH+aCp6oHE/7Th/4ef5tDXpHt7PO8MaXZOpYgG2h5KSLHTWgmqq++s3YjPRXdvPJG/3E1OceS3sJ/wAxv/jqmYnZbYqeWV8SI8OV/Nl8+SSQIrHtWEYyobKOrOSKlS/TVu3ny4M97MTXfZxjXAZf66TEr/y4Yzp+1Lc+a+FXrau6uzZEWM4tmKkaJJGL9eQjPTWo47nwZ1WKdMqFmBkkKk8TIGXNwegjXWw59axxynj1FK3okKwqVNmV0YHxBuPnUTuiD6/ExNy64pj5mGe+g5ak1sLebcdpIWMcq2XW+ZHS99AWVgw88hqsbJ3bxGGx0JkUZeFOcykMATh5zZh7SE6e0Be9MzjWc2VL7PwZk25iFBPYEEl7WsFMeJYfElfG9ZfpRiP8mYeQHsoRBl72DFrgW+d/q+OmZuhd9pbTlNrqrxg9SImjw4+UR+NYO35I3nEbFpIInRpIGPZMtjnYWPIC3Z7IuQTcE1pvnZWvJo2SWFHkJAjVlBsAL5tB/Hn8qumDxinCYaMAAq2IkLX55jGo+SAe6p3D7wRRFxFh+yWut5DGwFgLHghbjwvYcrVkYbejKxbgJrb+smuLZtbliSe0dedZ4nxVr7bz6N5W+OlWvciAtPggvtCKVhfldlZBf9qpxt4MNOCk+ADAkdolZdOenE7S+413xGyMOzQyYF3ikjBAjBstiCWV1e5K26qTY206hMszxWVlei/eHCYXZkUWIxMMThnusjqpF2a3PvsfhWwsJtCKVA8ciOh5MrBl+I0r56xsE2HaNXkCs6RliBE1zmmVtXU31S/iCLc62tuzDw9nSTNI4CJIxK5ApCre4yL0t0tW46Znpd1kB5EHyNQuzNoR8fFdofnVXrqRHH2R3nXkK8diYcyYdHhlPDkUOgkBaytqtrkWuCDqDUdu1KExMwYFjJNa4W+Vlgwq3uBoCNb2HOqLnXBNc10mNlPkfuoIfc3+hQ+KqfiBU3UTur/Q4f1cZ+KqalqBSlKBSlKBSlKBSlKBSlKCFmH84x+EL/Mj+Faj9J0axbQBUks8x6i4JXDyWFh+mxvpYBRqTrtyRv5xUf8Akk/BiPxrUvpOYfyi47sTHbw/JYw3x7P7NZrO/p03gxUgw4tI406Mw+41i4DHmdI2c3JAta1rdQAOo0BHO47iCfXeT+jjyqkx7XlhwQVMuX1ksQRe5MSC1+YHZHKx00NSMeLXKvUsoLEgWBOnl0+VIpTcC5t8qqWz98I7WmR1PetnX52YfvVObO2vHMcsJ4h10UG+XqcrAEDXnTj0diVGKz6HodG6qT3Gs2GZ2kvLdiIcQqve4y8Fz15aKKhfXoQoDSIup5vHe/L2Q9+lSOA3lwCI6y4k3KlRaOX62hsyqQNL63B+dFrO3dweXG497j8zi3IHIlpEJJ7iMoPjmbxrw3o3fmimeXJmhlOdXAvlY2DI1uWouPP4QuL3ps+J9TKSHEqytcsps2fRAWW2rki4NtK2Xuhtw8EHGlFMsaSsCSFQtdeGUcnKNPHXNfmK0z9NbQ4NyLiwHfcfhWXFgeja+VbQTZGAxDFomjLfW4TqTbxAvl+VVzfDdVMLhpsSuImVYlLlLI/cLC4v176nF/JW44wosBbwrmRwozMQoHUm1vfXhsPDNiY2lXEqyBgpII0JtYMyjsnWpUbFDkZSpKdzgkHzaNm+dTi9UvePak4KiJjFmMK6otyG9YJ9pb6KIyQORaxtyramwsEZdiOzBTK0M2Vyq+0FYA8rc++qttrAB4uEZRG2igiXLYi2rIqqJbAcmvcipbd7ahwuFSEmGTICDIWAJuSb6cudXrPF03d2VkwkEbFg0caxHI7AXjGTwuOzUFsiLNjDc6DEO1udyIMFY/fr4nvrDn3qGEhQtGoS2lpnBYKNT2QbnlzFSW58UeLMk5FwJg6i97M0GEPNbA2K+VVF0ryxPsN/dP3GvWoHerakkCdiPMpVzI17ZV0VedtczA+SnzFR77p/0KD9VF/kSpeofdF74KC4t9FF80Q2P3VMUClKUClKUClKUClKUClKUFH23LIu0xlYhThZtQdQwMtreFgD5qK156TH/nNh/vH3YbD/AMavW9eJEO0S5W6+qyEkC5zOViFutsvTrlFa/wB/HEmLWdTcPiJLixGVhFGgXXndYw1/0rVnTPk/ykt6doKcAU7VzHbQeHfmt77X8q1Ziz+Rr/xB+USfxq+bzt+TjyqjyQ58MgvYCeRie4COIcup1AA7yKzPtzzq2oiGAse4DmTyH8T4VI7P20+GzermxZcrMdb2Nw1jpcdOmvXnWDipr9ldFGgH3+Z7z18rCuuFw7SSJGgu7sqKNBdmIVRc8tTW3bnHEs7MSWNySSemp1Og0rzrYWD3JgXDTYiXNJDAI88qShOI8tsqYeMRte4ZCGkIzB1OUA6V7fvdo7Ox0mGz51AV0YixKPqMw+0NQfK+l7VRXqmtl7zTQIEWxUEHW/LXQ2OvM+NQtS2J3dnjwUWMcKsMzmOO7dpiM1yF6L2DqfDvoLFh94hJdyEYktmjKC3av2rg3sCeluQ8qse7e+c2BkOdVkje4bMMuYEls1xqpObQtmFtBlFamjcg3HOrPs/H8UXYkv8AWLEknxJPP3/6412e2dWz2+gtn4TZ+0cOxjiVb+2FAjlR2W1yU5G3JgSDa4JqB27u7i8Dw2wu0JEwy9mRsQq4jJr2S2Yaxm+UkWK2vqL21vsLeJ8HMrxNZl5Xvlsecb2/q2/dNmHI19A7D2pHjcMsqjsuCGRrEq3J438QdPHnyNal6svZ1Sp9l4oPAMWmALPITxIYTcrGrSE5mF1JsBp0zVbcNsPDH2IIVIy3ZYowLj2gOzy6e+q3tfZciYuKG4fDsxbDx9n6PJHYxAaXUnvuAD7qvWGSyKNRYAa6nkOZ6mq0h9pbp4bENedDIvZIjLNw1ZLgOqA2DWNr/wATeK3BxMQXELCPo2xTiMKNAvDhKr4WT3aW56Vcqo/o3iWMSwqCckkmaW4Ku11WwsTYqiqCDY9bai5F4qN3kUHB4i/9lIfeFJB+IqSqN3lP5FiP1Mn+U0HG7blsLEx9po4mJ8TGhPLlUnUXu0PyWH9XF/6aVKUClKUClKUClKUClKUClKUFM2sf518sIzjwZWfKR5Vrn0mqVxnaOjYhynlw1Hv7Svr41srGpfa1v90/9xx+IrX28G7uLxmLbIqERSOQGdAwB6a6k3DHwuazWd/SC3of8nH938Krm9WB9UjiiEmYteVtBozKi3BBN17LW+fIVfd49zsaYdICQAbkPFoLam2e591ahx8uZyRy1I8jy/dtTMY8WbO9Y9dlZls4upBurC4sy2N1I6i4OnLSutSmA3gnhRERlKxszxh4oZeGzWzNGZUYoTlB7NtRfnrWnVuHDyQwx7J2dJfj4iRcbMssnKUjOnHYrmftco9CxjUFranE2xuKm0sdNM+LkdzwQ0aooZDK7RxkXsFjSNMxFidCMzG5rXOE36xsYIzxvmZnZpYYZXZm5lndSx7uegAHSsoekXF9Y8IfPCw/gtBY9oejDCwr9JjzHJJx+AjrGvE4REai5fm7sCAPqnwJrr6ZcK8ZwuFiAOHwGHjQtmW/ElsuZlvfUIutuZaq/wD94eI64fAHzwkVQ+394HxeTPFh4smb8xCsWYta5fL7RFtL8rnvoIiszZLnjIOeYhSLgXv0BPX8bVh1yjkEEGxBBB7iNQaDZx2EBGDwwEYAljkFww5ksBb/AFqz+jvacmBYRuY3jlIU5ZVJBF8jWF7sY1IK6E5VNUHZ+NaSFMxuACLHkNSTYch3++s7Z2K4MwkXQoFlFvtQurj4qXHvrnL7454smuNuYzDSptPCqZTKckj3ZQMqF0UjTno2l7n7qu9V/FqDtLDMORw89j39vDkVYK6OhVO9HVsuJI5etYnXxvGD8wauNUv0Ya4ec9+KxX+e34UF0qrb5bUb1eaOFA4sySvmssYI1v3kDn0FxfrUztjFFECobO+g8B9ZvdcDzIqM3iwnC2XiFQC/BfmSNCCTrqb6k+dFY27W3rNHh5ozHdEEUnaKPZFBXMVADXBsOtqtlUzF7IfE7NdEus0Zcwm+VjkPsHsjKrAZLi9xZr3rO3A28cXhAXN5Yzke+hOl0cjoWQgnxzDpUFlpSlVClKUClKUClK4ZgBc6Aak0HNYWIx5WVIhG7F1Zs4HYXLyDt9W/TSjYhnbLGLDXNIRoLG1kB9tvH2R48jkxRBRYeZPMk95PU0FG23PKuORkCGbhiMgtoc0oOUDnbUdrvIGlSuxN5Y5ZuFiMO2FxXVXClWOg7Ey6Nq1hfKT0FYe1IgdpXI+rAVPfbEQ5gPHl8asm2NkR4mMpIBqCt/A8wbEG3vB6gg2NRXlvQwGCxJNtIZefK+Rrc/Gvjxhr8PuFfVMWfDQTYfGzcSHhy8OZx2xEF1WVuTsO1ZuZC3bWvliVCpsedhfzGh+YNVHSlKUClKUClK4oOaUpQWvd7WEeZ+5akW9sf3Jr+XCf8aktyNnS+ozSrHE4jUtw3LLxLIbopQhicyC1iLdrvrJiwwmkiCoEM0cRtduw2IYAoAx0CBJudyct72rFnvrH4f8AXWzoUb12BixuMLGALke00d/mD8aulUyDb2GlxiPFIGjEOUMAbHLLlNrjUAqdRpp5VcQ4IuDpzv4d9bdHaqh6M4suEfxnxDfGRqxMdv08rOuz4TKiXDYpjaPQ2YxD+tF+zm0W97ZrWPTY8kqYZFwxVkfiG9xrmOhRgdGJLEnpblUFkwB48pl0KDRLaiwvb46n326V33s/oOI/VOPiLVGbB2yrngjPDMiqWiljyc9BZwMrcunhpXlvziW9WkhcIeJG2neLqOR0tc9be/lQT+xjeMkajMbEaggADT3g/CqSiHZ22TYH1fFamw0GdtT/AIJm17lxI6KazNh4jFJnw2EiwyxxEGPiF1sjAHRVvm7WY8xa/lXptrZ20Xhd5sRhlWMNLlijkUnIM2UytJoDbXTlQXWlRuwtrpiYyVYFkyrIAbgMyLILHqCrqQe41JVUKUpQKUqD25vVh8JLFFKx4kpAVVFyATlDN9kFtLnx6AkBMyyBQSxAA5kmwFR7YfjyJIQyLGSV1IZrgi5X6q2J0Opv0tXvFhyxDy8xqqc1Q9/6TePTpbW+ZQdMluWn3Vyr38+6u1RW8u2IsHh3nmbKqW1HO7GwAA1PlY6A6GgwMXAZMb7RHBCMF6HUvcd1yADb7I58hLyY4E8NCDLlDFb3yhr5SwGtiQfOxqBxMkrhJcJkKvCrh36xscxa3PNlbr1PjXrsvYPqSh43ve8uJmksZJ2CkEuxGiqNVAKgWtyvRXntPDGaWLCM2Yn8oxLWH5tSeGg0t2pLDX6sbVoX0sbEbC42zIQXDSZrC0mZ2u4IJ1vzGlrjTWvobdXBuBNiJhaXEyZ7HmsSDLFH5AXb/GepNRXpT3P/AJRwdkA9Yhu8PTNcduK/QMAPeFPSiPlmlek8DIxVgQQSLEWIINiCDyIOhHQ10oOKUpQKUpQKzdi4Dj4iOK9gx7RPRRqf4eZFYVXDdDZGX6aTS2ov4dfcfnbuqW8hbxY8VszgQ8N5mIFi0atlGcgFiRyWx0PtcvMCf3V2MmLeJGJXh8RTnbtWUrIummZgmIZB3ZTcG1RWydnSY7EBIFuOeZh2QL/nH/R7l5sRblmq4ba2HBg3VFlMDcOOSKduZxKM6l3N+0XDgMp0yk91Zz2+0zbfbN25gIExSwqgjHBjjjKi1mDHKpN7WIve/TNrUdvNttsqYTiK0LorNiGvw5kcNwlzIy3DWuQDrbLftC/Z4W2k4OJRk4qBGhuygZDd7DQklSNOYDnlzqV/7OQyQmSNQCI44o3YXLBW4qrYjKt5CCcoGqrYgKK00l9l7KWNUisoSMCSQgBVLLoqAcgq5fZ5AKo6VjbhIHweHcj+rD/tljy6VxLtQJEkLMFzSpATYjn9Q6aMSAvasCGB1vr4br7UTC4DCLLmMjwRsERS7NpckAf3h8aC3zwK4swuKqu82DDLLHmzOIHyI1+twhDDXMHOnXUWtXtPtzFyECDC5f05yF08UBDD4Vh7UlMS4iWUiSeHCSTE5QI7R/SIgW9z2he57hQem6yFcUFZcp9WQlSxchrQ5lLkkuQbgsdTareRWsvRfj3xRXEPZZpI5mlCiylllyjsm9gU4Z0PQeN9lRyX56GkK19siI7O2nwjpBLaBD0yG74byKMZYPIw1sWoXevZIxGHYXsy9pW6qRqGHiCA3urM2Hi2lw8byALIVHEUEMA40cAjmL3se6qjOpSlArXkPo9m/lMYybEiZRIZMjKQTa/CGmgCGxFvsjlWw6UHQZvD50sfCu9KDzIPeKwtrbLjxMZixEaSxkglWFxccj51I0oKhvPtKLZ0EQCAIfydFzZVVMuoF+4ILCpbHjOVi5hu2/6tbGx/vNYW6jNUT6Qt0pNopCqSRII2ZiJYuKDmAAsMwtax+NdNz9hYyCXFSYqXimV1EYuSFjUEaA+yTpcC47N+poqxk+NebOe+u7wyHurFlw0v2aIoXpF9H64zNPAAJz7a3CiW2gYHksgGlzo3Ju8aN2psiXDsyyKRkNmuCCp6BgfZ8Oh6E19RTwTfYPuqJx+BeRXWSEkMpW5W5GjAEXB5ZiaD5krm1bJ3h3GjjuUzjnoY7n3FbD901RcdhxGSGRx4kf6UEfauVQnlXJxC8gpv7v8A7q/R7ViMcPquz0R0XtSTC92KqCQl+12gSCbWBt40EHsfd2QgSNGxGhF7rm7spI18xerdg9iT4hATkjTKrIrcrH2bqpPIcw1iNNNah9nYKYNmeaZyTexc2v4AcqteCeY2BLVLOpZKnNy4ZsFE6mRWd3zMwuBYABVAI0AH3msvefb0iiIkoJyZBhzlzfSCNzqLWtcA69QK6bPwhPtE1JY/ZkPAd3QNw1aQGwLKVU9pCeTWvY+NVVa3V21JJgFxkrcLKWcy3zERRm0uRSNM9mFte0ynnarlszFTyQxPw+H2EZYzpkzKCRbncXtrbr31Vd1d6cNNiEwkOHVISth7JGZcz2EaiwU29q/uHOthiA99Ra1nPgNovtSZmw98LMBHJmdGRgi/RygZ8wcEC2nUjxFy/ktjwb5vo1EZswTsqLAXUX6DkanDGR0vXKZvsH4VUQeMweIc9mTIBeyKLD3nUsfE1HQ7BmKustmDhlbUMGVuakMOWvK1XIIfsmu2Q/ZNF6rmw9inDG8dhoR0J1sSNFH2R8KneM/UA17hT3GubeBojF2hivoJLnL2Hu17ZdD2r+Fax9A20pFEmHkRlUqrrdWHbX2i1x9YMtj+hWx94tmJisLNh5MwWVCtwpOU81YC2tmAPuqg+iHHY6GRsDiYJTCgYpM6MqoVNsis4HEjb6ttR4g9kNtUpSgUpSgUpSgUpSgUpSgUpSgUpSgVwRSlB5nDIeaL8BXX1KP+zT9kfwpSg49Rj/s0/ZX+FdhhI/sL8BSlBz6sn2R8K8sTgEdGWwAZSptbkRbroffSlBQtyfRq+BxYnklikChwmWMq3aGW5N7cifjWxeGK4pQdgtc0pQKUpQKUpQKUpQKUpQf/2Q=="/>
          <p:cNvSpPr>
            <a:spLocks noChangeAspect="1" noChangeArrowheads="1"/>
          </p:cNvSpPr>
          <p:nvPr/>
        </p:nvSpPr>
        <p:spPr bwMode="auto">
          <a:xfrm>
            <a:off x="0" y="-914400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286" y="3450135"/>
            <a:ext cx="1652786" cy="1311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771650" y="84500"/>
            <a:ext cx="6540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 err="1">
                <a:latin typeface="Comic Sans MS" pitchFamily="66" charset="0"/>
              </a:rPr>
              <a:t>Tchil</a:t>
            </a:r>
            <a:r>
              <a:rPr lang="en-GB" sz="3600" u="sng" dirty="0">
                <a:latin typeface="Comic Sans MS" pitchFamily="66" charset="0"/>
              </a:rPr>
              <a:t> </a:t>
            </a:r>
            <a:r>
              <a:rPr lang="en-GB" sz="3600" u="sng" dirty="0" err="1">
                <a:latin typeface="Comic Sans MS" pitchFamily="66" charset="0"/>
              </a:rPr>
              <a:t>înstrument</a:t>
            </a:r>
            <a:r>
              <a:rPr lang="en-GB" sz="3600" u="sng" dirty="0">
                <a:latin typeface="Comic Sans MS" pitchFamily="66" charset="0"/>
              </a:rPr>
              <a:t> </a:t>
            </a:r>
            <a:r>
              <a:rPr lang="en-GB" sz="3600" u="sng" dirty="0" err="1">
                <a:latin typeface="Comic Sans MS" pitchFamily="66" charset="0"/>
              </a:rPr>
              <a:t>qu’ch’est</a:t>
            </a:r>
            <a:r>
              <a:rPr lang="en-GB" sz="3600" u="sng" dirty="0">
                <a:latin typeface="Comic Sans MS" pitchFamily="66" charset="0"/>
              </a:rPr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4459" y="1784486"/>
            <a:ext cx="433125" cy="4621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215771" y="3918452"/>
            <a:ext cx="433125" cy="4621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2143125" y="3918452"/>
            <a:ext cx="433125" cy="4621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4560725" y="3897916"/>
            <a:ext cx="433125" cy="4621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Rectangle 22"/>
          <p:cNvSpPr/>
          <p:nvPr/>
        </p:nvSpPr>
        <p:spPr>
          <a:xfrm>
            <a:off x="4064740" y="2645950"/>
            <a:ext cx="433125" cy="4621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6348151" y="1395671"/>
            <a:ext cx="433125" cy="4621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4078060" y="1181171"/>
            <a:ext cx="433125" cy="4621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2480452" y="1320136"/>
            <a:ext cx="433125" cy="46217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26803" y="4831523"/>
            <a:ext cx="42175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>
                <a:latin typeface="Comic Sans MS" pitchFamily="66" charset="0"/>
              </a:rPr>
              <a:t>lé</a:t>
            </a:r>
            <a:r>
              <a:rPr lang="en-GB" sz="2800" dirty="0">
                <a:latin typeface="Comic Sans MS" pitchFamily="66" charset="0"/>
              </a:rPr>
              <a:t> piano</a:t>
            </a:r>
          </a:p>
          <a:p>
            <a:r>
              <a:rPr lang="en-GB" sz="2800" dirty="0" err="1">
                <a:latin typeface="Comic Sans MS" pitchFamily="66" charset="0"/>
              </a:rPr>
              <a:t>lé</a:t>
            </a:r>
            <a:r>
              <a:rPr lang="en-GB" sz="2800" dirty="0">
                <a:latin typeface="Comic Sans MS" pitchFamily="66" charset="0"/>
              </a:rPr>
              <a:t> saxophone</a:t>
            </a:r>
          </a:p>
          <a:p>
            <a:r>
              <a:rPr lang="en-GB" sz="2800" dirty="0" err="1">
                <a:latin typeface="Comic Sans MS" pitchFamily="66" charset="0"/>
              </a:rPr>
              <a:t>lé</a:t>
            </a:r>
            <a:r>
              <a:rPr lang="en-GB" sz="2800" dirty="0">
                <a:latin typeface="Comic Sans MS" pitchFamily="66" charset="0"/>
              </a:rPr>
              <a:t> piano </a:t>
            </a:r>
            <a:r>
              <a:rPr lang="en-GB" sz="2800" dirty="0" err="1">
                <a:latin typeface="Comic Sans MS" pitchFamily="66" charset="0"/>
              </a:rPr>
              <a:t>êlectrique</a:t>
            </a:r>
            <a:endParaRPr lang="en-GB" sz="2800" dirty="0">
              <a:latin typeface="Comic Sans MS" pitchFamily="66" charset="0"/>
            </a:endParaRPr>
          </a:p>
          <a:p>
            <a:r>
              <a:rPr lang="en-GB" sz="2800" dirty="0" err="1">
                <a:latin typeface="Comic Sans MS" pitchFamily="66" charset="0"/>
              </a:rPr>
              <a:t>lé</a:t>
            </a:r>
            <a:r>
              <a:rPr lang="en-GB" sz="2800" dirty="0">
                <a:latin typeface="Comic Sans MS" pitchFamily="66" charset="0"/>
              </a:rPr>
              <a:t> violon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3006" y="4855947"/>
            <a:ext cx="44031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err="1">
                <a:latin typeface="Comic Sans MS" pitchFamily="66" charset="0"/>
              </a:rPr>
              <a:t>lé</a:t>
            </a:r>
            <a:r>
              <a:rPr lang="en-GB" sz="2800" dirty="0">
                <a:latin typeface="Comic Sans MS" pitchFamily="66" charset="0"/>
              </a:rPr>
              <a:t> gramophone</a:t>
            </a:r>
          </a:p>
          <a:p>
            <a:r>
              <a:rPr lang="en-GB" sz="2800" dirty="0">
                <a:latin typeface="Comic Sans MS" pitchFamily="66" charset="0"/>
              </a:rPr>
              <a:t>la </a:t>
            </a:r>
            <a:r>
              <a:rPr lang="en-GB" sz="2800" dirty="0" err="1">
                <a:latin typeface="Comic Sans MS" pitchFamily="66" charset="0"/>
              </a:rPr>
              <a:t>dgitare</a:t>
            </a:r>
            <a:endParaRPr lang="en-GB" sz="2800" dirty="0">
              <a:latin typeface="Comic Sans MS" pitchFamily="66" charset="0"/>
            </a:endParaRPr>
          </a:p>
          <a:p>
            <a:r>
              <a:rPr lang="en-GB" sz="2800" dirty="0">
                <a:latin typeface="Comic Sans MS" pitchFamily="66" charset="0"/>
              </a:rPr>
              <a:t>la </a:t>
            </a:r>
            <a:r>
              <a:rPr lang="en-GB" sz="2800" dirty="0" err="1">
                <a:latin typeface="Comic Sans MS" pitchFamily="66" charset="0"/>
              </a:rPr>
              <a:t>trompette</a:t>
            </a:r>
            <a:endParaRPr lang="en-GB" sz="2800" dirty="0">
              <a:latin typeface="Comic Sans MS" pitchFamily="66" charset="0"/>
            </a:endParaRPr>
          </a:p>
          <a:p>
            <a:r>
              <a:rPr lang="en-GB" sz="2800" dirty="0" err="1">
                <a:latin typeface="Comic Sans MS" pitchFamily="66" charset="0"/>
              </a:rPr>
              <a:t>lé</a:t>
            </a:r>
            <a:r>
              <a:rPr lang="en-GB" sz="2800" dirty="0">
                <a:latin typeface="Comic Sans MS" pitchFamily="66" charset="0"/>
              </a:rPr>
              <a:t> tambour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68869" y="1396176"/>
            <a:ext cx="433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1.</a:t>
            </a:r>
            <a:endParaRPr lang="en-GB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91163" y="3918957"/>
            <a:ext cx="433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4.</a:t>
            </a:r>
            <a:endParaRPr lang="en-GB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2131976" y="3918452"/>
            <a:ext cx="433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8.</a:t>
            </a:r>
            <a:endParaRPr lang="en-GB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078060" y="2645950"/>
            <a:ext cx="433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7.</a:t>
            </a:r>
            <a:endParaRPr lang="en-GB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407726" y="1774943"/>
            <a:ext cx="433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2.</a:t>
            </a:r>
            <a:endParaRPr lang="en-GB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4573006" y="3892963"/>
            <a:ext cx="433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3.</a:t>
            </a:r>
            <a:endParaRPr lang="en-GB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2493719" y="1317743"/>
            <a:ext cx="433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6.</a:t>
            </a:r>
            <a:endParaRPr lang="en-GB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4078060" y="1189667"/>
            <a:ext cx="4331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5.</a:t>
            </a:r>
            <a:endParaRPr lang="en-GB" b="1" dirty="0"/>
          </a:p>
        </p:txBody>
      </p:sp>
      <p:pic>
        <p:nvPicPr>
          <p:cNvPr id="38" name="Picture 15">
            <a:extLst>
              <a:ext uri="{FF2B5EF4-FFF2-40B4-BE49-F238E27FC236}">
                <a16:creationId xmlns:a16="http://schemas.microsoft.com/office/drawing/2014/main" id="{B1CC1D76-8F48-BF46-B16B-9F15DFA70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879" y="6254703"/>
            <a:ext cx="1324650" cy="44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194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J’prends</a:t>
            </a:r>
            <a:r>
              <a:rPr lang="en-GB" dirty="0"/>
              <a:t> part </a:t>
            </a:r>
            <a:r>
              <a:rPr lang="en-GB" dirty="0" err="1"/>
              <a:t>dans</a:t>
            </a:r>
            <a:r>
              <a:rPr lang="mr-IN" dirty="0"/>
              <a:t>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eune</a:t>
            </a:r>
            <a:r>
              <a:rPr lang="en-GB" dirty="0"/>
              <a:t> </a:t>
            </a:r>
            <a:r>
              <a:rPr lang="en-GB" dirty="0" err="1"/>
              <a:t>dgaîngue</a:t>
            </a:r>
            <a:r>
              <a:rPr lang="en-GB" dirty="0"/>
              <a:t>.</a:t>
            </a:r>
          </a:p>
          <a:p>
            <a:endParaRPr lang="en-GB" dirty="0"/>
          </a:p>
          <a:p>
            <a:pPr>
              <a:buNone/>
            </a:pPr>
            <a:endParaRPr lang="en-GB" dirty="0"/>
          </a:p>
          <a:p>
            <a:r>
              <a:rPr lang="en-GB" dirty="0"/>
              <a:t>un </a:t>
            </a:r>
            <a:r>
              <a:rPr lang="en-GB" dirty="0" err="1"/>
              <a:t>tchoeu</a:t>
            </a:r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 err="1"/>
              <a:t>eune</a:t>
            </a:r>
            <a:r>
              <a:rPr lang="en-GB" dirty="0"/>
              <a:t> </a:t>
            </a:r>
            <a:r>
              <a:rPr lang="en-GB" dirty="0" err="1"/>
              <a:t>musique</a:t>
            </a:r>
            <a:endParaRPr lang="en-GB" dirty="0"/>
          </a:p>
        </p:txBody>
      </p:sp>
      <p:pic>
        <p:nvPicPr>
          <p:cNvPr id="10242" name="Picture 2" descr="C:\Users\jmcateer\AppData\Local\Microsoft\Windows\Temporary Internet Files\Content.IE5\SFG4Q2E2\MC900229435[2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268760"/>
            <a:ext cx="2077245" cy="1584175"/>
          </a:xfrm>
          <a:prstGeom prst="rect">
            <a:avLst/>
          </a:prstGeom>
          <a:noFill/>
        </p:spPr>
      </p:pic>
      <p:pic>
        <p:nvPicPr>
          <p:cNvPr id="10244" name="Picture 4" descr="C:\Users\jmcateer\AppData\Local\Microsoft\Windows\Temporary Internet Files\Content.IE5\PI4HVYP1\MC90024046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212976"/>
            <a:ext cx="2232248" cy="1333087"/>
          </a:xfrm>
          <a:prstGeom prst="rect">
            <a:avLst/>
          </a:prstGeom>
          <a:noFill/>
        </p:spPr>
      </p:pic>
      <p:pic>
        <p:nvPicPr>
          <p:cNvPr id="10245" name="Picture 5" descr="C:\Users\jmcateer\AppData\Local\Microsoft\Windows\Temporary Internet Files\Content.IE5\PI4HVYP1\MC90008910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797152"/>
            <a:ext cx="1840687" cy="1381658"/>
          </a:xfrm>
          <a:prstGeom prst="rect">
            <a:avLst/>
          </a:prstGeom>
          <a:noFill/>
        </p:spPr>
      </p:pic>
      <p:pic>
        <p:nvPicPr>
          <p:cNvPr id="7" name="Picture 15">
            <a:extLst>
              <a:ext uri="{FF2B5EF4-FFF2-40B4-BE49-F238E27FC236}">
                <a16:creationId xmlns:a16="http://schemas.microsoft.com/office/drawing/2014/main" id="{36F28A9D-DA5D-CA48-9503-28E7D907D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883893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7392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9247" y="357188"/>
            <a:ext cx="8496944" cy="62646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 rot="-5400000">
            <a:off x="500063" y="2357438"/>
            <a:ext cx="1857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5400" b="1">
                <a:solidFill>
                  <a:srgbClr val="00B0F0"/>
                </a:solidFill>
                <a:latin typeface="Comic Sans MS" pitchFamily="66" charset="0"/>
              </a:rPr>
              <a:t>masc</a:t>
            </a: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14936" y="2173909"/>
            <a:ext cx="3429001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it-IT" sz="2800" b="1" dirty="0">
                <a:solidFill>
                  <a:srgbClr val="00B0F0"/>
                </a:solidFill>
                <a:latin typeface="Comic Sans MS" pitchFamily="66" charset="0"/>
              </a:rPr>
              <a:t>saxophone</a:t>
            </a:r>
          </a:p>
          <a:p>
            <a:pPr eaLnBrk="1" hangingPunct="1">
              <a:spcBef>
                <a:spcPts val="600"/>
              </a:spcBef>
            </a:pPr>
            <a:r>
              <a:rPr lang="it-IT" sz="2800" b="1" dirty="0">
                <a:solidFill>
                  <a:srgbClr val="00B0F0"/>
                </a:solidFill>
                <a:latin typeface="Comic Sans MS" pitchFamily="66" charset="0"/>
              </a:rPr>
              <a:t>piano</a:t>
            </a:r>
          </a:p>
          <a:p>
            <a:pPr eaLnBrk="1" hangingPunct="1">
              <a:spcBef>
                <a:spcPts val="600"/>
              </a:spcBef>
            </a:pPr>
            <a:r>
              <a:rPr lang="it-IT" sz="2800" b="1" dirty="0">
                <a:solidFill>
                  <a:srgbClr val="00B0F0"/>
                </a:solidFill>
                <a:latin typeface="Comic Sans MS" pitchFamily="66" charset="0"/>
              </a:rPr>
              <a:t>violon</a:t>
            </a:r>
          </a:p>
          <a:p>
            <a:pPr eaLnBrk="1" hangingPunct="1">
              <a:spcBef>
                <a:spcPts val="600"/>
              </a:spcBef>
            </a:pPr>
            <a:r>
              <a:rPr lang="it-IT" sz="2800" b="1" dirty="0">
                <a:solidFill>
                  <a:srgbClr val="00B0F0"/>
                </a:solidFill>
                <a:latin typeface="Comic Sans MS" pitchFamily="66" charset="0"/>
              </a:rPr>
              <a:t>piano </a:t>
            </a:r>
            <a:r>
              <a:rPr lang="it-IT" sz="2800" b="1" dirty="0" err="1">
                <a:solidFill>
                  <a:srgbClr val="00B0F0"/>
                </a:solidFill>
                <a:latin typeface="Comic Sans MS" pitchFamily="66" charset="0"/>
              </a:rPr>
              <a:t>êlectrique</a:t>
            </a:r>
            <a:endParaRPr lang="it-IT" sz="2800" b="1" dirty="0">
              <a:solidFill>
                <a:srgbClr val="00B0F0"/>
              </a:solidFill>
              <a:latin typeface="Comic Sans MS" pitchFamily="66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it-IT" sz="2800" b="1" dirty="0" err="1">
                <a:solidFill>
                  <a:srgbClr val="00B0F0"/>
                </a:solidFill>
                <a:latin typeface="Comic Sans MS" pitchFamily="66" charset="0"/>
              </a:rPr>
              <a:t>tambour</a:t>
            </a:r>
            <a:endParaRPr lang="it-IT" sz="2800" b="1" dirty="0">
              <a:solidFill>
                <a:srgbClr val="00B0F0"/>
              </a:solidFill>
              <a:latin typeface="Comic Sans MS" pitchFamily="66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71500" y="357188"/>
            <a:ext cx="8072438" cy="12144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algn="ctr">
              <a:spcBef>
                <a:spcPts val="600"/>
              </a:spcBef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it-IT" sz="3600" b="1" i="1" u="sng" dirty="0">
                <a:solidFill>
                  <a:srgbClr val="4F81BD">
                    <a:lumMod val="50000"/>
                  </a:srgbClr>
                </a:solidFill>
                <a:latin typeface="Comic Sans MS" pitchFamily="66" charset="0"/>
                <a:cs typeface="Arial Unicode MS" charset="0"/>
              </a:rPr>
              <a:t>To say you play a musical instrument, we use:</a:t>
            </a: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571625" y="2500313"/>
            <a:ext cx="207168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it-IT" sz="4000" b="1" dirty="0" err="1">
                <a:solidFill>
                  <a:srgbClr val="00B0F0"/>
                </a:solidFill>
                <a:latin typeface="Comic Sans MS" pitchFamily="66" charset="0"/>
              </a:rPr>
              <a:t>Jé</a:t>
            </a:r>
            <a:r>
              <a:rPr lang="it-IT" sz="4000" b="1" dirty="0">
                <a:solidFill>
                  <a:srgbClr val="00B0F0"/>
                </a:solidFill>
                <a:latin typeface="Comic Sans MS" pitchFamily="66" charset="0"/>
              </a:rPr>
              <a:t> joue</a:t>
            </a: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498380" y="2198029"/>
            <a:ext cx="1359370" cy="841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it-IT" sz="4000" b="1" dirty="0">
                <a:solidFill>
                  <a:srgbClr val="00B0F0"/>
                </a:solidFill>
                <a:latin typeface="Comic Sans MS" pitchFamily="66" charset="0"/>
              </a:rPr>
              <a:t> l’</a:t>
            </a:r>
          </a:p>
        </p:txBody>
      </p:sp>
      <p:sp>
        <p:nvSpPr>
          <p:cNvPr id="21" name="Left Brace 20"/>
          <p:cNvSpPr>
            <a:spLocks/>
          </p:cNvSpPr>
          <p:nvPr/>
        </p:nvSpPr>
        <p:spPr bwMode="auto">
          <a:xfrm>
            <a:off x="4429125" y="1785938"/>
            <a:ext cx="785813" cy="2143125"/>
          </a:xfrm>
          <a:prstGeom prst="leftBrace">
            <a:avLst>
              <a:gd name="adj1" fmla="val 28005"/>
              <a:gd name="adj2" fmla="val 42773"/>
            </a:avLst>
          </a:prstGeom>
          <a:noFill/>
          <a:ln w="57150" algn="ctr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 rot="-5400000">
            <a:off x="285750" y="4857750"/>
            <a:ext cx="1857375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5400" b="1">
                <a:solidFill>
                  <a:srgbClr val="FF0000"/>
                </a:solidFill>
                <a:latin typeface="Comic Sans MS" pitchFamily="66" charset="0"/>
              </a:rPr>
              <a:t>fem</a:t>
            </a:r>
          </a:p>
        </p:txBody>
      </p:sp>
      <p:sp>
        <p:nvSpPr>
          <p:cNvPr id="23" name="Text Box 2"/>
          <p:cNvSpPr txBox="1">
            <a:spLocks noChangeArrowheads="1"/>
          </p:cNvSpPr>
          <p:nvPr/>
        </p:nvSpPr>
        <p:spPr bwMode="auto">
          <a:xfrm>
            <a:off x="5511049" y="4612208"/>
            <a:ext cx="1928812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it-IT" sz="2800" b="1" dirty="0" err="1">
                <a:solidFill>
                  <a:srgbClr val="FF0000"/>
                </a:solidFill>
                <a:latin typeface="Comic Sans MS" pitchFamily="66" charset="0"/>
              </a:rPr>
              <a:t>dgitare</a:t>
            </a:r>
            <a:endParaRPr lang="it-IT" sz="2800" b="1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spcBef>
                <a:spcPts val="600"/>
              </a:spcBef>
            </a:pPr>
            <a:r>
              <a:rPr lang="it-IT" sz="2800" b="1" dirty="0">
                <a:solidFill>
                  <a:srgbClr val="FF0000"/>
                </a:solidFill>
                <a:latin typeface="Comic Sans MS" pitchFamily="66" charset="0"/>
              </a:rPr>
              <a:t>trompette</a:t>
            </a:r>
          </a:p>
          <a:p>
            <a:pPr eaLnBrk="1" hangingPunct="1">
              <a:spcBef>
                <a:spcPts val="600"/>
              </a:spcBef>
            </a:pPr>
            <a:endParaRPr lang="it-IT" sz="28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 Box 2"/>
          <p:cNvSpPr txBox="1">
            <a:spLocks noChangeArrowheads="1"/>
          </p:cNvSpPr>
          <p:nvPr/>
        </p:nvSpPr>
        <p:spPr bwMode="auto">
          <a:xfrm>
            <a:off x="1357313" y="5000625"/>
            <a:ext cx="207168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it-IT" sz="4000" b="1" dirty="0" err="1">
                <a:solidFill>
                  <a:srgbClr val="FF0000"/>
                </a:solidFill>
                <a:latin typeface="Comic Sans MS" pitchFamily="66" charset="0"/>
              </a:rPr>
              <a:t>Jé</a:t>
            </a:r>
            <a:r>
              <a:rPr lang="it-IT" sz="4000" b="1" dirty="0">
                <a:solidFill>
                  <a:srgbClr val="FF0000"/>
                </a:solidFill>
                <a:latin typeface="Comic Sans MS" pitchFamily="66" charset="0"/>
              </a:rPr>
              <a:t> joue</a:t>
            </a:r>
          </a:p>
        </p:txBody>
      </p:sp>
      <p:sp>
        <p:nvSpPr>
          <p:cNvPr id="25" name="Text Box 2"/>
          <p:cNvSpPr txBox="1">
            <a:spLocks noChangeArrowheads="1"/>
          </p:cNvSpPr>
          <p:nvPr/>
        </p:nvSpPr>
        <p:spPr bwMode="auto">
          <a:xfrm>
            <a:off x="3429000" y="5000625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it-IT" sz="4000" b="1" dirty="0">
                <a:solidFill>
                  <a:srgbClr val="FF0000"/>
                </a:solidFill>
                <a:latin typeface="Comic Sans MS" pitchFamily="66" charset="0"/>
              </a:rPr>
              <a:t>la</a:t>
            </a:r>
          </a:p>
        </p:txBody>
      </p:sp>
      <p:sp>
        <p:nvSpPr>
          <p:cNvPr id="26" name="Left Brace 25"/>
          <p:cNvSpPr>
            <a:spLocks/>
          </p:cNvSpPr>
          <p:nvPr/>
        </p:nvSpPr>
        <p:spPr bwMode="auto">
          <a:xfrm>
            <a:off x="4857750" y="4429125"/>
            <a:ext cx="714375" cy="1857375"/>
          </a:xfrm>
          <a:prstGeom prst="leftBrace">
            <a:avLst>
              <a:gd name="adj1" fmla="val 28010"/>
              <a:gd name="adj2" fmla="val 42773"/>
            </a:avLst>
          </a:prstGeom>
          <a:noFill/>
          <a:ln w="571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>
              <a:solidFill>
                <a:srgbClr val="FF0000"/>
              </a:solidFill>
            </a:endParaRPr>
          </a:p>
        </p:txBody>
      </p:sp>
      <p:pic>
        <p:nvPicPr>
          <p:cNvPr id="2050" name="Picture 2" descr="http://t0.gstatic.com/images?q=tbn:ANd9GcQN0qugYYkktrHYKN7-nHi8_Ezchb-YecSeqKsWptTFydQJrTx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818" y="5182898"/>
            <a:ext cx="1080120" cy="1292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5">
            <a:extLst>
              <a:ext uri="{FF2B5EF4-FFF2-40B4-BE49-F238E27FC236}">
                <a16:creationId xmlns:a16="http://schemas.microsoft.com/office/drawing/2014/main" id="{8D5BEAD2-3E3B-574C-9FCF-2B302FA4B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551" y="5713738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6276907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4" grpId="0"/>
      <p:bldP spid="21" grpId="0" animBg="1"/>
      <p:bldP spid="22" grpId="0"/>
      <p:bldP spid="23" grpId="0"/>
      <p:bldP spid="24" grpId="0"/>
      <p:bldP spid="25" grpId="0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0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8199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D3635A-AB14-B4C8-017A-8DD47BEA8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555" y="620392"/>
            <a:ext cx="2856201" cy="5504688"/>
          </a:xfrm>
        </p:spPr>
        <p:txBody>
          <a:bodyPr>
            <a:normAutofit/>
          </a:bodyPr>
          <a:lstStyle/>
          <a:p>
            <a:r>
              <a:rPr lang="en-US" sz="5200">
                <a:solidFill>
                  <a:schemeClr val="bg1"/>
                </a:solidFill>
              </a:rPr>
              <a:t>Jé joue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EA7CB34-7F26-8860-4093-FB5A65EFAA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7122161"/>
              </p:ext>
            </p:extLst>
          </p:nvPr>
        </p:nvGraphicFramePr>
        <p:xfrm>
          <a:off x="4357897" y="620392"/>
          <a:ext cx="4184519" cy="5504690"/>
        </p:xfrm>
        <a:graphic>
          <a:graphicData uri="http://schemas.openxmlformats.org/drawingml/2006/table">
            <a:tbl>
              <a:tblPr firstRow="1" firstCol="1" bandRow="1"/>
              <a:tblGrid>
                <a:gridCol w="2592052">
                  <a:extLst>
                    <a:ext uri="{9D8B030D-6E8A-4147-A177-3AD203B41FA5}">
                      <a16:colId xmlns:a16="http://schemas.microsoft.com/office/drawing/2014/main" val="464065918"/>
                    </a:ext>
                  </a:extLst>
                </a:gridCol>
                <a:gridCol w="1592467">
                  <a:extLst>
                    <a:ext uri="{9D8B030D-6E8A-4147-A177-3AD203B41FA5}">
                      <a16:colId xmlns:a16="http://schemas.microsoft.com/office/drawing/2014/main" val="1790098171"/>
                    </a:ext>
                  </a:extLst>
                </a:gridCol>
              </a:tblGrid>
              <a:tr h="5504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bâsse dé viole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cello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8317699"/>
                  </a:ext>
                </a:extLst>
              </a:tr>
              <a:tr h="5504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bâsse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bass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1701505"/>
                  </a:ext>
                </a:extLst>
              </a:tr>
              <a:tr h="5504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lé piano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cs typeface="Times New Roman" panose="02020603050405020304" pitchFamily="18" charset="0"/>
                        </a:rPr>
                        <a:t>piano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867870"/>
                  </a:ext>
                </a:extLst>
              </a:tr>
              <a:tr h="5504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pouque à vent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cs typeface="Times New Roman" panose="02020603050405020304" pitchFamily="18" charset="0"/>
                        </a:rPr>
                        <a:t>bagpipe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4868261"/>
                  </a:ext>
                </a:extLst>
              </a:tr>
              <a:tr h="5504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clairinnette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clarinet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9661757"/>
                  </a:ext>
                </a:extLst>
              </a:tr>
              <a:tr h="5504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dgitare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guitar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1118304"/>
                  </a:ext>
                </a:extLst>
              </a:tr>
              <a:tr h="5504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fliûte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flute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6305611"/>
                  </a:ext>
                </a:extLst>
              </a:tr>
              <a:tr h="5504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lé tambour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harmony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825341"/>
                  </a:ext>
                </a:extLst>
              </a:tr>
              <a:tr h="5504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 harpe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harp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638098"/>
                  </a:ext>
                </a:extLst>
              </a:tr>
              <a:tr h="55046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>
                          <a:effectLst/>
                          <a:latin typeface="-webkit-standard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l’accordéon</a:t>
                      </a:r>
                      <a:endParaRPr lang="en-GB" sz="4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600" b="0" i="0" u="none" strike="noStrike" dirty="0">
                          <a:effectLst/>
                          <a:latin typeface="-webkit-standard"/>
                          <a:cs typeface="Times New Roman" panose="02020603050405020304" pitchFamily="18" charset="0"/>
                        </a:rPr>
                        <a:t>accordion</a:t>
                      </a:r>
                    </a:p>
                  </a:txBody>
                  <a:tcPr marL="56029" marR="56029" marT="56029" marB="560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15370565"/>
                  </a:ext>
                </a:extLst>
              </a:tr>
            </a:tbl>
          </a:graphicData>
        </a:graphic>
      </p:graphicFrame>
      <p:pic>
        <p:nvPicPr>
          <p:cNvPr id="2" name="Picture 15">
            <a:extLst>
              <a:ext uri="{FF2B5EF4-FFF2-40B4-BE49-F238E27FC236}">
                <a16:creationId xmlns:a16="http://schemas.microsoft.com/office/drawing/2014/main" id="{5814DB50-C47D-DD5D-EA83-1949B89A6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95" y="5856608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9148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500063" y="1071563"/>
            <a:ext cx="350043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Jé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 </a:t>
            </a: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joue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 l’piano</a:t>
            </a: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218643" y="1618366"/>
            <a:ext cx="3714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fais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 la s’</a:t>
            </a: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maine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 (or </a:t>
            </a:r>
            <a:r>
              <a:rPr lang="it-IT" sz="3200" b="1" dirty="0">
                <a:solidFill>
                  <a:srgbClr val="FF0000"/>
                </a:solidFill>
                <a:latin typeface="Comic Sans MS" pitchFamily="66" charset="0"/>
              </a:rPr>
              <a:t>par </a:t>
            </a:r>
            <a:r>
              <a:rPr lang="it-IT" sz="3200" b="1" dirty="0" err="1">
                <a:solidFill>
                  <a:srgbClr val="FF0000"/>
                </a:solidFill>
                <a:latin typeface="Comic Sans MS" pitchFamily="66" charset="0"/>
              </a:rPr>
              <a:t>sémaine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214814" y="1143000"/>
            <a:ext cx="1357312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 dirty="0" err="1">
                <a:solidFill>
                  <a:srgbClr val="FF0000"/>
                </a:solidFill>
                <a:latin typeface="Comic Sans MS" pitchFamily="66" charset="0"/>
              </a:rPr>
              <a:t>eune</a:t>
            </a:r>
            <a:endParaRPr lang="it-IT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143000"/>
            <a:ext cx="64293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2800" b="1">
                <a:solidFill>
                  <a:srgbClr val="FF0000"/>
                </a:solidFill>
                <a:latin typeface="Comic Sans MS" pitchFamily="66" charset="0"/>
              </a:rPr>
              <a:t>x1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00063" y="2000250"/>
            <a:ext cx="3714750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Jé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 </a:t>
            </a: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joue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 l’</a:t>
            </a: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violon</a:t>
            </a:r>
            <a:endParaRPr lang="it-IT" sz="3200" b="1" dirty="0">
              <a:solidFill>
                <a:srgbClr val="443329"/>
              </a:solidFill>
              <a:latin typeface="Comic Sans MS" pitchFamily="66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364087" y="2019300"/>
            <a:ext cx="35718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fais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 la s’</a:t>
            </a: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maine</a:t>
            </a:r>
            <a:endParaRPr lang="it-IT" sz="3200" b="1" dirty="0">
              <a:solidFill>
                <a:srgbClr val="443329"/>
              </a:solidFill>
              <a:latin typeface="Comic Sans MS" pitchFamily="66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321970" y="2045493"/>
            <a:ext cx="1143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>
                <a:solidFill>
                  <a:srgbClr val="FF0000"/>
                </a:solidFill>
                <a:latin typeface="Comic Sans MS" pitchFamily="66" charset="0"/>
              </a:rPr>
              <a:t>deux</a:t>
            </a:r>
            <a:endParaRPr lang="it-IT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2071688"/>
            <a:ext cx="64293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2800" b="1">
                <a:solidFill>
                  <a:srgbClr val="FF0000"/>
                </a:solidFill>
                <a:latin typeface="Comic Sans MS" pitchFamily="66" charset="0"/>
              </a:rPr>
              <a:t>x2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00063" y="2928938"/>
            <a:ext cx="4071937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2900" b="1" dirty="0" err="1">
                <a:solidFill>
                  <a:srgbClr val="443329"/>
                </a:solidFill>
                <a:latin typeface="Comic Sans MS" pitchFamily="66" charset="0"/>
              </a:rPr>
              <a:t>Jé</a:t>
            </a:r>
            <a:r>
              <a:rPr lang="it-IT" sz="2900" b="1" dirty="0">
                <a:solidFill>
                  <a:srgbClr val="443329"/>
                </a:solidFill>
                <a:latin typeface="Comic Sans MS" pitchFamily="66" charset="0"/>
              </a:rPr>
              <a:t> </a:t>
            </a:r>
            <a:r>
              <a:rPr lang="it-IT" sz="2900" b="1" dirty="0" err="1">
                <a:solidFill>
                  <a:srgbClr val="443329"/>
                </a:solidFill>
                <a:latin typeface="Comic Sans MS" pitchFamily="66" charset="0"/>
              </a:rPr>
              <a:t>joue</a:t>
            </a:r>
            <a:r>
              <a:rPr lang="it-IT" sz="2900" b="1" dirty="0">
                <a:solidFill>
                  <a:srgbClr val="443329"/>
                </a:solidFill>
                <a:latin typeface="Comic Sans MS" pitchFamily="66" charset="0"/>
              </a:rPr>
              <a:t> la </a:t>
            </a:r>
            <a:r>
              <a:rPr lang="it-IT" sz="2900" b="1" dirty="0" err="1">
                <a:solidFill>
                  <a:srgbClr val="443329"/>
                </a:solidFill>
                <a:latin typeface="Comic Sans MS" pitchFamily="66" charset="0"/>
              </a:rPr>
              <a:t>dgitare</a:t>
            </a:r>
            <a:endParaRPr lang="it-IT" sz="2900" b="1" dirty="0">
              <a:solidFill>
                <a:srgbClr val="443329"/>
              </a:solidFill>
              <a:latin typeface="Comic Sans MS" pitchFamily="66" charset="0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5464970" y="2963498"/>
            <a:ext cx="35718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fais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 la s’</a:t>
            </a: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maine</a:t>
            </a:r>
            <a:endParaRPr lang="it-IT" sz="3200" b="1" dirty="0">
              <a:solidFill>
                <a:srgbClr val="443329"/>
              </a:solidFill>
              <a:latin typeface="Comic Sans MS" pitchFamily="66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4500563" y="3000375"/>
            <a:ext cx="11430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 dirty="0" err="1">
                <a:solidFill>
                  <a:srgbClr val="FF0000"/>
                </a:solidFill>
                <a:latin typeface="Comic Sans MS" pitchFamily="66" charset="0"/>
              </a:rPr>
              <a:t>trais</a:t>
            </a:r>
            <a:endParaRPr lang="it-IT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3000375"/>
            <a:ext cx="64293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2800" b="1">
                <a:solidFill>
                  <a:srgbClr val="FF0000"/>
                </a:solidFill>
                <a:latin typeface="Comic Sans MS" pitchFamily="66" charset="0"/>
              </a:rPr>
              <a:t>x3</a:t>
            </a: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500063" y="3857625"/>
            <a:ext cx="4143375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2800" b="1" dirty="0" err="1">
                <a:solidFill>
                  <a:srgbClr val="443329"/>
                </a:solidFill>
                <a:latin typeface="Comic Sans MS" pitchFamily="66" charset="0"/>
              </a:rPr>
              <a:t>Jé</a:t>
            </a:r>
            <a:r>
              <a:rPr lang="it-IT" sz="2800" b="1" dirty="0">
                <a:solidFill>
                  <a:srgbClr val="443329"/>
                </a:solidFill>
                <a:latin typeface="Comic Sans MS" pitchFamily="66" charset="0"/>
              </a:rPr>
              <a:t> </a:t>
            </a:r>
            <a:r>
              <a:rPr lang="it-IT" sz="2800" b="1" dirty="0" err="1">
                <a:solidFill>
                  <a:srgbClr val="443329"/>
                </a:solidFill>
                <a:latin typeface="Comic Sans MS" pitchFamily="66" charset="0"/>
              </a:rPr>
              <a:t>joue</a:t>
            </a:r>
            <a:r>
              <a:rPr lang="it-IT" sz="2800" b="1" dirty="0">
                <a:solidFill>
                  <a:srgbClr val="443329"/>
                </a:solidFill>
                <a:latin typeface="Comic Sans MS" pitchFamily="66" charset="0"/>
              </a:rPr>
              <a:t> l’ </a:t>
            </a:r>
            <a:r>
              <a:rPr lang="it-IT" sz="2800" b="1" dirty="0" err="1">
                <a:solidFill>
                  <a:srgbClr val="443329"/>
                </a:solidFill>
                <a:latin typeface="Comic Sans MS" pitchFamily="66" charset="0"/>
              </a:rPr>
              <a:t>tambour</a:t>
            </a:r>
            <a:endParaRPr lang="it-IT" sz="2800" b="1" dirty="0">
              <a:solidFill>
                <a:srgbClr val="443329"/>
              </a:solidFill>
              <a:latin typeface="Comic Sans MS" pitchFamily="66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5572125" y="3929063"/>
            <a:ext cx="35718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fais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 la s’</a:t>
            </a: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maine</a:t>
            </a:r>
            <a:endParaRPr lang="it-IT" sz="3200" b="1" dirty="0">
              <a:solidFill>
                <a:srgbClr val="443329"/>
              </a:solidFill>
              <a:latin typeface="Comic Sans MS" pitchFamily="66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4500563" y="3929063"/>
            <a:ext cx="1214437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 dirty="0" err="1">
                <a:solidFill>
                  <a:srgbClr val="FF0000"/>
                </a:solidFill>
                <a:latin typeface="Comic Sans MS" pitchFamily="66" charset="0"/>
              </a:rPr>
              <a:t>quat</a:t>
            </a:r>
            <a:r>
              <a:rPr lang="it-IT" sz="3200" b="1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0" y="3929063"/>
            <a:ext cx="64293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2800" b="1">
                <a:solidFill>
                  <a:srgbClr val="FF0000"/>
                </a:solidFill>
                <a:latin typeface="Comic Sans MS" pitchFamily="66" charset="0"/>
              </a:rPr>
              <a:t>x4</a:t>
            </a: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-324544" y="5331619"/>
            <a:ext cx="6183559" cy="64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Jé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 </a:t>
            </a: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joue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 l’ piano </a:t>
            </a:r>
          </a:p>
          <a:p>
            <a:pPr algn="ctr" eaLnBrk="1" hangingPunct="1">
              <a:spcBef>
                <a:spcPts val="600"/>
              </a:spcBef>
            </a:pP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êlectrique</a:t>
            </a:r>
            <a:endParaRPr lang="it-IT" sz="3200" b="1" dirty="0">
              <a:solidFill>
                <a:srgbClr val="443329"/>
              </a:solidFill>
              <a:latin typeface="Comic Sans MS" pitchFamily="66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572125" y="4929188"/>
            <a:ext cx="35718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fais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 la s’</a:t>
            </a:r>
            <a:r>
              <a:rPr lang="it-IT" sz="3200" b="1" dirty="0" err="1">
                <a:solidFill>
                  <a:srgbClr val="443329"/>
                </a:solidFill>
                <a:latin typeface="Comic Sans MS" pitchFamily="66" charset="0"/>
              </a:rPr>
              <a:t>maine</a:t>
            </a:r>
            <a:endParaRPr lang="it-IT" sz="3200" b="1" dirty="0">
              <a:solidFill>
                <a:srgbClr val="443329"/>
              </a:solidFill>
              <a:latin typeface="Comic Sans MS" pitchFamily="66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4572000" y="4929188"/>
            <a:ext cx="10001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 dirty="0" err="1">
                <a:solidFill>
                  <a:srgbClr val="FF0000"/>
                </a:solidFill>
                <a:latin typeface="Comic Sans MS" pitchFamily="66" charset="0"/>
              </a:rPr>
              <a:t>chîn</a:t>
            </a:r>
            <a:endParaRPr lang="it-IT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0" y="4929188"/>
            <a:ext cx="642938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2800" b="1">
                <a:solidFill>
                  <a:srgbClr val="FF0000"/>
                </a:solidFill>
                <a:latin typeface="Comic Sans MS" pitchFamily="66" charset="0"/>
              </a:rPr>
              <a:t>x5</a:t>
            </a: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611188" y="5805488"/>
            <a:ext cx="8208962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 eaLnBrk="1" hangingPunct="1">
              <a:spcBef>
                <a:spcPts val="600"/>
              </a:spcBef>
            </a:pP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I play </a:t>
            </a:r>
            <a:r>
              <a:rPr lang="it-IT" sz="3200" b="1" dirty="0">
                <a:solidFill>
                  <a:srgbClr val="FF1907"/>
                </a:solidFill>
                <a:latin typeface="Comic Sans MS" pitchFamily="66" charset="0"/>
              </a:rPr>
              <a:t>once/</a:t>
            </a:r>
            <a:r>
              <a:rPr lang="it-IT" sz="3200" b="1" dirty="0" err="1">
                <a:solidFill>
                  <a:srgbClr val="FF1907"/>
                </a:solidFill>
                <a:latin typeface="Comic Sans MS" pitchFamily="66" charset="0"/>
              </a:rPr>
              <a:t>twice</a:t>
            </a:r>
            <a:r>
              <a:rPr lang="it-IT" sz="3200" b="1" dirty="0">
                <a:solidFill>
                  <a:srgbClr val="FF1907"/>
                </a:solidFill>
                <a:latin typeface="Comic Sans MS" pitchFamily="66" charset="0"/>
              </a:rPr>
              <a:t>/</a:t>
            </a:r>
            <a:r>
              <a:rPr lang="it-IT" sz="3200" b="1" dirty="0" err="1">
                <a:solidFill>
                  <a:srgbClr val="FF1907"/>
                </a:solidFill>
                <a:latin typeface="Comic Sans MS" pitchFamily="66" charset="0"/>
              </a:rPr>
              <a:t>three</a:t>
            </a:r>
            <a:r>
              <a:rPr lang="mr-IN" sz="3200" b="1" dirty="0">
                <a:solidFill>
                  <a:srgbClr val="FF1907"/>
                </a:solidFill>
                <a:latin typeface="Comic Sans MS" pitchFamily="66" charset="0"/>
              </a:rPr>
              <a:t>…</a:t>
            </a:r>
            <a:r>
              <a:rPr lang="it-IT" sz="3200" b="1" dirty="0">
                <a:solidFill>
                  <a:srgbClr val="FF1907"/>
                </a:solidFill>
                <a:latin typeface="Comic Sans MS" pitchFamily="66" charset="0"/>
              </a:rPr>
              <a:t> </a:t>
            </a:r>
            <a:r>
              <a:rPr lang="it-IT" sz="3200" b="1" dirty="0" err="1">
                <a:solidFill>
                  <a:srgbClr val="FF1907"/>
                </a:solidFill>
                <a:latin typeface="Comic Sans MS" pitchFamily="66" charset="0"/>
              </a:rPr>
              <a:t>times</a:t>
            </a:r>
            <a:r>
              <a:rPr lang="it-IT" sz="3200" b="1" dirty="0">
                <a:solidFill>
                  <a:srgbClr val="443329"/>
                </a:solidFill>
                <a:latin typeface="Comic Sans MS" pitchFamily="66" charset="0"/>
              </a:rPr>
              <a:t> a week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58576" y="185083"/>
            <a:ext cx="5288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err="1">
                <a:solidFill>
                  <a:prstClr val="black"/>
                </a:solidFill>
                <a:latin typeface="Comic Sans MS" pitchFamily="66" charset="0"/>
              </a:rPr>
              <a:t>Combein</a:t>
            </a:r>
            <a:r>
              <a:rPr lang="en-GB" sz="40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en-GB" sz="4000" b="1" dirty="0" err="1">
                <a:solidFill>
                  <a:prstClr val="black"/>
                </a:solidFill>
                <a:latin typeface="Comic Sans MS" pitchFamily="66" charset="0"/>
              </a:rPr>
              <a:t>souvent</a:t>
            </a:r>
            <a:r>
              <a:rPr lang="en-GB" sz="4000" b="1" dirty="0">
                <a:solidFill>
                  <a:prstClr val="black"/>
                </a:solidFill>
                <a:latin typeface="Comic Sans MS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7063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134DB6-57B3-2045-A462-3AE1FB5C572E}"/>
              </a:ext>
            </a:extLst>
          </p:cNvPr>
          <p:cNvSpPr txBox="1"/>
          <p:nvPr/>
        </p:nvSpPr>
        <p:spPr>
          <a:xfrm>
            <a:off x="729678" y="1825138"/>
            <a:ext cx="6146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latin typeface="Comic Sans MS" pitchFamily="66" charset="0"/>
              </a:rPr>
              <a:t>touos</a:t>
            </a:r>
            <a:r>
              <a:rPr lang="en-GB" sz="2000" dirty="0">
                <a:latin typeface="Comic Sans MS" pitchFamily="66" charset="0"/>
              </a:rPr>
              <a:t> les </a:t>
            </a:r>
            <a:r>
              <a:rPr lang="en-GB" sz="2000" dirty="0" err="1">
                <a:latin typeface="Comic Sans MS" pitchFamily="66" charset="0"/>
              </a:rPr>
              <a:t>jours</a:t>
            </a:r>
            <a:r>
              <a:rPr lang="en-GB" sz="2000" dirty="0">
                <a:latin typeface="Comic Sans MS" pitchFamily="66" charset="0"/>
              </a:rPr>
              <a:t> / </a:t>
            </a:r>
            <a:r>
              <a:rPr lang="en-GB" sz="2000" dirty="0" err="1">
                <a:latin typeface="Comic Sans MS" pitchFamily="66" charset="0"/>
              </a:rPr>
              <a:t>toutes</a:t>
            </a:r>
            <a:r>
              <a:rPr lang="en-GB" sz="2000" dirty="0">
                <a:latin typeface="Comic Sans MS" pitchFamily="66" charset="0"/>
              </a:rPr>
              <a:t> les </a:t>
            </a:r>
            <a:r>
              <a:rPr lang="en-GB" sz="2000" dirty="0" err="1">
                <a:latin typeface="Comic Sans MS" pitchFamily="66" charset="0"/>
              </a:rPr>
              <a:t>s’maines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610CF7-A47D-1949-AA43-777D034472AB}"/>
              </a:ext>
            </a:extLst>
          </p:cNvPr>
          <p:cNvSpPr txBox="1"/>
          <p:nvPr/>
        </p:nvSpPr>
        <p:spPr>
          <a:xfrm>
            <a:off x="733802" y="2577134"/>
            <a:ext cx="36941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latin typeface="Comic Sans MS" pitchFamily="66" charset="0"/>
              </a:rPr>
              <a:t>d’habitude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93D435-5A55-7147-85D8-7212B10A2190}"/>
              </a:ext>
            </a:extLst>
          </p:cNvPr>
          <p:cNvSpPr txBox="1"/>
          <p:nvPr/>
        </p:nvSpPr>
        <p:spPr>
          <a:xfrm>
            <a:off x="746158" y="3218684"/>
            <a:ext cx="64901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latin typeface="Comic Sans MS" pitchFamily="66" charset="0"/>
              </a:rPr>
              <a:t>tchiquefais</a:t>
            </a:r>
            <a:r>
              <a:rPr lang="en-GB" sz="2000" dirty="0">
                <a:latin typeface="Comic Sans MS" pitchFamily="66" charset="0"/>
              </a:rPr>
              <a:t> / </a:t>
            </a:r>
            <a:r>
              <a:rPr lang="en-GB" sz="2000" dirty="0" err="1">
                <a:latin typeface="Comic Sans MS" pitchFamily="66" charset="0"/>
              </a:rPr>
              <a:t>dé</a:t>
            </a:r>
            <a:r>
              <a:rPr lang="en-GB" sz="2000" dirty="0">
                <a:latin typeface="Comic Sans MS" pitchFamily="66" charset="0"/>
              </a:rPr>
              <a:t> temps </a:t>
            </a:r>
            <a:r>
              <a:rPr lang="en-GB" sz="2000" dirty="0" err="1">
                <a:latin typeface="Comic Sans MS" pitchFamily="66" charset="0"/>
              </a:rPr>
              <a:t>en</a:t>
            </a:r>
            <a:r>
              <a:rPr lang="en-GB" sz="2000" dirty="0">
                <a:latin typeface="Comic Sans MS" pitchFamily="66" charset="0"/>
              </a:rPr>
              <a:t> temps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487C74-6210-D74D-BA9B-9FFB8B3E4F49}"/>
              </a:ext>
            </a:extLst>
          </p:cNvPr>
          <p:cNvSpPr txBox="1"/>
          <p:nvPr/>
        </p:nvSpPr>
        <p:spPr>
          <a:xfrm>
            <a:off x="746159" y="3942738"/>
            <a:ext cx="53380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latin typeface="Comic Sans MS" pitchFamily="66" charset="0"/>
              </a:rPr>
              <a:t>lé</a:t>
            </a: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err="1">
                <a:latin typeface="Comic Sans MS" pitchFamily="66" charset="0"/>
              </a:rPr>
              <a:t>matîn</a:t>
            </a:r>
            <a:r>
              <a:rPr lang="en-GB" sz="2000" dirty="0">
                <a:latin typeface="Comic Sans MS" pitchFamily="66" charset="0"/>
              </a:rPr>
              <a:t> / </a:t>
            </a:r>
            <a:r>
              <a:rPr lang="en-GB" sz="2000" dirty="0" err="1">
                <a:latin typeface="Comic Sans MS" pitchFamily="66" charset="0"/>
              </a:rPr>
              <a:t>l’arlévée</a:t>
            </a:r>
            <a:r>
              <a:rPr lang="en-GB" sz="2000" dirty="0">
                <a:latin typeface="Comic Sans MS" pitchFamily="66" charset="0"/>
              </a:rPr>
              <a:t> / </a:t>
            </a:r>
            <a:r>
              <a:rPr lang="en-GB" sz="2000" dirty="0" err="1">
                <a:latin typeface="Comic Sans MS" pitchFamily="66" charset="0"/>
              </a:rPr>
              <a:t>lé</a:t>
            </a:r>
            <a:r>
              <a:rPr lang="en-GB" sz="2000" dirty="0">
                <a:latin typeface="Comic Sans MS" pitchFamily="66" charset="0"/>
              </a:rPr>
              <a:t> </a:t>
            </a:r>
            <a:r>
              <a:rPr lang="en-GB" sz="2000" dirty="0" err="1">
                <a:latin typeface="Comic Sans MS" pitchFamily="66" charset="0"/>
              </a:rPr>
              <a:t>sé</a:t>
            </a:r>
            <a:r>
              <a:rPr lang="en-GB" sz="2000" dirty="0">
                <a:latin typeface="Comic Sans MS" pitchFamily="66" charset="0"/>
              </a:rPr>
              <a:t> / la </a:t>
            </a:r>
            <a:r>
              <a:rPr lang="en-GB" sz="2000" dirty="0" err="1">
                <a:latin typeface="Comic Sans MS" pitchFamily="66" charset="0"/>
              </a:rPr>
              <a:t>niet</a:t>
            </a:r>
            <a:endParaRPr lang="en-GB" sz="2000" dirty="0">
              <a:latin typeface="Comic Sans MS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BFE51E-7A5D-6A49-91FC-1F11ADEC9807}"/>
              </a:ext>
            </a:extLst>
          </p:cNvPr>
          <p:cNvSpPr txBox="1"/>
          <p:nvPr/>
        </p:nvSpPr>
        <p:spPr>
          <a:xfrm>
            <a:off x="746159" y="4595768"/>
            <a:ext cx="44506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>
                <a:latin typeface="Comic Sans MS" pitchFamily="66" charset="0"/>
              </a:rPr>
              <a:t>lé</a:t>
            </a:r>
            <a:r>
              <a:rPr lang="en-GB" sz="2000" dirty="0">
                <a:latin typeface="Comic Sans MS" pitchFamily="66" charset="0"/>
              </a:rPr>
              <a:t> week-end / </a:t>
            </a:r>
            <a:r>
              <a:rPr lang="en-GB" sz="2000" dirty="0" err="1">
                <a:latin typeface="Comic Sans MS" pitchFamily="66" charset="0"/>
              </a:rPr>
              <a:t>duthant</a:t>
            </a:r>
            <a:r>
              <a:rPr lang="en-GB" sz="2000" dirty="0">
                <a:latin typeface="Comic Sans MS" pitchFamily="66" charset="0"/>
              </a:rPr>
              <a:t> les vacances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BEC47A0-0E71-FB4C-B6F6-2F1034690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time expressions…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C8B7363-EED1-6A40-AE9C-D9A854E0C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7744" y="4261479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45833D1A-8E10-FE43-B74D-4ECB631A74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821362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9935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68300" y="322262"/>
            <a:ext cx="8380164" cy="6059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4525" y="380075"/>
            <a:ext cx="72728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prstClr val="black"/>
                </a:solidFill>
                <a:latin typeface="Comic Sans MS" pitchFamily="66" charset="0"/>
              </a:rPr>
              <a:t>Class survey</a:t>
            </a:r>
          </a:p>
          <a:p>
            <a:r>
              <a:rPr lang="en-GB" sz="2400" u="sng" dirty="0" err="1">
                <a:solidFill>
                  <a:prstClr val="black"/>
                </a:solidFill>
                <a:latin typeface="Comic Sans MS" pitchFamily="66" charset="0"/>
              </a:rPr>
              <a:t>Joues-tu</a:t>
            </a:r>
            <a:r>
              <a:rPr lang="en-GB" sz="2400" u="sng" dirty="0">
                <a:solidFill>
                  <a:prstClr val="black"/>
                </a:solidFill>
                <a:latin typeface="Comic Sans MS" pitchFamily="66" charset="0"/>
              </a:rPr>
              <a:t> un </a:t>
            </a:r>
            <a:r>
              <a:rPr lang="en-GB" sz="2400" u="sng" dirty="0" err="1">
                <a:solidFill>
                  <a:prstClr val="black"/>
                </a:solidFill>
                <a:latin typeface="Comic Sans MS" pitchFamily="66" charset="0"/>
              </a:rPr>
              <a:t>înstrument</a:t>
            </a:r>
            <a:r>
              <a:rPr lang="en-GB" sz="2400" u="sng" dirty="0">
                <a:solidFill>
                  <a:prstClr val="black"/>
                </a:solidFill>
                <a:latin typeface="Comic Sans MS" pitchFamily="66" charset="0"/>
              </a:rPr>
              <a:t>?</a:t>
            </a:r>
            <a:endParaRPr lang="en-GB" sz="28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981988"/>
              </p:ext>
            </p:extLst>
          </p:nvPr>
        </p:nvGraphicFramePr>
        <p:xfrm>
          <a:off x="657678" y="1268885"/>
          <a:ext cx="7946770" cy="4993393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1597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0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6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6183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Nom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latin typeface="Comic Sans MS" pitchFamily="66" charset="0"/>
                        </a:rPr>
                        <a:t>Joues-tu</a:t>
                      </a:r>
                      <a:r>
                        <a:rPr lang="en-GB" dirty="0">
                          <a:latin typeface="Comic Sans MS" pitchFamily="66" charset="0"/>
                        </a:rPr>
                        <a:t> un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înstrument</a:t>
                      </a:r>
                      <a:r>
                        <a:rPr lang="en-GB" dirty="0">
                          <a:latin typeface="Comic Sans MS" pitchFamily="66" charset="0"/>
                        </a:rPr>
                        <a:t>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Combein</a:t>
                      </a:r>
                      <a:r>
                        <a:rPr lang="en-GB" baseline="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GB" baseline="0" dirty="0" err="1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souvent</a:t>
                      </a:r>
                      <a:r>
                        <a:rPr lang="en-GB" baseline="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?</a:t>
                      </a:r>
                      <a:endParaRPr lang="en-GB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aseline="0" dirty="0" err="1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Soulais-tu</a:t>
                      </a:r>
                      <a:r>
                        <a:rPr lang="en-GB" baseline="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en-GB" baseline="0" dirty="0" err="1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jouer</a:t>
                      </a:r>
                      <a:r>
                        <a:rPr lang="en-GB" baseline="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 un </a:t>
                      </a:r>
                      <a:r>
                        <a:rPr lang="en-GB" baseline="0" dirty="0" err="1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înstrument</a:t>
                      </a:r>
                      <a:r>
                        <a:rPr lang="en-GB" baseline="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 dans </a:t>
                      </a:r>
                      <a:r>
                        <a:rPr lang="en-GB" baseline="0" dirty="0" err="1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l’temps</a:t>
                      </a:r>
                      <a:r>
                        <a:rPr lang="en-GB" baseline="0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 passé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3606">
                <a:tc>
                  <a:txBody>
                    <a:bodyPr/>
                    <a:lstStyle/>
                    <a:p>
                      <a:r>
                        <a:rPr lang="en-GB" dirty="0" err="1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Exempl’ye</a:t>
                      </a:r>
                      <a:r>
                        <a:rPr lang="en-GB" dirty="0">
                          <a:solidFill>
                            <a:srgbClr val="0070C0"/>
                          </a:solidFill>
                          <a:latin typeface="Comic Sans MS" pitchFamily="66" charset="0"/>
                        </a:rPr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dirty="0" err="1">
                          <a:latin typeface="Comic Sans MS" pitchFamily="66" charset="0"/>
                        </a:rPr>
                        <a:t>Oui</a:t>
                      </a:r>
                      <a:r>
                        <a:rPr lang="en-GB" dirty="0">
                          <a:latin typeface="Comic Sans MS" pitchFamily="66" charset="0"/>
                        </a:rPr>
                        <a:t>,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jé</a:t>
                      </a:r>
                      <a:r>
                        <a:rPr lang="en-GB" dirty="0">
                          <a:latin typeface="Comic Sans MS" pitchFamily="66" charset="0"/>
                        </a:rPr>
                        <a:t>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joue</a:t>
                      </a:r>
                      <a:r>
                        <a:rPr lang="en-GB" dirty="0">
                          <a:latin typeface="Comic Sans MS" pitchFamily="66" charset="0"/>
                        </a:rPr>
                        <a:t>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l’piano</a:t>
                      </a:r>
                      <a:r>
                        <a:rPr lang="en-GB" dirty="0">
                          <a:latin typeface="Comic Sans MS" pitchFamily="66" charset="0"/>
                        </a:rPr>
                        <a:t>/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Nannîn</a:t>
                      </a:r>
                      <a:r>
                        <a:rPr lang="en-GB" dirty="0">
                          <a:latin typeface="Comic Sans MS" pitchFamily="66" charset="0"/>
                        </a:rPr>
                        <a:t>,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jé</a:t>
                      </a:r>
                      <a:r>
                        <a:rPr lang="en-GB" dirty="0">
                          <a:latin typeface="Comic Sans MS" pitchFamily="66" charset="0"/>
                        </a:rPr>
                        <a:t>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n’joue</a:t>
                      </a:r>
                      <a:r>
                        <a:rPr lang="en-GB" dirty="0">
                          <a:latin typeface="Comic Sans MS" pitchFamily="66" charset="0"/>
                        </a:rPr>
                        <a:t>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pon</a:t>
                      </a:r>
                      <a:r>
                        <a:rPr lang="en-GB" dirty="0">
                          <a:latin typeface="Comic Sans MS" pitchFamily="66" charset="0"/>
                        </a:rPr>
                        <a:t> un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înstrument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dirty="0" err="1">
                          <a:latin typeface="Comic Sans MS" pitchFamily="66" charset="0"/>
                        </a:rPr>
                        <a:t>Jé</a:t>
                      </a:r>
                      <a:r>
                        <a:rPr lang="en-GB" dirty="0">
                          <a:latin typeface="Comic Sans MS" pitchFamily="66" charset="0"/>
                        </a:rPr>
                        <a:t>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joue</a:t>
                      </a:r>
                      <a:r>
                        <a:rPr lang="en-GB" dirty="0">
                          <a:latin typeface="Comic Sans MS" pitchFamily="66" charset="0"/>
                        </a:rPr>
                        <a:t>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touos</a:t>
                      </a:r>
                      <a:r>
                        <a:rPr lang="en-GB" dirty="0">
                          <a:latin typeface="Comic Sans MS" pitchFamily="66" charset="0"/>
                        </a:rPr>
                        <a:t> les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matîns</a:t>
                      </a:r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dirty="0" err="1">
                          <a:latin typeface="Comic Sans MS" pitchFamily="66" charset="0"/>
                        </a:rPr>
                        <a:t>Oui-dgia</a:t>
                      </a:r>
                      <a:r>
                        <a:rPr lang="en-GB" dirty="0">
                          <a:latin typeface="Comic Sans MS" pitchFamily="66" charset="0"/>
                        </a:rPr>
                        <a:t>,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j’soulais</a:t>
                      </a:r>
                      <a:r>
                        <a:rPr lang="en-GB" dirty="0">
                          <a:latin typeface="Comic Sans MS" pitchFamily="66" charset="0"/>
                        </a:rPr>
                        <a:t>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jouer</a:t>
                      </a:r>
                      <a:r>
                        <a:rPr lang="en-GB" dirty="0">
                          <a:latin typeface="Comic Sans MS" pitchFamily="66" charset="0"/>
                        </a:rPr>
                        <a:t> la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trompette</a:t>
                      </a:r>
                      <a:r>
                        <a:rPr lang="en-GB" dirty="0">
                          <a:latin typeface="Comic Sans MS" pitchFamily="66" charset="0"/>
                        </a:rPr>
                        <a:t>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quand</a:t>
                      </a:r>
                      <a:r>
                        <a:rPr lang="en-GB" dirty="0">
                          <a:latin typeface="Comic Sans MS" pitchFamily="66" charset="0"/>
                        </a:rPr>
                        <a:t> j’ ‘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tais</a:t>
                      </a:r>
                      <a:r>
                        <a:rPr lang="en-GB" dirty="0">
                          <a:latin typeface="Comic Sans MS" pitchFamily="66" charset="0"/>
                        </a:rPr>
                        <a:t> mousse.</a:t>
                      </a:r>
                    </a:p>
                    <a:p>
                      <a:pPr algn="just"/>
                      <a:r>
                        <a:rPr lang="en-GB" dirty="0" err="1">
                          <a:latin typeface="Comic Sans MS" pitchFamily="66" charset="0"/>
                        </a:rPr>
                        <a:t>Nannîn</a:t>
                      </a:r>
                      <a:r>
                        <a:rPr lang="en-GB" dirty="0">
                          <a:latin typeface="Comic Sans MS" pitchFamily="66" charset="0"/>
                        </a:rPr>
                        <a:t>,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jé</a:t>
                      </a:r>
                      <a:r>
                        <a:rPr lang="en-GB" dirty="0">
                          <a:latin typeface="Comic Sans MS" pitchFamily="66" charset="0"/>
                        </a:rPr>
                        <a:t>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n’soulais</a:t>
                      </a:r>
                      <a:r>
                        <a:rPr lang="en-GB" dirty="0">
                          <a:latin typeface="Comic Sans MS" pitchFamily="66" charset="0"/>
                        </a:rPr>
                        <a:t>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pon</a:t>
                      </a:r>
                      <a:r>
                        <a:rPr lang="en-GB" dirty="0">
                          <a:latin typeface="Comic Sans MS" pitchFamily="66" charset="0"/>
                        </a:rPr>
                        <a:t> </a:t>
                      </a:r>
                      <a:r>
                        <a:rPr lang="en-GB" dirty="0" err="1">
                          <a:latin typeface="Comic Sans MS" pitchFamily="66" charset="0"/>
                        </a:rPr>
                        <a:t>jouer</a:t>
                      </a:r>
                      <a:r>
                        <a:rPr lang="en-GB" dirty="0">
                          <a:latin typeface="Comic Sans MS" pitchFamily="66" charset="0"/>
                        </a:rPr>
                        <a:t> un instrument.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540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084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113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1113"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AutoShape 2" descr="data:image/jpeg;base64,/9j/4AAQSkZJRgABAQAAAQABAAD/2wBDAAkGBwgHBgkIBwgKCgkLDRYPDQwMDRsUFRAWIB0iIiAdHx8kKDQsJCYxJx8fLT0tMTU3Ojo6Iys/RD84QzQ5Ojf/2wBDAQoKCg0MDRoPDxo3JR8lNzc3Nzc3Nzc3Nzc3Nzc3Nzc3Nzc3Nzc3Nzc3Nzc3Nzc3Nzc3Nzc3Nzc3Nzc3Nzc3Nzf/wAARCABaAJYDASIAAhEBAxEB/8QAGwAAAgIDAQAAAAAAAAAAAAAAAAECBgMFBwT/xAA8EAABAwMCBAMEBwYHAQAAAAABAAIDBAURBiESMUFRE2GBBxQiUhUXIzJxkaEWQmKCsbIzRHKiw9Hh8f/EABoBAAIDAQEAAAAAAAAAAAAAAAABAwQFAgb/xAAtEQACAQMCBAQFBQAAAAAAAAAAAQIDBBEhMQUSQVEUImGBEzJxkdGhscHh8P/aAAwDAQACEQMRAD8A7HjITAUsJdUgEjspYSTAXIJFMpEIAiVjmljgjdLPIyONvN73BoHqVUdQa1l+kJLLpKljud1jOKiVzsU9H0zI4czn90b7HqMLUt0gLhO2r1bcJ71VA5EbzwU0Z3+7GNuvM8+yp3V9Rtl53r2W5JClKexYX+0DSwqvdobtHUzdG0zHSg+rRj9Una8s7N3xXMMyW8baGR42AP7oO2/Prv2KdJR0tDG2Kip4aeNowGxRhg/RejiPc/msifHlnyw0+v8ARYVp3Y7frTTdfK2GG7U8c7uUNRmF5/leAVv+e/Qqr11FSXCPw66lhqGZziWMO/LPIrRNslzsTvG0hcXQxtOTbK1xkpnjs0n4o/Q/orVvxqhUeJrl/Y4nazjqtToyYGyreltWU18lkoKmB9vvEDOKegnI4gPmYeT2+Y8u4zZAtlNPVFYEJjsgjZMQsBGE8ICAEhNCAJJYUkJDEkQpBGEARwqLru91tTcItJ6dnMNwqY/FrKtv+Tp84JB+d3Ids9Mgi3Xu4w2e01dyqc+DSwulcBzIAzgeZ5Kg6CoKiO2S3i5/FdLw/wB7qHHPwg/cYM7gBp5dM46KjxC78LRclu9ESUqfxJYNtZLPQ2K3R0FthEULNz1c93Vzj1K9yZSXiZzlOTlJ5bNVJJYR5qqupKSWCKqqYYZKh/BC2R4Bkd2HdZx3XMvaNYbvc9bWWSihnfTOYxnisBLYS2QlxceQ2IO/PHkunk5cXY5nOFYuKEKdKnNSy5LL9COE3KTTWxEyRiXwvEZ4vDxcHEOIjvjspjkuU3W13f65KWqhinMLpIpGTcJLREGAPGeQGzhjz811ZFzbqgoNSzzLP0CnUc29NjTajsTLxHFPTymkutKeOirWfeif2Pdp6hbjROo336hmhr4m014oH+DXUwOzXdHt/hcNx/U4ymq5fpP2fvlBqiJxbCHNo7mM4DoHHDXnzY4jfsVqcHvnGaoTej29CC5pZXOjo6N0mbjPMKS9SUBITSTEMIQChAE0kykuToYRjdCAgCje1ouqrTbLK0ZF1uUMEm+Ps2/G7+0LZYDQA0YaBgDsvBrvfU2kQRlvvVQfXwHYXvK8vx6o/iRh0Sz/AL7F60WjZ55ayliqoqWWphjqJgTFC6QB8gHPhbzPosy419IC4e2mOSol4GQ1hgj4jjHA0ho9XD/cuyrNvLTwyhrrJZJ6VTnz6CKAhCokxIISCaABeS70TLnaa2gl+5UwujPqNj+eFU9f68dpevo6KkpYqmZ7fFqBI4jhZyaAR1JB74A5b7b3SGpqPU9uFXStMUsbg2enccuid+PUHoevkchXo2telTjcY8pC6kJNw6m99n9yddNH2mqlfxzOpmslJ58bfhdnzy0qyYVG9lMgOlowMcPvVTw/h4z1eF7tPKMkDsEspEqJ3TETQkChAzIkmkuRgmEgpIApHtKPu30FcjgNornGZCejJMxn+4L3kd+iza1tjLtYayhlzwzxOZn5T0Pod1oNJXR11skT6jasgJp6tvyys2d6HZw8nLz3HaDcY1V00f8ABbtJ6uJrfaDpg6itANH8FypXeLSvbgEnq3PTOBv3AWXQ2pW6itI94+zudL9nWwOGHNeNuLHY49DkKyKqal0k+ruLL3YKsW68xjeQD4KgfK8flvg+YO2MijVhVpeHrPGNn2fZ+jLEouMuePui1IVIZrue0ubT6ws1VbpM8PvULPEp3nHMHmOXIcS2Uev9KSR8YvULRjOHRyA/kWqOdhcR2i2u61X6HarQfUswWvv97otP2yW4XGUMjYMNYD8UjsbNaOpP/ZOwVafrma7OdT6NtVRcpc8JqpmGKnj/ABJwTzG2xXrs2lZjXNu2qKxt0ubTmFvDiCl5f4be+R97A5DbO66jaqj5rh49Or/HuJ1HLSH3NHp/RP09NV37WdM51TXPD4qTxHMMEf7vFwkHOMDHQDffOLX7jadJ2KuqLbRRUscUDpHlg+J/C08PE47nflk9fNbtUj2mV/iwUmnYHZmr5A+cNO7YWnr/AKnDHoVYo1a19cRp58udlskiOcYUabl1LD7Kac0ukrbE4EOMXG4HnlxLj/cr4q/pWm8CgibjGGhWFe0MtbCwokdsKSSBi3/+ITCEATQEsprk7GhIJoEYqmMSxlpG2Fye9ifSGpTdI43vt9VhlbGwZOBye0fM3PqMjnhddWrvVop7rTPhnjDgQuKlONSDhNZTDLTytzTU1RDV08dTSyslhlaHMkYchwPULJhUKpoL7oeqfJb2+921zi59K84bnuDj4D57g9QdsWGyattF44Yo6j3arPOlqcMf6b4d6EryF7wqrbtyisx7/k0KNzCej0ZunNDmlrgC08wRkFa12nbI6bxnWa3GXPFxmlZxZ75xzW1ISws2M5w+VtFjlT3RFrQ1oa1oa0cgBgBSATx16d1WL3rW2W3jhpD9I1g28GncC1h/jfuG/qfJSUberXliCyxTnGCzJm2vt5o7DbpK6veQxuzGN3fK88mtHUn9NydgqRpC3VuoL9Neri0+LK7PDzEbR91g8gMf1Tt1gvOsLlHcbw4Na0YjaGkMiaeYYD+rjufQBdXs9op7ZSshhYAAPzXr+G8OjaRzLWT3/Bl16zrPC2PZRwiGFrR0C9KQQtIjGVElPKiSmIk0oUASEIAnxKQKxqTeS4OyeUZURzQUxEso5qI5pjkgDFPTxTtLJGNcD0IVSvns8s914j4QjcdzgZBP4FXJJAmkzl/1f3y3ki032piZ8vjO4R+DXZA/JR/ZnXJ2N+lx3+yH/GuolHVRSo0pPMop+yBOS2bOYfV3dLgc3i71FQw7OY+Vzmn+XIb+isNm0FaraGExiRzMcPEBgfgOQVu6oPMKRJRWEhY7mKKCOJoaxoAHZZNsJqKYxnyQSl0SCYDJSSKExANv/UIKECyf/9k="/>
          <p:cNvSpPr>
            <a:spLocks noChangeAspect="1" noChangeArrowheads="1"/>
          </p:cNvSpPr>
          <p:nvPr/>
        </p:nvSpPr>
        <p:spPr bwMode="auto">
          <a:xfrm>
            <a:off x="63500" y="-411163"/>
            <a:ext cx="142875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AutoShape 4" descr="data:image/jpeg;base64,/9j/4AAQSkZJRgABAQAAAQABAAD/2wBDAAkGBwgHBgkIBwgKCgkLDRYPDQwMDRsUFRAWIB0iIiAdHx8kKDQsJCYxJx8fLT0tMTU3Ojo6Iys/RD84QzQ5Ojf/2wBDAQoKCg0MDRoPDxo3JR8lNzc3Nzc3Nzc3Nzc3Nzc3Nzc3Nzc3Nzc3Nzc3Nzc3Nzc3Nzc3Nzc3Nzc3Nzc3Nzc3Nzf/wAARCABkAGQDASIAAhEBAxEB/8QAHAAAAgIDAQEAAAAAAAAAAAAAAAcEBgMFCAEC/8QAPxAAAQMDAQYDBQUHAQkAAAAAAQIDBAAFEQYHEiExQWETUZEUImJxgQgVQqHBIzJScoKi0UMWFyUzNHOSseH/xAAbAQABBQEBAAAAAAAAAAAAAAAAAQMEBQYCB//EADERAAEDAgMFBQgDAAAAAAAAAAEAAgMEEQUhMQYSQVFhFCJxodEjQoGRscHh8BMy8f/aAAwDAQACEQMRAD8AeNFFFCEVjffajMrekOoaaQMqWtQSlI7k1T9oO0S26NaSypPtdzdTluKhWN0fxLP4U/menUhWxbBq/ag81ctRzjDtRIWy2EkJI8228+WffUevWmaioip2GSV1glDSTYJhX7bJpS1LU1GefuTqTg+yIygf1qIBHyzVV/323q47/wBx6SU6EnGd9b2PnupGPWrXYNn2mrGhBYtzch9P+vKAcWT58eA+gFWhKQlISkAAcgOlZmo2rhabQxk9SbeWaeEB4lKxO1bXTZCpGi1bnXEWQn8zmp1u27QkvmPf7FMguJUEktLDm73UlQSR+dMao82DEnslmdGZktKGCh5sLHoaZj2tz9pFl0P4SmDkVn07qyxalbKrNcWZCgMqazuuIHdBwR6Vu6U162W2t2Qmdp9520zWyVILSj4eSMcOOUHuk8PI1gsW0S96VuTVk2isfs158C6NjIUBwyrA94dxgjhkcc1oaHFKatHsnZ8jqmnRubqnBRWNh9qQyh5hxDjTiQpC0HKVA8iD1FZKsVwiiiihCKp207WjejbEXWtxdxk5REaWeGeqz8Kcg9zgdat7i0ttqWtQSlIJUTyAFc+W4K2pbSZNxlgqs0HG42rkWwT4aMfGQVH5EUzUTsp4nSv0AulA3jZTtnGhnLs6NUaqKpTkhXjMNPe94meTi88+w5Y4+QpugYrwAAAADh5V7Xl+I4jLXSl7zlwHIKaxoaLBY332ozK3pDqGmkJKluLUEpSB1JPKscCfDuMcSLfKZksKJAcZcC0kjnxFUzbU0tzQUpaFlKWnmlLA/EN4DB+pB+lU/wCz/O3LldreVnDrKHkozwykkE48/eHoKlQYU2XDX1gdm06fL1SF9n7qdda223+z3V9xi2XKJKdaGVoZdCiB58OneomupKoejb0+hRSpMNwJUOYJGB+ZpJbFGVva7jrSpaUsx3VqAPAjd3cHtlQ/KuqDCo6mjlqHutu6fAXSOfZwC6KqBerRBvdvcgXOOl+O4OR5pPQg9CPOp+KKpo5HRuDmGxCcIulZpm6TNlupUafvcou6cnqKoclfAMKzxPYZI3hyGQoYycuwHIql6x07G1PYZFukBIWobzDpGfCcA91X6HsTUHYxqR+62J+z3PeTdLKv2Z5KjklIyEknqRuqSf5c9a9KwXE+3wd7+7dfVQ5GbpyTDoooq5Taoe2u9fdGg5baFYenqERHDorJX/YFetavZDaBa9FxXlJAenEyVkHoeCP7QPU1oPtJyV/8CihRDe6+6pPQq9wA/TKvWmZAYbhW6PHThDbDKUDoAEgD9Ky+1M5bTsiHvH6f6n4BndSaK571ZqCbrrWkaFapCm4qZCWoPv7gCs/87nz5kdcAAca6DQCEgEkkDmetZbEMMdQxxl7u84XI5J9r94lQL/amr3ZplsfWUNymi2VpGSk9D9Dg1TNnezdzSd2fuMq4IkuKaLLSGmykBJIJJz14Dh86YdFR4cQnhgdTsPddqlLQTda7UNpZvtll2uSpSG5Le4VJ5pPMH6ECqps92dN6QnyZz0/2yQ614SCGvDCE5BPU5JIHyx3q+UURV88UDoGOs12qC0E3KKiXG6QLW2hy4zY8VDitxCn3QgKV5AmpdLHbvbWH7BDuS5AbehvFtto/6wcxkDuN3PyBpcNpmVVS2GQ2B5IeS1twmaCCMggjoRS7dB03trt8tsbsa/Ryy773DxB2+aW/U1D2J6rcuMJen5ysvwmguMv+JnON0/ykjHYjyrNtuV7DCsN5bQFPwbilTZzjpvY9WxV5hkUmHYt2d3G48RqD5Jp5D2XTlorwHeGRyNFbxRUiftJoPt1jX0LD49Cj/NNdxCJkRba+LbzZSrB5hQ4/kaon2i7WZOnLdcUIKlRJJbUQf3UOJ4n/AMkI9asmhbl966QtMsq3lmOlDh+NPuq/MGsntUxwjilHAnzt6J+DUhK/WWysWCyKutimS5D0RfiOpWQClscd5OBzTjPqelXPZrrtjUsNEKc4lF2ZRhYOAHwPxp7+Y6fKr0ePPH1pD7TdCPaemfflhQtNv3wtSWsgxF5yCMcQnPEEcuXlUCkqmYtH2Wrd3/dd9v3XxXbhuG7dE+KKR+mNssyIhEfUEUzW08PaWCEu47pPuqP1FMCBtM0jNTwuqWFYyUyG1II+uMehqsqsCrqd2bC4cxmu2ytPFXCiq09r7SbSCpV9hkAZwhRUfQCqze9slkitlNnjyLg90Kh4Lf1J978qYhwitmNmxn4i31SmRo4phXGfFtkJ2ZPfQxHaGVuLOAP/AL2pGypM/azrVmK0lxi0Rc4IHFprPFZz+NWAAOnDngmtHOu+pto16Yhk+KSreajNZS00Oqj8uqjk8cdqe2iNKxNJ2dMOOfEfXhUh8jBdX+gHID9Savv4I8DhL3EOncMunX98OaauZD0WayaTsVimPTLVbm4z7yQhSkknCfIAnAHAE454qm7fVj/ZOCjPEz0n0bc/zTNpX7TU/fmuNKaaRhaVPePIbI4FBUOf9KHPWq/BXS1WJRveSSOJ6BdyWaxOZgbjLaVcwkA+lFZKK9HUNabWFkTqLTVxtKt0GQyQ2pQyErHFJ+igDSe2IXtUSTO0zcMtPBanWUL4FKxwcR+QOP5qfVIfbRpqXYL+zrCyKU0l11JeU2D+xfHJZ+FXI9+f71Q6+jbWU7oTx08eC7Y7dN03q+XEJcQpDiQpChhSSMgjyNV7Q+rYmrLSJDJS3LawmVHzxbV590nofpzBqx15ZPBJTSmN4sQpoIIuEota7H0SHHJulloZUolSoThwjPwK6fI8O45Up7vYrrZXfDukCTFOd0F1shKj2VyP0Nda14QCCDxB5itBQ7UVMDQyYb4+R+fFMugadFx22hbriW2kqUtRwlKRkk9hV10zsw1DfFJW/HVbYpPF6WghWPhRzP1wO9dGoabQcoQlJ+FIFfWKk1O1sjm2hjseZN/RIIBxK0Wk9J2vSsIsW1olxePGkOcXHSPM+XYcK31FFZSaaSd5kkNyU+AALBY5L7UaO4++4ltppJWtajgJSBkk/Slvsnac1Zri9a0kNqEdo+zwwvjjIHfgQjGe6zUTaTqOTqK5t6J0urxpD7gRLdSr3QRzRnyHNXyx5im1pSxR9NWGJaonFDCMKWea1HipR+Zya3ezmGup4jPILOdp0H5UWZ9zYLb0UUVpkyio8+FHuEJ6HMZQ9HfQUONrHBSTzFSKKELnHVmjb9s1vQvmn3HXrckndeSkq8NJ4lDw6p78uXI4q+aK2lWnUaER5SkQLkeHgOL91w/Arr8jx+fOmgtKVpKVAEHgQRzpYax2MWW7lcmxqTaZZ4ltCMsLP8v4f6eHaq3EcLp69tpBZw0I1/K7ZIWq70UkhE2o6FT4bbTtwgt8EhA9pbA5cB++kD6CsjO22dH/AGVx0+2p5PBYRIU1x+SkqxWQqNl6xh9lZw8bfVSBM06p00Un3dubISPC0+tSuu9MAx/Yaiq2qarvRDWnrAhBVyUELfPrwHqKYZs3iDjm0DxI+yUzNTkmS40KMuTMfbYYQMrccUEpSO5NKXVu0ebfpKrBoZl9xx73FS0DC1DqGx+EfGcdsc6ww9muttYyW5OrrkqMyMHddO8oDrutjCUmm/pLRll0nG8K1Rkh1Qw4+vi4v5n9K0mG7Ow0xEkx33eQ9Uy+UnILRbLdnjGj4XtMvceu76cOujk0P4EdvM9fSr9RRWkTKKKKKEIooooQiiiihCKjPwokr/qYrLv/AHGwr/3RRSIUduyWltW8i2Qkq8wwn/FTm2m2k7rSEoHkkYFFFFkL7ooopUIooooQiiiihC//2Q=="/>
          <p:cNvSpPr>
            <a:spLocks noChangeAspect="1" noChangeArrowheads="1"/>
          </p:cNvSpPr>
          <p:nvPr/>
        </p:nvSpPr>
        <p:spPr bwMode="auto">
          <a:xfrm>
            <a:off x="63500" y="-411163"/>
            <a:ext cx="85725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AutoShape 6" descr="data:image/jpeg;base64,/9j/4AAQSkZJRgABAQAAAQABAAD/2wBDAAkGBwgHBgkIBwgKCgkLDRYPDQwMDRsUFRAWIB0iIiAdHx8kKDQsJCYxJx8fLT0tMTU3Ojo6Iys/RD84QzQ5Ojf/2wBDAQoKCg0MDRoPDxo3JR8lNzc3Nzc3Nzc3Nzc3Nzc3Nzc3Nzc3Nzc3Nzc3Nzc3Nzc3Nzc3Nzc3Nzc3Nzc3Nzc3Nzf/wAARCABkAGQDASIAAhEBAxEB/8QAHAAAAgIDAQEAAAAAAAAAAAAAAAcEBgMFCAEC/8QAPxAAAQMDAQYDBQUHAQkAAAAAAQIDBAAFEQYHEiExQWETUZEUImJxgQgVQqHBIzJScoKi0UMWFyUzNHOSseH/xAAbAQABBQEBAAAAAAAAAAAAAAAAAQMEBQYCB//EADERAAEDAgMFBQgDAAAAAAAAAAEAAgMEEQUhMQYSQVFhFCJxodEjQoGRscHh8BMy8f/aAAwDAQACEQMRAD8AeNFFFCEVjffajMrekOoaaQMqWtQSlI7k1T9oO0S26NaSypPtdzdTluKhWN0fxLP4U/menUhWxbBq/ag81ctRzjDtRIWy2EkJI8228+WffUevWmaioip2GSV1glDSTYJhX7bJpS1LU1GefuTqTg+yIygf1qIBHyzVV/323q47/wBx6SU6EnGd9b2PnupGPWrXYNn2mrGhBYtzch9P+vKAcWT58eA+gFWhKQlISkAAcgOlZmo2rhabQxk9SbeWaeEB4lKxO1bXTZCpGi1bnXEWQn8zmp1u27QkvmPf7FMguJUEktLDm73UlQSR+dMao82DEnslmdGZktKGCh5sLHoaZj2tz9pFl0P4SmDkVn07qyxalbKrNcWZCgMqazuuIHdBwR6Vu6U162W2t2Qmdp9520zWyVILSj4eSMcOOUHuk8PI1gsW0S96VuTVk2isfs158C6NjIUBwyrA94dxgjhkcc1oaHFKatHsnZ8jqmnRubqnBRWNh9qQyh5hxDjTiQpC0HKVA8iD1FZKsVwiiiihCKp207WjejbEXWtxdxk5REaWeGeqz8Kcg9zgdat7i0ttqWtQSlIJUTyAFc+W4K2pbSZNxlgqs0HG42rkWwT4aMfGQVH5EUzUTsp4nSv0AulA3jZTtnGhnLs6NUaqKpTkhXjMNPe94meTi88+w5Y4+QpugYrwAAAADh5V7Xl+I4jLXSl7zlwHIKaxoaLBY332ozK3pDqGmkJKluLUEpSB1JPKscCfDuMcSLfKZksKJAcZcC0kjnxFUzbU0tzQUpaFlKWnmlLA/EN4DB+pB+lU/wCz/O3LldreVnDrKHkozwykkE48/eHoKlQYU2XDX1gdm06fL1SF9n7qdda223+z3V9xi2XKJKdaGVoZdCiB58OneomupKoejb0+hRSpMNwJUOYJGB+ZpJbFGVva7jrSpaUsx3VqAPAjd3cHtlQ/KuqDCo6mjlqHutu6fAXSOfZwC6KqBerRBvdvcgXOOl+O4OR5pPQg9CPOp+KKpo5HRuDmGxCcIulZpm6TNlupUafvcou6cnqKoclfAMKzxPYZI3hyGQoYycuwHIql6x07G1PYZFukBIWobzDpGfCcA91X6HsTUHYxqR+62J+z3PeTdLKv2Z5KjklIyEknqRuqSf5c9a9KwXE+3wd7+7dfVQ5GbpyTDoooq5Taoe2u9fdGg5baFYenqERHDorJX/YFetavZDaBa9FxXlJAenEyVkHoeCP7QPU1oPtJyV/8CihRDe6+6pPQq9wA/TKvWmZAYbhW6PHThDbDKUDoAEgD9Ky+1M5bTsiHvH6f6n4BndSaK571ZqCbrrWkaFapCm4qZCWoPv7gCs/87nz5kdcAAca6DQCEgEkkDmetZbEMMdQxxl7u84XI5J9r94lQL/amr3ZplsfWUNymi2VpGSk9D9Dg1TNnezdzSd2fuMq4IkuKaLLSGmykBJIJJz14Dh86YdFR4cQnhgdTsPddqlLQTda7UNpZvtll2uSpSG5Le4VJ5pPMH6ECqps92dN6QnyZz0/2yQ614SCGvDCE5BPU5JIHyx3q+UURV88UDoGOs12qC0E3KKiXG6QLW2hy4zY8VDitxCn3QgKV5AmpdLHbvbWH7BDuS5AbehvFtto/6wcxkDuN3PyBpcNpmVVS2GQ2B5IeS1twmaCCMggjoRS7dB03trt8tsbsa/Ryy773DxB2+aW/U1D2J6rcuMJen5ysvwmguMv+JnON0/ykjHYjyrNtuV7DCsN5bQFPwbilTZzjpvY9WxV5hkUmHYt2d3G48RqD5Jp5D2XTlorwHeGRyNFbxRUiftJoPt1jX0LD49Cj/NNdxCJkRba+LbzZSrB5hQ4/kaon2i7WZOnLdcUIKlRJJbUQf3UOJ4n/AMkI9asmhbl966QtMsq3lmOlDh+NPuq/MGsntUxwjilHAnzt6J+DUhK/WWysWCyKutimS5D0RfiOpWQClscd5OBzTjPqelXPZrrtjUsNEKc4lF2ZRhYOAHwPxp7+Y6fKr0ePPH1pD7TdCPaemfflhQtNv3wtSWsgxF5yCMcQnPEEcuXlUCkqmYtH2Wrd3/dd9v3XxXbhuG7dE+KKR+mNssyIhEfUEUzW08PaWCEu47pPuqP1FMCBtM0jNTwuqWFYyUyG1II+uMehqsqsCrqd2bC4cxmu2ytPFXCiq09r7SbSCpV9hkAZwhRUfQCqze9slkitlNnjyLg90Kh4Lf1J978qYhwitmNmxn4i31SmRo4phXGfFtkJ2ZPfQxHaGVuLOAP/AL2pGypM/azrVmK0lxi0Rc4IHFprPFZz+NWAAOnDngmtHOu+pto16Yhk+KSreajNZS00Oqj8uqjk8cdqe2iNKxNJ2dMOOfEfXhUh8jBdX+gHID9Savv4I8DhL3EOncMunX98OaauZD0WayaTsVimPTLVbm4z7yQhSkknCfIAnAHAE454qm7fVj/ZOCjPEz0n0bc/zTNpX7TU/fmuNKaaRhaVPePIbI4FBUOf9KHPWq/BXS1WJRveSSOJ6BdyWaxOZgbjLaVcwkA+lFZKK9HUNabWFkTqLTVxtKt0GQyQ2pQyErHFJ+igDSe2IXtUSTO0zcMtPBanWUL4FKxwcR+QOP5qfVIfbRpqXYL+zrCyKU0l11JeU2D+xfHJZ+FXI9+f71Q6+jbWU7oTx08eC7Y7dN03q+XEJcQpDiQpChhSSMgjyNV7Q+rYmrLSJDJS3LawmVHzxbV590nofpzBqx15ZPBJTSmN4sQpoIIuEota7H0SHHJulloZUolSoThwjPwK6fI8O45Up7vYrrZXfDukCTFOd0F1shKj2VyP0Nda14QCCDxB5itBQ7UVMDQyYb4+R+fFMugadFx22hbriW2kqUtRwlKRkk9hV10zsw1DfFJW/HVbYpPF6WghWPhRzP1wO9dGoabQcoQlJ+FIFfWKk1O1sjm2hjseZN/RIIBxK0Wk9J2vSsIsW1olxePGkOcXHSPM+XYcK31FFZSaaSd5kkNyU+AALBY5L7UaO4++4ltppJWtajgJSBkk/Slvsnac1Zri9a0kNqEdo+zwwvjjIHfgQjGe6zUTaTqOTqK5t6J0urxpD7gRLdSr3QRzRnyHNXyx5im1pSxR9NWGJaonFDCMKWea1HipR+Zya3ezmGup4jPILOdp0H5UWZ9zYLb0UUVpkyio8+FHuEJ6HMZQ9HfQUONrHBSTzFSKKELnHVmjb9s1vQvmn3HXrckndeSkq8NJ4lDw6p78uXI4q+aK2lWnUaER5SkQLkeHgOL91w/Arr8jx+fOmgtKVpKVAEHgQRzpYax2MWW7lcmxqTaZZ4ltCMsLP8v4f6eHaq3EcLp69tpBZw0I1/K7ZIWq70UkhE2o6FT4bbTtwgt8EhA9pbA5cB++kD6CsjO22dH/AGVx0+2p5PBYRIU1x+SkqxWQqNl6xh9lZw8bfVSBM06p00Un3dubISPC0+tSuu9MAx/Yaiq2qarvRDWnrAhBVyUELfPrwHqKYZs3iDjm0DxI+yUzNTkmS40KMuTMfbYYQMrccUEpSO5NKXVu0ebfpKrBoZl9xx73FS0DC1DqGx+EfGcdsc6ww9muttYyW5OrrkqMyMHddO8oDrutjCUmm/pLRll0nG8K1Rkh1Qw4+vi4v5n9K0mG7Ow0xEkx33eQ9Uy+UnILRbLdnjGj4XtMvceu76cOujk0P4EdvM9fSr9RRWkTKKKKKEIooooQiiiihCKjPwokr/qYrLv/AHGwr/3RRSIUduyWltW8i2Qkq8wwn/FTm2m2k7rSEoHkkYFFFFkL7ooopUIooooQiiiihC//2Q=="/>
          <p:cNvSpPr>
            <a:spLocks noChangeAspect="1" noChangeArrowheads="1"/>
          </p:cNvSpPr>
          <p:nvPr/>
        </p:nvSpPr>
        <p:spPr bwMode="auto">
          <a:xfrm>
            <a:off x="215900" y="-258763"/>
            <a:ext cx="85725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1" name="AutoShape 9" descr="data:image/jpeg;base64,/9j/4AAQSkZJRgABAQAAAQABAAD/2wBDAAkGBwgHBgkIBwgKCgkLDRYPDQwMDRsUFRAWIB0iIiAdHx8kKDQsJCYxJx8fLT0tMTU3Ojo6Iys/RD84QzQ5Ojf/2wBDAQoKCg0MDRoPDxo3JR8lNzc3Nzc3Nzc3Nzc3Nzc3Nzc3Nzc3Nzc3Nzc3Nzc3Nzc3Nzc3Nzc3Nzc3Nzc3Nzc3Nzf/wAARCABkAGQDASIAAhEBAxEB/8QAGwABAAIDAQEAAAAAAAAAAAAAAAQGAQMFBwL/xAA6EAABAwIEAwQIBQIHAAAAAAABAAIDBBEFEiExBlFhE0FxoQciMkKBkbHRFCNiweEWM1NyorLC8PL/xAAbAQABBQEBAAAAAAAAAAAAAAAAAQMEBQYCB//EACkRAAICAQMCBQQDAAAAAAAAAAABAgMRBAUSITETIkFR8GGBkeFxsdH/2gAMAwEAAhEDEQA/APcUREAERYc4NBLiABuSgDKKO6o/w2X6uNh9/JfJkmPvAA8mbfG/7JuVsI92LhkpFEMkg2e4+LAUbUvBs7I7/SfPTzXC1NTeOQcWS0WuOZjzl1Dt8rtCtifECIiACIiACIsPIa0uJsALkoA+JpRG25vc7Ad6hukzevI4abch4ff6LTNP2kjnO0A8un3/AIUWWYvdrtyWc3LeFW3Cv5+iRXS31ZJkq7G0Y+JWl08jjq8/BcnGcVhwmj/ET97srRfc7/QErRw7j0GNwTOjb2csL8r2E30Psn42PxB33WcsnrLa3c2+OSQlBPHqdvtXj3yvsVDtnahRy4KtUvGNHUYtFRtYRHM7IyUn3j7OnXyuN9bN0R1VilKvLS6sWXFdy4NeCW2Pqg3IPd4cl0I5SywkN2bBx3B5H7riZrbKdSVLXDs5LXtYA+8OS0Gx7km3RY+/b/Bi+rHmR1kUemk9bsiSdMzCTu37j7KQtURQiIgAoWJz9lDbvOvjb+SFNXEx2W0jGX0JHle/1Ch6+506ac13x+juuPKaRFc+zA2/ivjMtTnXKxmXnk/MyzSKD6Wa99PJhUN7RvZO49SDGB9T81B9E1cZsdxCIG7TStc7xD9P9xXX9K2B1WM4DHUYdE6Wronl4jYLuexws4DmdGm3fZQPQ/w9XYXR1uI4nC+CarysjikZlc1jbkkg6i5O3TqtFC2lbQ4569sfXOSM4y8cvXEFQ6nwHEpmXzR0srhbmGleET4u6BzZojd8Tg9g/UDceYXvtTGypp5YJdY5WOY4dCLH6rw3h/gjGzxjBQ11LM2ko5xJLUujPZyMYQRZ2xzWGm4v0KNisprqs8R9uv2DURk5Rwe+F3rHxWCQ4EHUFasyZlm8EnBLo62RjyyQ5hF+Y1x3sPaB56FWIG4VSpZA3E6e+znZD1B0Vmw8k0cOY3cG5Seo0P0W52XUzv03neWnggaiCjPoSERFcDAVc4jJbUQnuufMD7FWNcLiiEupmytGrSCfh/6J+CgbnW7NJOK+Y6jtLxYjk5kzKOyTM0EL6zLCcS1wbsyZlzsUxWhwmlNTiNTHTxDvedzyA3J8FWv64qq0F2AcN4jXx+7NJ+TG4cwSDdSatFdauUV0930X5Y3KcYvDLrmWcyo/9V8Rw+vWcGVQiGrjBUCRw8Ghuq6WCcZ4Ri9R+EEklJWg2NLVN7N9+Q7iei7nt18I8sZS9mn/AEIrIN4LLmTMtWZMyh8RzB9RHPidG0b9sw+atuHa0od3Oc9w8C4lU/C3l+KOnAzNpo3SW5utYD4kq6UkPYUsUN75GBt+dgtfsVThQ5e7K/VPM8G5ERXZGC0VkAqKd8ZANxse/p+y3okaTWGB545rqOqfTS30Pqk947j/AN719VEzoaeSRkTpXMaS2NlrvPIX01Vk4iwcVsXaxerKzUG238c/nzBqTZnwyGGpaWSDuP16jqsfr9A9PZlLMfnQtKLlOOPUr+CcPz19Wcb4qjbLXuJ7CkdZ0dK2+gA2LuqtuZag8EXGoS6hX3TulmX2Xov4HoQUF0NuZcjiHAMO4gpTFXRDtQPy6ho/MjPMH9tl0rpdcVynXLlB4YripLDONwm7GYKaahxyNz30zssNXmBFQzuO97jrzHVdeqqBFGSTqtVRVMiFydeSm4Phks08dTVRZnn1qend3/rdyaPNS6qJ6y7MY4z+BuUo1Q6s6nDmHujjYyRtpJC2ef8ASB/bZ/yVoWikpxTxZcxe9xzPed3OO5W9bGmqNUFCPZFVKTk8sIiJ05CIiAC5OK4JT17DdgzC5GtrHoe7zHRdZFzKEZrEllCptPKPPqvA66icexka9vc2Uhh+fsn5/BRXtxGE2loZx1EZI+Y0XpRAIsQFGOH0pJIgawncs9U+Sq7dnom8xeCTHVzXc88ElY82ZRTuPIROP7LaMPxOW3bMZStdsZ3ZSfAe0fkr6cPpz7QkcOTpnkeZWyCkp6e/YQRxk7lrQCVxDZqk8yeRZaub7FYwrh0McJcplk37aoZZrf8AKzcnq75Kz0tLHTB2W7nuN3yON3OPUreitKqYVR4wWERpScnlmCbbLFyh3WOadOT7RYbsiAMoiIAIiIAIiIAIiIAIiIALGUIiAMoiIA//2Q=="/>
          <p:cNvSpPr>
            <a:spLocks noChangeAspect="1" noChangeArrowheads="1"/>
          </p:cNvSpPr>
          <p:nvPr/>
        </p:nvSpPr>
        <p:spPr bwMode="auto">
          <a:xfrm>
            <a:off x="368300" y="-106363"/>
            <a:ext cx="857250" cy="857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8EE89F1C-378A-2F42-A8E2-9B147A30C6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445224"/>
            <a:ext cx="2286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1656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3532" y="511329"/>
            <a:ext cx="462894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J’aime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hardi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jouer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la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dgitare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êlectrique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. 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Ch’est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l’înstrument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qu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’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j’aime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lé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mus. 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J’ai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des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leçons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lé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Sanm’di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. 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Jé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joue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auvec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ma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dgaîngue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tch’a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nom ”Les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bougres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d’Angliais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’. 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J’pratique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la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dgitare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dans ma chambre </a:t>
            </a:r>
            <a:r>
              <a:rPr lang="en-GB" sz="2200" dirty="0" err="1">
                <a:solidFill>
                  <a:srgbClr val="00B050"/>
                </a:solidFill>
                <a:latin typeface="Comic Sans MS" pitchFamily="66" charset="0"/>
              </a:rPr>
              <a:t>touos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 les </a:t>
            </a:r>
            <a:r>
              <a:rPr lang="en-GB" sz="2200">
                <a:solidFill>
                  <a:srgbClr val="00B050"/>
                </a:solidFill>
                <a:latin typeface="Comic Sans MS" pitchFamily="66" charset="0"/>
              </a:rPr>
              <a:t>sièrs</a:t>
            </a:r>
            <a:r>
              <a:rPr lang="en-GB" sz="2200" dirty="0">
                <a:solidFill>
                  <a:srgbClr val="00B050"/>
                </a:solidFill>
                <a:latin typeface="Comic Sans MS" pitchFamily="66" charset="0"/>
              </a:rPr>
              <a:t>.</a:t>
            </a:r>
            <a:endParaRPr lang="en-GB" sz="22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1424" y="342051"/>
            <a:ext cx="44225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Jé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joue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l’piano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êlectrique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,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mé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! 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Jé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joue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siez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mé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dans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l’parleux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. 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J’aime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hardi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ch’na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.  Man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p’tit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fréthe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joue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l’violon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. 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Ch’est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eune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penserêsse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!  I’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n’sait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pon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jouer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et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ch’est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vraiment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d’sagriabl’ye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!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J’ai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des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leçons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d’ musique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lé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Lundi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,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auprès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0070C0"/>
                </a:solidFill>
                <a:latin typeface="Comic Sans MS" pitchFamily="66" charset="0"/>
              </a:rPr>
              <a:t>l’êcole</a:t>
            </a:r>
            <a:r>
              <a:rPr lang="en-GB" sz="2200" dirty="0">
                <a:solidFill>
                  <a:srgbClr val="0070C0"/>
                </a:solidFill>
                <a:latin typeface="Comic Sans MS" pitchFamily="66" charset="0"/>
              </a:rPr>
              <a:t>.</a:t>
            </a:r>
            <a:endParaRPr lang="en-GB" sz="22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2586" y="3029664"/>
            <a:ext cx="479554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J’préfèthe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lé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tambour,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mé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. 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Jé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joue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l’tambour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siez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m’n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anmîn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tch’a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nom Paul. 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Jé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joue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l’saxophone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étout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mais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ch’est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un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mio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difficile.  Man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péthe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né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joue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pon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un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înstrument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mais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,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malheutheûsement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, il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aime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bein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chanter dans la salle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dé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bain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.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Ch’est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FF0000"/>
                </a:solidFill>
                <a:latin typeface="Comic Sans MS" pitchFamily="66" charset="0"/>
              </a:rPr>
              <a:t>horribl’ye</a:t>
            </a:r>
            <a:r>
              <a:rPr lang="en-GB" sz="2200" dirty="0">
                <a:solidFill>
                  <a:srgbClr val="FF0000"/>
                </a:solidFill>
                <a:latin typeface="Comic Sans MS" pitchFamily="66" charset="0"/>
              </a:rPr>
              <a:t>.! </a:t>
            </a:r>
            <a:endParaRPr lang="en-GB" sz="2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72472" y="3262103"/>
            <a:ext cx="432048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Jé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n’joue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pon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un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înstrument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,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mé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. 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J’aime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mus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êcouter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la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musique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.  Ma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sœu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joue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la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trompette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et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jé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joue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au foot,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mé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. 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Jé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joue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touos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les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jours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et dans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toutes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 les </a:t>
            </a:r>
            <a:r>
              <a:rPr lang="en-GB" sz="2200" dirty="0" err="1">
                <a:solidFill>
                  <a:srgbClr val="7030A0"/>
                </a:solidFill>
                <a:latin typeface="Comic Sans MS" pitchFamily="66" charset="0"/>
              </a:rPr>
              <a:t>saîsons</a:t>
            </a:r>
            <a:r>
              <a:rPr lang="en-GB" sz="2200" dirty="0">
                <a:solidFill>
                  <a:srgbClr val="7030A0"/>
                </a:solidFill>
                <a:latin typeface="Comic Sans MS" pitchFamily="66" charset="0"/>
              </a:rPr>
              <a:t>.</a:t>
            </a:r>
            <a:endParaRPr lang="en-GB" sz="22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8" name="Picture 2" descr="http://t0.gstatic.com/images?q=tbn:ANd9GcQN0qugYYkktrHYKN7-nHi8_Ezchb-YecSeqKsWptTFydQJrTx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701" y="5822471"/>
            <a:ext cx="1296144" cy="99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image.made-in-china.com/2f0j00gCvEkcpPgTWm/Cartoon-Type-Electronic-Keyboard-JK-616-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8009" y="6104258"/>
            <a:ext cx="1081139" cy="537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http://www.clker.com/cliparts/a/8/d/0/1194986672345798788drums_jarno_vasamaa_.svg.h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179" y="5505046"/>
            <a:ext cx="1386230" cy="1115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t3.gstatic.com/images?q=tbn:ANd9GcQb9r-enTRVdyHDgMCjPpo-IfZYC1OqVgZyh-9i0iZuCJgYKSNAyQ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79400" y="5693879"/>
            <a:ext cx="1276350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3.gstatic.com/images?q=tbn:ANd9GcSdHGlVb2IaUiu4lp5F4db_xrkUKYkOGssx7ofWgq3K9abJ68c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389" y="5570175"/>
            <a:ext cx="1071563" cy="1071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2583993" y="627910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1.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3215978" y="6336009"/>
            <a:ext cx="9451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2.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20343" y="625162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3.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91368" y="621989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itchFamily="66" charset="0"/>
              </a:rPr>
              <a:t>4.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3592" y="67336"/>
            <a:ext cx="48245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/>
              <a:t>Cadre les </a:t>
            </a:r>
            <a:r>
              <a:rPr lang="en-US" sz="2000" b="1" u="sng" dirty="0" err="1"/>
              <a:t>textes</a:t>
            </a:r>
            <a:r>
              <a:rPr lang="en-US" sz="2000" b="1" u="sng" dirty="0"/>
              <a:t> </a:t>
            </a:r>
            <a:r>
              <a:rPr lang="en-US" sz="2000" b="1" u="sng" dirty="0" err="1"/>
              <a:t>auve</a:t>
            </a:r>
            <a:r>
              <a:rPr lang="en-US" sz="2000" b="1" u="sng" dirty="0"/>
              <a:t> les </a:t>
            </a:r>
            <a:r>
              <a:rPr lang="en-US" sz="2000" b="1" u="sng" dirty="0" err="1"/>
              <a:t>neunméthos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8612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</TotalTime>
  <Words>619</Words>
  <Application>Microsoft Macintosh PowerPoint</Application>
  <PresentationFormat>On-screen Show (4:3)</PresentationFormat>
  <Paragraphs>141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-webkit-standard</vt:lpstr>
      <vt:lpstr>Arial</vt:lpstr>
      <vt:lpstr>Calibri</vt:lpstr>
      <vt:lpstr>Comic Sans MS</vt:lpstr>
      <vt:lpstr>Times New Roman</vt:lpstr>
      <vt:lpstr>Office Theme</vt:lpstr>
      <vt:lpstr>Joues-tu un înstrument d’musique?</vt:lpstr>
      <vt:lpstr>PowerPoint Presentation</vt:lpstr>
      <vt:lpstr>J’prends part dans…</vt:lpstr>
      <vt:lpstr>PowerPoint Presentation</vt:lpstr>
      <vt:lpstr>Jé joue</vt:lpstr>
      <vt:lpstr>PowerPoint Presentation</vt:lpstr>
      <vt:lpstr>Other time expressions…</vt:lpstr>
      <vt:lpstr>PowerPoint Presentation</vt:lpstr>
      <vt:lpstr>PowerPoint Presentation</vt:lpstr>
      <vt:lpstr>PowerPoint Presentation</vt:lpstr>
      <vt:lpstr>Tchi qu’tu penses entouor châque musique? </vt:lpstr>
      <vt:lpstr>PowerPoint Presentation</vt:lpstr>
      <vt:lpstr>Pâl’lie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 joues d’un instrument?</dc:title>
  <dc:creator>Nico Burns</dc:creator>
  <cp:lastModifiedBy>Aline Cattermole</cp:lastModifiedBy>
  <cp:revision>128</cp:revision>
  <cp:lastPrinted>2020-02-05T09:36:48Z</cp:lastPrinted>
  <dcterms:created xsi:type="dcterms:W3CDTF">2011-11-17T21:54:29Z</dcterms:created>
  <dcterms:modified xsi:type="dcterms:W3CDTF">2023-01-16T12:46:47Z</dcterms:modified>
</cp:coreProperties>
</file>