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87" r:id="rId2"/>
    <p:sldId id="322" r:id="rId3"/>
    <p:sldId id="347" r:id="rId4"/>
    <p:sldId id="323" r:id="rId5"/>
    <p:sldId id="326" r:id="rId6"/>
    <p:sldId id="324" r:id="rId7"/>
    <p:sldId id="340" r:id="rId8"/>
    <p:sldId id="338" r:id="rId9"/>
    <p:sldId id="325" r:id="rId10"/>
    <p:sldId id="341" r:id="rId11"/>
    <p:sldId id="333" r:id="rId12"/>
    <p:sldId id="332" r:id="rId13"/>
    <p:sldId id="342" r:id="rId14"/>
    <p:sldId id="343" r:id="rId15"/>
    <p:sldId id="344" r:id="rId16"/>
    <p:sldId id="329" r:id="rId17"/>
    <p:sldId id="345" r:id="rId18"/>
    <p:sldId id="34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79"/>
    <p:restoredTop sz="93041"/>
  </p:normalViewPr>
  <p:slideViewPr>
    <p:cSldViewPr snapToGrid="0" snapToObjects="1">
      <p:cViewPr varScale="1">
        <p:scale>
          <a:sx n="38" d="100"/>
          <a:sy n="38" d="100"/>
        </p:scale>
        <p:origin x="2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EA23A240-AFD7-7844-82FD-06052DDDB868}" type="datetimeFigureOut">
              <a:rPr lang="en-US" smtClean="0"/>
              <a:pPr/>
              <a:t>4/1/20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E7321320-FB5D-AC46-9A9D-B3AB5643F5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82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B916-4C42-4B4A-9995-4AABBC96B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30BA3-3155-904C-A86E-1130B1344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D894B-701D-5044-8DE2-E2CEFC79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DE525-B7BE-7447-BEA9-B9AD6EE9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97723-8785-3648-9889-58FDE8E2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8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84E6-E2FC-DE4E-8B08-BD5D3619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9CED7-0726-A94C-BBAF-86B009AB3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F7650-81B4-944A-8DD0-433641F8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3EF84-2243-9B43-BC60-15B161CA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0C9BE-D6B4-C848-BA03-6E220E95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47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14E83-061D-0D4D-86C6-02DBEEC0E8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6D2D2-1DBC-5147-959D-3C07A62E2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2131B-4829-EF41-80F5-DE94CCA7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EC0EA-C454-9243-9556-9B7D7777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46C4D-967B-064F-9A8A-B002622B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8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2E50-B57B-2C4B-9B68-E6D7DC5D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05BF6-1700-5B49-A542-C5CE0282B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D631A-B72B-A044-9C7D-C5E16F37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648FC-04A1-D74F-BB17-4CD67593F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25788-30C1-FE4F-A41F-557CEC02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1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4F57C-F42B-3240-A607-167BDC5D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65D08-A6F2-E844-BC29-BACBCFAF4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C0B82-D897-DD46-A9A1-1FD2459A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3AD34-86B4-8446-93C5-AAAD98F2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5C225-ACDE-E849-94DC-430166A9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1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8027-54D6-EA4C-9BF9-7FBB4249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0C620-8ECF-134A-9966-640106F8D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A60CC-CE6F-C141-994B-B87523CEF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BABB8-7D51-7E4D-894A-6872AA7E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3D5FE-0AC0-A943-A142-FC1C4E33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F6D00-CD24-5A40-863C-96EECAE5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F84E-151C-0F45-80DE-A1F534C4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169A6-6735-A84F-9AB2-64AD52C2D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94AF1-1857-5B43-88B9-1786670C7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A56953-BD34-D343-84F2-B99E31485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42DAB-922B-D944-8C37-702608609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4436E3-130E-1542-A5F2-408355C0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4/1/20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8197DE-93D2-7246-B054-FDA76AE5A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B981D-89A4-024F-991D-C52E3AA1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1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311E-6E6A-2445-BBAC-22A20574C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949A8-5ACE-B041-87AD-4BB787051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4/1/20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A21B4-FEB5-7340-BB2A-D9B144C6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6FAAAF-78E4-B947-A192-F8ABABC7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B35A0-5FD4-654A-B812-703B06AAC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4/1/20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7714B5-6B7A-6D4B-8E1D-BAC83F02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1637B-EC53-314C-A297-A2F82A26F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5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84AF-8C7B-BF41-8687-C2550BF6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626B2-AD20-9D48-A550-149815842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24A12-18E3-7A44-A20A-6BEF6D314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83DEA-CF8A-EB48-AD4A-9E181A2B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1C874-DC21-EC46-8790-63F8B6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4D7AF-4C46-2C4C-A9C1-BBF4E9F9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5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A59C-2F5F-4C4A-B8D9-BC81DAC2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3D8065-10F8-054D-8484-09FC641DB5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0D1E9-F23D-5A41-9F46-A7ACA29AC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4762C-7526-2B47-AFCC-7B8A7EE68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72BE0-40E7-2946-9DCC-35668714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140DD-271F-8349-A1F2-71DB8C07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6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6000"/>
                <a:lumOff val="24000"/>
              </a:schemeClr>
            </a:gs>
            <a:gs pos="9000">
              <a:srgbClr val="FFC000"/>
            </a:gs>
            <a:gs pos="44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08669A-0B20-5344-9344-55AD2623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3FA88-96BC-8446-8A64-663C606C4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A437B-0227-8C42-8E45-36DEF8874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7BEE36E1-471E-3C41-906E-83AB8C6C17A4}" type="datetimeFigureOut">
              <a:rPr lang="en-US" smtClean="0"/>
              <a:pPr/>
              <a:t>4/1/20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6B8D3-BF7C-B244-B005-4BA84EE20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FCBCB-3EEB-F24B-B8A8-F46C7478A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76BAE30E-73B9-B241-8687-E2FE5CA84B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6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microsoft.com/office/2007/relationships/media" Target="../media/media22.m4a"/><Relationship Id="rId18" Type="http://schemas.openxmlformats.org/officeDocument/2006/relationships/image" Target="../media/image2.emf"/><Relationship Id="rId26" Type="http://schemas.openxmlformats.org/officeDocument/2006/relationships/image" Target="../media/image3.png"/><Relationship Id="rId3" Type="http://schemas.microsoft.com/office/2007/relationships/media" Target="../media/media17.m4a"/><Relationship Id="rId21" Type="http://schemas.openxmlformats.org/officeDocument/2006/relationships/image" Target="../media/image20.png"/><Relationship Id="rId7" Type="http://schemas.microsoft.com/office/2007/relationships/media" Target="../media/media19.m4a"/><Relationship Id="rId12" Type="http://schemas.openxmlformats.org/officeDocument/2006/relationships/audio" Target="../media/media21.m4a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24.png"/><Relationship Id="rId2" Type="http://schemas.openxmlformats.org/officeDocument/2006/relationships/audio" Target="../media/media16.m4a"/><Relationship Id="rId16" Type="http://schemas.openxmlformats.org/officeDocument/2006/relationships/audio" Target="../media/media23.m4a"/><Relationship Id="rId20" Type="http://schemas.openxmlformats.org/officeDocument/2006/relationships/image" Target="../media/image19.png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microsoft.com/office/2007/relationships/media" Target="../media/media21.m4a"/><Relationship Id="rId24" Type="http://schemas.openxmlformats.org/officeDocument/2006/relationships/image" Target="../media/image23.png"/><Relationship Id="rId5" Type="http://schemas.microsoft.com/office/2007/relationships/media" Target="../media/media18.m4a"/><Relationship Id="rId15" Type="http://schemas.microsoft.com/office/2007/relationships/media" Target="../media/media23.m4a"/><Relationship Id="rId23" Type="http://schemas.openxmlformats.org/officeDocument/2006/relationships/image" Target="../media/image22.png"/><Relationship Id="rId10" Type="http://schemas.openxmlformats.org/officeDocument/2006/relationships/audio" Target="../media/media20.m4a"/><Relationship Id="rId19" Type="http://schemas.openxmlformats.org/officeDocument/2006/relationships/image" Target="../media/image18.png"/><Relationship Id="rId4" Type="http://schemas.openxmlformats.org/officeDocument/2006/relationships/audio" Target="../media/media17.m4a"/><Relationship Id="rId9" Type="http://schemas.microsoft.com/office/2007/relationships/media" Target="../media/media20.m4a"/><Relationship Id="rId14" Type="http://schemas.openxmlformats.org/officeDocument/2006/relationships/audio" Target="../media/media22.m4a"/><Relationship Id="rId2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4a"/><Relationship Id="rId13" Type="http://schemas.openxmlformats.org/officeDocument/2006/relationships/image" Target="../media/image25.tiff"/><Relationship Id="rId3" Type="http://schemas.microsoft.com/office/2007/relationships/media" Target="../media/media25.m4a"/><Relationship Id="rId7" Type="http://schemas.microsoft.com/office/2007/relationships/media" Target="../media/media27.m4a"/><Relationship Id="rId12" Type="http://schemas.openxmlformats.org/officeDocument/2006/relationships/image" Target="../media/image2.emf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audio" Target="../media/media26.m4a"/><Relationship Id="rId11" Type="http://schemas.openxmlformats.org/officeDocument/2006/relationships/slideLayout" Target="../slideLayouts/slideLayout7.xml"/><Relationship Id="rId5" Type="http://schemas.microsoft.com/office/2007/relationships/media" Target="../media/media26.m4a"/><Relationship Id="rId10" Type="http://schemas.openxmlformats.org/officeDocument/2006/relationships/audio" Target="../media/media28.m4a"/><Relationship Id="rId4" Type="http://schemas.openxmlformats.org/officeDocument/2006/relationships/audio" Target="../media/media25.m4a"/><Relationship Id="rId9" Type="http://schemas.microsoft.com/office/2007/relationships/media" Target="../media/media28.m4a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4a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microsoft.com/office/2007/relationships/media" Target="../media/media30.m4a"/><Relationship Id="rId7" Type="http://schemas.microsoft.com/office/2007/relationships/media" Target="../media/media32.m4a"/><Relationship Id="rId12" Type="http://schemas.openxmlformats.org/officeDocument/2006/relationships/image" Target="../media/image2.emf"/><Relationship Id="rId17" Type="http://schemas.microsoft.com/office/2007/relationships/hdphoto" Target="../media/hdphoto1.wdp"/><Relationship Id="rId2" Type="http://schemas.openxmlformats.org/officeDocument/2006/relationships/audio" Target="../media/media29.m4a"/><Relationship Id="rId16" Type="http://schemas.openxmlformats.org/officeDocument/2006/relationships/image" Target="../media/image29.png"/><Relationship Id="rId20" Type="http://schemas.openxmlformats.org/officeDocument/2006/relationships/image" Target="../media/image3.png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11" Type="http://schemas.openxmlformats.org/officeDocument/2006/relationships/slideLayout" Target="../slideLayouts/slideLayout7.xml"/><Relationship Id="rId5" Type="http://schemas.microsoft.com/office/2007/relationships/media" Target="../media/media31.m4a"/><Relationship Id="rId15" Type="http://schemas.openxmlformats.org/officeDocument/2006/relationships/image" Target="../media/image28.png"/><Relationship Id="rId10" Type="http://schemas.openxmlformats.org/officeDocument/2006/relationships/audio" Target="../media/media33.m4a"/><Relationship Id="rId19" Type="http://schemas.microsoft.com/office/2007/relationships/hdphoto" Target="../media/hdphoto2.wdp"/><Relationship Id="rId4" Type="http://schemas.openxmlformats.org/officeDocument/2006/relationships/audio" Target="../media/media30.m4a"/><Relationship Id="rId9" Type="http://schemas.microsoft.com/office/2007/relationships/media" Target="../media/media33.m4a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6646-A6F4-B649-87FD-B83E55C18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90" y="2299045"/>
            <a:ext cx="8166810" cy="1576859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latin typeface="Arial Regular"/>
              </a:rPr>
              <a:t>Les </a:t>
            </a:r>
            <a:r>
              <a:rPr lang="en-US" sz="8800" dirty="0" err="1">
                <a:latin typeface="Arial Regular"/>
              </a:rPr>
              <a:t>P’tites</a:t>
            </a:r>
            <a:r>
              <a:rPr lang="en-US" sz="8800" dirty="0">
                <a:latin typeface="Arial Regular"/>
              </a:rPr>
              <a:t> Bêtes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40560-076E-5743-B12A-1FE9F9177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8226" y="4406537"/>
            <a:ext cx="5574632" cy="1078246"/>
          </a:xfrm>
        </p:spPr>
        <p:txBody>
          <a:bodyPr>
            <a:normAutofit/>
          </a:bodyPr>
          <a:lstStyle/>
          <a:p>
            <a:r>
              <a:rPr lang="en-US" sz="6000" dirty="0"/>
              <a:t>Minibeasts</a:t>
            </a:r>
            <a:endParaRPr lang="en-US" sz="6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98DFB-3F93-0849-9F6E-D1570F48E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784" y="-401369"/>
            <a:ext cx="5105401" cy="382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1C37A-5614-134D-BDB4-2490363BB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858" y="4070351"/>
            <a:ext cx="3020141" cy="2263774"/>
          </a:xfrm>
          <a:prstGeom prst="rect">
            <a:avLst/>
          </a:prstGeom>
        </p:spPr>
      </p:pic>
      <p:pic>
        <p:nvPicPr>
          <p:cNvPr id="4" name="les p'tites betes">
            <a:hlinkClick r:id="" action="ppaction://media"/>
            <a:extLst>
              <a:ext uri="{FF2B5EF4-FFF2-40B4-BE49-F238E27FC236}">
                <a16:creationId xmlns:a16="http://schemas.microsoft.com/office/drawing/2014/main" id="{A7E23FDA-CE2E-D648-89EE-F233D94C8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2858" y="22990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1736730" y="5225424"/>
            <a:ext cx="8959845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eune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moûque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à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myi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263247" y="3585676"/>
            <a:ext cx="3804475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honey bee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71C27-61D1-A547-949B-B74BDCDDF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51" y="476250"/>
            <a:ext cx="6431699" cy="421563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eune mouque a myi">
            <a:hlinkClick r:id="" action="ppaction://media"/>
            <a:extLst>
              <a:ext uri="{FF2B5EF4-FFF2-40B4-BE49-F238E27FC236}">
                <a16:creationId xmlns:a16="http://schemas.microsoft.com/office/drawing/2014/main" id="{560F68A9-8D52-BA41-BBC1-D30495064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4712" y="45640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2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117772" y="2490919"/>
            <a:ext cx="5883402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un </a:t>
            </a:r>
            <a:r>
              <a:rPr lang="en-US" sz="8000" dirty="0" err="1">
                <a:latin typeface="Arial Regular"/>
              </a:rPr>
              <a:t>mille-pids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474202" y="4085988"/>
            <a:ext cx="3526972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millipede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A4397-DEDE-6E4A-B0AB-E2B1DB6AA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46" y="617537"/>
            <a:ext cx="5573713" cy="557371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un mille-pids">
            <a:hlinkClick r:id="" action="ppaction://media"/>
            <a:extLst>
              <a:ext uri="{FF2B5EF4-FFF2-40B4-BE49-F238E27FC236}">
                <a16:creationId xmlns:a16="http://schemas.microsoft.com/office/drawing/2014/main" id="{D90D0BC3-D6E8-FE45-97AB-B641A2647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5112" y="1460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4005944" y="5216368"/>
            <a:ext cx="6690632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eune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papillote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846375" y="3631466"/>
            <a:ext cx="3192826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butterfly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0446A-1B48-6045-AE3E-8FD684B5E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612232"/>
            <a:ext cx="7696200" cy="38481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eune papillote">
            <a:hlinkClick r:id="" action="ppaction://media"/>
            <a:extLst>
              <a:ext uri="{FF2B5EF4-FFF2-40B4-BE49-F238E27FC236}">
                <a16:creationId xmlns:a16="http://schemas.microsoft.com/office/drawing/2014/main" id="{A0B71E4C-A79C-4B44-A633-7B35DE9C5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0089" y="46639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463394" y="2574493"/>
            <a:ext cx="5290456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un </a:t>
            </a:r>
            <a:r>
              <a:rPr lang="en-US" sz="8000" dirty="0" err="1">
                <a:latin typeface="Arial Regular"/>
              </a:rPr>
              <a:t>pêtre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561024" y="4018000"/>
            <a:ext cx="3192826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spider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0DE8F-B09E-FA45-9C7F-1EFEFE1D4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495300"/>
            <a:ext cx="5391150" cy="53911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un petre">
            <a:hlinkClick r:id="" action="ppaction://media"/>
            <a:extLst>
              <a:ext uri="{FF2B5EF4-FFF2-40B4-BE49-F238E27FC236}">
                <a16:creationId xmlns:a16="http://schemas.microsoft.com/office/drawing/2014/main" id="{A9AA90C6-82BB-FC4B-A67C-CD4E515B8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7437" y="21021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5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4112156" y="5308718"/>
            <a:ext cx="5290456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un </a:t>
            </a:r>
            <a:r>
              <a:rPr lang="en-US" sz="8000" dirty="0" err="1">
                <a:latin typeface="Arial Regular"/>
              </a:rPr>
              <a:t>vêpre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9402612" y="4566381"/>
            <a:ext cx="3192826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wasp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42BC3-3788-9F42-89AD-E3E5C6391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72" y="415433"/>
            <a:ext cx="9816982" cy="39872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un vepre">
            <a:hlinkClick r:id="" action="ppaction://media"/>
            <a:extLst>
              <a:ext uri="{FF2B5EF4-FFF2-40B4-BE49-F238E27FC236}">
                <a16:creationId xmlns:a16="http://schemas.microsoft.com/office/drawing/2014/main" id="{EBE8A291-1BF6-F04E-A60E-66BF3F831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8202" y="5074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6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2590800" y="5216368"/>
            <a:ext cx="8105776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eune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trie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d’bouais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217230" y="3702718"/>
            <a:ext cx="3881348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woodlouse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D0F5DA-19D3-8348-9542-A302AC060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442052"/>
            <a:ext cx="5729288" cy="45102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eune trie d'bouais">
            <a:hlinkClick r:id="" action="ppaction://media"/>
            <a:extLst>
              <a:ext uri="{FF2B5EF4-FFF2-40B4-BE49-F238E27FC236}">
                <a16:creationId xmlns:a16="http://schemas.microsoft.com/office/drawing/2014/main" id="{F5BB7DEB-EC3A-5F47-AD1C-2F2450CCC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6684" y="47281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5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7B8C46-3206-6042-823C-3B8241342539}"/>
              </a:ext>
            </a:extLst>
          </p:cNvPr>
          <p:cNvSpPr txBox="1">
            <a:spLocks/>
          </p:cNvSpPr>
          <p:nvPr/>
        </p:nvSpPr>
        <p:spPr>
          <a:xfrm>
            <a:off x="8036527" y="755364"/>
            <a:ext cx="3798331" cy="62610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The Very Hungry Caterpillar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E6C12A-0E55-2141-A2B6-2692378DF497}"/>
              </a:ext>
            </a:extLst>
          </p:cNvPr>
          <p:cNvSpPr txBox="1">
            <a:spLocks/>
          </p:cNvSpPr>
          <p:nvPr/>
        </p:nvSpPr>
        <p:spPr>
          <a:xfrm>
            <a:off x="3533045" y="3176218"/>
            <a:ext cx="1229455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Mardi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258B8-85EB-CF48-9A4E-0AA3557D0905}"/>
              </a:ext>
            </a:extLst>
          </p:cNvPr>
          <p:cNvSpPr txBox="1"/>
          <p:nvPr/>
        </p:nvSpPr>
        <p:spPr>
          <a:xfrm>
            <a:off x="307727" y="449253"/>
            <a:ext cx="719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La </a:t>
            </a:r>
            <a:r>
              <a:rPr lang="en-US" sz="4000" dirty="0" err="1">
                <a:latin typeface="Arial Regular"/>
              </a:rPr>
              <a:t>Carpéleuse</a:t>
            </a:r>
            <a:r>
              <a:rPr lang="en-US" sz="4000" dirty="0">
                <a:latin typeface="Arial Regular"/>
              </a:rPr>
              <a:t> </a:t>
            </a:r>
            <a:r>
              <a:rPr lang="en-US" sz="4000" dirty="0" err="1">
                <a:latin typeface="Arial Regular"/>
              </a:rPr>
              <a:t>Hardi</a:t>
            </a:r>
            <a:r>
              <a:rPr lang="en-US" sz="4000" dirty="0">
                <a:latin typeface="Arial Regular"/>
              </a:rPr>
              <a:t> </a:t>
            </a:r>
            <a:r>
              <a:rPr lang="en-US" sz="4000" dirty="0" err="1">
                <a:latin typeface="Arial Regular"/>
              </a:rPr>
              <a:t>Affanmée</a:t>
            </a:r>
            <a:endParaRPr lang="en-US" sz="4000" dirty="0">
              <a:latin typeface="Arial Regular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B4A6440-6046-FE4B-9F54-FA51F6B7845F}"/>
              </a:ext>
            </a:extLst>
          </p:cNvPr>
          <p:cNvSpPr txBox="1">
            <a:spLocks/>
          </p:cNvSpPr>
          <p:nvPr/>
        </p:nvSpPr>
        <p:spPr>
          <a:xfrm>
            <a:off x="6205528" y="2478360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Mêcrédi</a:t>
            </a:r>
            <a:endParaRPr lang="en-US" sz="3000" dirty="0">
              <a:latin typeface="Arial Regular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E987903-0AD9-C345-9DC2-41067FEFADD8}"/>
              </a:ext>
            </a:extLst>
          </p:cNvPr>
          <p:cNvSpPr txBox="1">
            <a:spLocks/>
          </p:cNvSpPr>
          <p:nvPr/>
        </p:nvSpPr>
        <p:spPr>
          <a:xfrm>
            <a:off x="695739" y="2736130"/>
            <a:ext cx="1475961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Lundi</a:t>
            </a:r>
            <a:endParaRPr lang="en-US" sz="3000" dirty="0">
              <a:latin typeface="Arial Regula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DE2578-C512-164B-A6A8-09EE42198B6A}"/>
              </a:ext>
            </a:extLst>
          </p:cNvPr>
          <p:cNvSpPr txBox="1"/>
          <p:nvPr/>
        </p:nvSpPr>
        <p:spPr>
          <a:xfrm>
            <a:off x="6214649" y="5943670"/>
            <a:ext cx="4120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Days of the week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A26BFEB-0B10-9F48-A759-CD1948B1C280}"/>
              </a:ext>
            </a:extLst>
          </p:cNvPr>
          <p:cNvSpPr txBox="1">
            <a:spLocks/>
          </p:cNvSpPr>
          <p:nvPr/>
        </p:nvSpPr>
        <p:spPr>
          <a:xfrm>
            <a:off x="9935693" y="3049183"/>
            <a:ext cx="1760283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Jeudi</a:t>
            </a:r>
            <a:endParaRPr lang="en-US" sz="3000" dirty="0">
              <a:latin typeface="Arial Regular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8B74245-1799-EE47-88B8-5568346096BD}"/>
              </a:ext>
            </a:extLst>
          </p:cNvPr>
          <p:cNvSpPr txBox="1">
            <a:spLocks/>
          </p:cNvSpPr>
          <p:nvPr/>
        </p:nvSpPr>
        <p:spPr>
          <a:xfrm>
            <a:off x="255475" y="5485296"/>
            <a:ext cx="1782875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Vendrédi</a:t>
            </a:r>
            <a:endParaRPr lang="en-US" sz="3000" dirty="0">
              <a:latin typeface="Arial Regular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9553CA0-E81D-E140-A5F2-45382DF39B9A}"/>
              </a:ext>
            </a:extLst>
          </p:cNvPr>
          <p:cNvSpPr txBox="1">
            <a:spLocks/>
          </p:cNvSpPr>
          <p:nvPr/>
        </p:nvSpPr>
        <p:spPr>
          <a:xfrm>
            <a:off x="3496274" y="5723964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Sanm’di</a:t>
            </a:r>
            <a:endParaRPr lang="en-US" sz="3000" dirty="0">
              <a:latin typeface="Arial Regular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9D45F7D-84DD-F040-893B-CBF753575693}"/>
              </a:ext>
            </a:extLst>
          </p:cNvPr>
          <p:cNvSpPr txBox="1">
            <a:spLocks/>
          </p:cNvSpPr>
          <p:nvPr/>
        </p:nvSpPr>
        <p:spPr>
          <a:xfrm>
            <a:off x="6687217" y="4926409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Dîmnanche</a:t>
            </a:r>
            <a:endParaRPr lang="en-US" sz="3000" dirty="0">
              <a:latin typeface="Arial Regular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0F52BA2-D768-694B-B502-F0E235C61ED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2103" y="4716796"/>
            <a:ext cx="1518105" cy="6090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9B61A24-34F0-3C4E-B6C3-5404E21C04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80170" y="4978916"/>
            <a:ext cx="2187795" cy="6074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802387C-E28D-F943-A0CE-9AB51A872E9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53088" y="4219986"/>
            <a:ext cx="1808928" cy="60747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10A540-A03D-604E-8A64-22B0281D80E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7148" y="2064347"/>
            <a:ext cx="1990725" cy="6272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F21F83A-FDE4-7A46-9250-D81A9660D8C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97640" y="2493708"/>
            <a:ext cx="2100263" cy="6329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0AB590F-C937-784E-BBCE-BC0F2EC283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94556" y="1768797"/>
            <a:ext cx="2734396" cy="5910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3044CCA-3BD2-A74D-B4A5-F351874DA4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24734" y="2325335"/>
            <a:ext cx="2227407" cy="582014"/>
          </a:xfrm>
          <a:prstGeom prst="rect">
            <a:avLst/>
          </a:prstGeom>
        </p:spPr>
      </p:pic>
      <p:pic>
        <p:nvPicPr>
          <p:cNvPr id="46" name="vendredi">
            <a:hlinkClick r:id="" action="ppaction://media"/>
            <a:extLst>
              <a:ext uri="{FF2B5EF4-FFF2-40B4-BE49-F238E27FC236}">
                <a16:creationId xmlns:a16="http://schemas.microsoft.com/office/drawing/2014/main" id="{AAC67372-E4F9-0349-9561-6362BD375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34755" y="5943670"/>
            <a:ext cx="812800" cy="812800"/>
          </a:xfrm>
          <a:prstGeom prst="rect">
            <a:avLst/>
          </a:prstGeom>
        </p:spPr>
      </p:pic>
      <p:pic>
        <p:nvPicPr>
          <p:cNvPr id="47" name="lundi">
            <a:hlinkClick r:id="" action="ppaction://media"/>
            <a:extLst>
              <a:ext uri="{FF2B5EF4-FFF2-40B4-BE49-F238E27FC236}">
                <a16:creationId xmlns:a16="http://schemas.microsoft.com/office/drawing/2014/main" id="{5FFEF239-62FF-D944-ACF1-3BBB66F7DC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86207" y="3175542"/>
            <a:ext cx="812800" cy="812800"/>
          </a:xfrm>
          <a:prstGeom prst="rect">
            <a:avLst/>
          </a:prstGeom>
        </p:spPr>
      </p:pic>
      <p:pic>
        <p:nvPicPr>
          <p:cNvPr id="48" name="mardi">
            <a:hlinkClick r:id="" action="ppaction://media"/>
            <a:extLst>
              <a:ext uri="{FF2B5EF4-FFF2-40B4-BE49-F238E27FC236}">
                <a16:creationId xmlns:a16="http://schemas.microsoft.com/office/drawing/2014/main" id="{10B25D2D-B354-4745-8F0A-A3BA372A1B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741371" y="3558640"/>
            <a:ext cx="812800" cy="812800"/>
          </a:xfrm>
          <a:prstGeom prst="rect">
            <a:avLst/>
          </a:prstGeom>
        </p:spPr>
      </p:pic>
      <p:pic>
        <p:nvPicPr>
          <p:cNvPr id="49" name="mecredi">
            <a:hlinkClick r:id="" action="ppaction://media"/>
            <a:extLst>
              <a:ext uri="{FF2B5EF4-FFF2-40B4-BE49-F238E27FC236}">
                <a16:creationId xmlns:a16="http://schemas.microsoft.com/office/drawing/2014/main" id="{3BA1A83B-B513-0F4C-90A6-46BC5A20BA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687217" y="2910566"/>
            <a:ext cx="812800" cy="812800"/>
          </a:xfrm>
          <a:prstGeom prst="rect">
            <a:avLst/>
          </a:prstGeom>
        </p:spPr>
      </p:pic>
      <p:pic>
        <p:nvPicPr>
          <p:cNvPr id="50" name="sanmdi">
            <a:hlinkClick r:id="" action="ppaction://media"/>
            <a:extLst>
              <a:ext uri="{FF2B5EF4-FFF2-40B4-BE49-F238E27FC236}">
                <a16:creationId xmlns:a16="http://schemas.microsoft.com/office/drawing/2014/main" id="{705F67AA-0E7E-F142-A456-8FBC83E0CB4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978342" y="6111402"/>
            <a:ext cx="812800" cy="812800"/>
          </a:xfrm>
          <a:prstGeom prst="rect">
            <a:avLst/>
          </a:prstGeom>
        </p:spPr>
      </p:pic>
      <p:pic>
        <p:nvPicPr>
          <p:cNvPr id="51" name="jeudi">
            <a:hlinkClick r:id="" action="ppaction://media"/>
            <a:extLst>
              <a:ext uri="{FF2B5EF4-FFF2-40B4-BE49-F238E27FC236}">
                <a16:creationId xmlns:a16="http://schemas.microsoft.com/office/drawing/2014/main" id="{46264A9B-952A-0C4B-B199-2E14548F07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132037" y="3407874"/>
            <a:ext cx="812800" cy="812800"/>
          </a:xfrm>
          <a:prstGeom prst="rect">
            <a:avLst/>
          </a:prstGeom>
        </p:spPr>
      </p:pic>
      <p:pic>
        <p:nvPicPr>
          <p:cNvPr id="52" name="dinmanche">
            <a:hlinkClick r:id="" action="ppaction://media"/>
            <a:extLst>
              <a:ext uri="{FF2B5EF4-FFF2-40B4-BE49-F238E27FC236}">
                <a16:creationId xmlns:a16="http://schemas.microsoft.com/office/drawing/2014/main" id="{6D216482-D8D0-414E-A386-70634CA13FF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727602" y="4410979"/>
            <a:ext cx="812800" cy="812800"/>
          </a:xfrm>
          <a:prstGeom prst="rect">
            <a:avLst/>
          </a:prstGeom>
        </p:spPr>
      </p:pic>
      <p:pic>
        <p:nvPicPr>
          <p:cNvPr id="53" name="La carpeleuse hardi affanmee">
            <a:hlinkClick r:id="" action="ppaction://media"/>
            <a:extLst>
              <a:ext uri="{FF2B5EF4-FFF2-40B4-BE49-F238E27FC236}">
                <a16:creationId xmlns:a16="http://schemas.microsoft.com/office/drawing/2014/main" id="{4BFC5031-93D9-6347-B049-A3FAD61D260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263350" y="731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5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3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5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7B8C46-3206-6042-823C-3B8241342539}"/>
              </a:ext>
            </a:extLst>
          </p:cNvPr>
          <p:cNvSpPr txBox="1">
            <a:spLocks/>
          </p:cNvSpPr>
          <p:nvPr/>
        </p:nvSpPr>
        <p:spPr>
          <a:xfrm>
            <a:off x="8036528" y="839485"/>
            <a:ext cx="3798331" cy="62610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The Very Hungry Caterpillar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258B8-85EB-CF48-9A4E-0AA3557D0905}"/>
              </a:ext>
            </a:extLst>
          </p:cNvPr>
          <p:cNvSpPr txBox="1"/>
          <p:nvPr/>
        </p:nvSpPr>
        <p:spPr>
          <a:xfrm>
            <a:off x="695739" y="547571"/>
            <a:ext cx="719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La </a:t>
            </a:r>
            <a:r>
              <a:rPr lang="en-US" sz="4000" dirty="0" err="1">
                <a:latin typeface="Arial Regular"/>
              </a:rPr>
              <a:t>Carpéleuse</a:t>
            </a:r>
            <a:r>
              <a:rPr lang="en-US" sz="4000" dirty="0">
                <a:latin typeface="Arial Regular"/>
              </a:rPr>
              <a:t> </a:t>
            </a:r>
            <a:r>
              <a:rPr lang="en-US" sz="4000" dirty="0" err="1">
                <a:latin typeface="Arial Regular"/>
              </a:rPr>
              <a:t>Hardi</a:t>
            </a:r>
            <a:r>
              <a:rPr lang="en-US" sz="4000" dirty="0">
                <a:latin typeface="Arial Regular"/>
              </a:rPr>
              <a:t> </a:t>
            </a:r>
            <a:r>
              <a:rPr lang="en-US" sz="4000" dirty="0" err="1">
                <a:latin typeface="Arial Regular"/>
              </a:rPr>
              <a:t>Affanmée</a:t>
            </a:r>
            <a:endParaRPr lang="en-US" sz="4000" dirty="0">
              <a:latin typeface="Arial Regula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DE2578-C512-164B-A6A8-09EE42198B6A}"/>
              </a:ext>
            </a:extLst>
          </p:cNvPr>
          <p:cNvSpPr txBox="1"/>
          <p:nvPr/>
        </p:nvSpPr>
        <p:spPr>
          <a:xfrm>
            <a:off x="2783590" y="5801086"/>
            <a:ext cx="3265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Numbers to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1DB53-A555-1D4A-9AF3-EFC148AF42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374" y="1656609"/>
            <a:ext cx="6654800" cy="3743325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2651234-4C55-A340-BC79-F9A7A79B0D53}"/>
              </a:ext>
            </a:extLst>
          </p:cNvPr>
          <p:cNvSpPr txBox="1"/>
          <p:nvPr/>
        </p:nvSpPr>
        <p:spPr>
          <a:xfrm>
            <a:off x="8284470" y="1303953"/>
            <a:ext cx="1439818" cy="4594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 Regular"/>
              </a:rPr>
              <a:t>ieune</a:t>
            </a:r>
            <a:endParaRPr lang="en-US" sz="4000" dirty="0">
              <a:latin typeface="Arial Regular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latin typeface="Arial Regular"/>
              </a:rPr>
              <a:t>deux</a:t>
            </a:r>
            <a:endParaRPr lang="en-US" sz="4000" dirty="0">
              <a:latin typeface="Arial Regular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latin typeface="Arial Regular"/>
              </a:rPr>
              <a:t>trais</a:t>
            </a:r>
            <a:endParaRPr lang="en-US" sz="4000" dirty="0">
              <a:latin typeface="Arial Regular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latin typeface="Arial Regular"/>
              </a:rPr>
              <a:t>quat</a:t>
            </a:r>
            <a:r>
              <a:rPr lang="en-US" sz="4000" dirty="0">
                <a:latin typeface="Arial Regular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en-US" sz="4000" dirty="0" err="1">
                <a:latin typeface="Arial Regular"/>
              </a:rPr>
              <a:t>chînq</a:t>
            </a:r>
            <a:endParaRPr lang="en-US" sz="4000" dirty="0">
              <a:latin typeface="Arial Regular"/>
            </a:endParaRPr>
          </a:p>
        </p:txBody>
      </p:sp>
      <p:pic>
        <p:nvPicPr>
          <p:cNvPr id="4" name="chinq">
            <a:hlinkClick r:id="" action="ppaction://media"/>
            <a:extLst>
              <a:ext uri="{FF2B5EF4-FFF2-40B4-BE49-F238E27FC236}">
                <a16:creationId xmlns:a16="http://schemas.microsoft.com/office/drawing/2014/main" id="{E35E81ED-ED2F-8842-AF0D-8CCECD48D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24288" y="5170530"/>
            <a:ext cx="812800" cy="812800"/>
          </a:xfrm>
          <a:prstGeom prst="rect">
            <a:avLst/>
          </a:prstGeom>
        </p:spPr>
      </p:pic>
      <p:pic>
        <p:nvPicPr>
          <p:cNvPr id="6" name="deux">
            <a:hlinkClick r:id="" action="ppaction://media"/>
            <a:extLst>
              <a:ext uri="{FF2B5EF4-FFF2-40B4-BE49-F238E27FC236}">
                <a16:creationId xmlns:a16="http://schemas.microsoft.com/office/drawing/2014/main" id="{CA6FF895-87A5-0440-BA5A-24A8D2B850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5830" y="2382208"/>
            <a:ext cx="812800" cy="812800"/>
          </a:xfrm>
          <a:prstGeom prst="rect">
            <a:avLst/>
          </a:prstGeom>
        </p:spPr>
      </p:pic>
      <p:pic>
        <p:nvPicPr>
          <p:cNvPr id="7" name="ieune">
            <a:hlinkClick r:id="" action="ppaction://media"/>
            <a:extLst>
              <a:ext uri="{FF2B5EF4-FFF2-40B4-BE49-F238E27FC236}">
                <a16:creationId xmlns:a16="http://schemas.microsoft.com/office/drawing/2014/main" id="{A62211C4-2107-B84F-AB71-467D92F946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87416" y="1484943"/>
            <a:ext cx="812800" cy="812800"/>
          </a:xfrm>
          <a:prstGeom prst="rect">
            <a:avLst/>
          </a:prstGeom>
        </p:spPr>
      </p:pic>
      <p:pic>
        <p:nvPicPr>
          <p:cNvPr id="9" name="quat'">
            <a:hlinkClick r:id="" action="ppaction://media"/>
            <a:extLst>
              <a:ext uri="{FF2B5EF4-FFF2-40B4-BE49-F238E27FC236}">
                <a16:creationId xmlns:a16="http://schemas.microsoft.com/office/drawing/2014/main" id="{93FD730B-C0FF-3848-9C24-9602FF74D44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29293" y="4187511"/>
            <a:ext cx="812800" cy="812800"/>
          </a:xfrm>
          <a:prstGeom prst="rect">
            <a:avLst/>
          </a:prstGeom>
        </p:spPr>
      </p:pic>
      <p:pic>
        <p:nvPicPr>
          <p:cNvPr id="10" name="trais">
            <a:hlinkClick r:id="" action="ppaction://media"/>
            <a:extLst>
              <a:ext uri="{FF2B5EF4-FFF2-40B4-BE49-F238E27FC236}">
                <a16:creationId xmlns:a16="http://schemas.microsoft.com/office/drawing/2014/main" id="{CE3C8473-51A7-AF4F-912E-2699112C667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29832" y="32902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7B8C46-3206-6042-823C-3B8241342539}"/>
              </a:ext>
            </a:extLst>
          </p:cNvPr>
          <p:cNvSpPr txBox="1">
            <a:spLocks/>
          </p:cNvSpPr>
          <p:nvPr/>
        </p:nvSpPr>
        <p:spPr>
          <a:xfrm>
            <a:off x="8036528" y="839485"/>
            <a:ext cx="3798331" cy="62610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The Very Hungry Caterpillar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E6C12A-0E55-2141-A2B6-2692378DF497}"/>
              </a:ext>
            </a:extLst>
          </p:cNvPr>
          <p:cNvSpPr txBox="1">
            <a:spLocks/>
          </p:cNvSpPr>
          <p:nvPr/>
        </p:nvSpPr>
        <p:spPr>
          <a:xfrm>
            <a:off x="6155326" y="3955679"/>
            <a:ext cx="1900052" cy="626106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eune</a:t>
            </a:r>
            <a:r>
              <a:rPr lang="en-US" sz="3000" dirty="0">
                <a:latin typeface="Arial Regular"/>
              </a:rPr>
              <a:t> </a:t>
            </a:r>
            <a:r>
              <a:rPr lang="en-US" sz="3000" dirty="0" err="1">
                <a:latin typeface="Arial Regular"/>
              </a:rPr>
              <a:t>paithe</a:t>
            </a:r>
            <a:endParaRPr lang="en-US" sz="3000" dirty="0">
              <a:latin typeface="Arial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258B8-85EB-CF48-9A4E-0AA3557D0905}"/>
              </a:ext>
            </a:extLst>
          </p:cNvPr>
          <p:cNvSpPr txBox="1"/>
          <p:nvPr/>
        </p:nvSpPr>
        <p:spPr>
          <a:xfrm>
            <a:off x="695739" y="547571"/>
            <a:ext cx="719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La </a:t>
            </a:r>
            <a:r>
              <a:rPr lang="en-US" sz="4000" dirty="0" err="1">
                <a:latin typeface="Arial Regular"/>
              </a:rPr>
              <a:t>Carpéleuse</a:t>
            </a:r>
            <a:r>
              <a:rPr lang="en-US" sz="4000" dirty="0">
                <a:latin typeface="Arial Regular"/>
              </a:rPr>
              <a:t> </a:t>
            </a:r>
            <a:r>
              <a:rPr lang="en-US" sz="4000" dirty="0" err="1">
                <a:latin typeface="Arial Regular"/>
              </a:rPr>
              <a:t>Hardi</a:t>
            </a:r>
            <a:r>
              <a:rPr lang="en-US" sz="4000" dirty="0">
                <a:latin typeface="Arial Regular"/>
              </a:rPr>
              <a:t> </a:t>
            </a:r>
            <a:r>
              <a:rPr lang="en-US" sz="4000" dirty="0" err="1">
                <a:latin typeface="Arial Regular"/>
              </a:rPr>
              <a:t>Affanmée</a:t>
            </a:r>
            <a:endParaRPr lang="en-US" sz="4000" dirty="0">
              <a:latin typeface="Arial Regular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E987903-0AD9-C345-9DC2-41067FEFADD8}"/>
              </a:ext>
            </a:extLst>
          </p:cNvPr>
          <p:cNvSpPr txBox="1">
            <a:spLocks/>
          </p:cNvSpPr>
          <p:nvPr/>
        </p:nvSpPr>
        <p:spPr>
          <a:xfrm>
            <a:off x="778865" y="3362236"/>
            <a:ext cx="2106838" cy="626106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eune</a:t>
            </a:r>
            <a:r>
              <a:rPr lang="en-US" sz="3000" dirty="0">
                <a:latin typeface="Arial Regular"/>
              </a:rPr>
              <a:t> </a:t>
            </a:r>
            <a:r>
              <a:rPr lang="en-US" sz="3000" dirty="0" err="1">
                <a:latin typeface="Arial Regular"/>
              </a:rPr>
              <a:t>pomme</a:t>
            </a:r>
            <a:endParaRPr lang="en-US" sz="3000" dirty="0">
              <a:latin typeface="Arial Regula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DE2578-C512-164B-A6A8-09EE42198B6A}"/>
              </a:ext>
            </a:extLst>
          </p:cNvPr>
          <p:cNvSpPr txBox="1"/>
          <p:nvPr/>
        </p:nvSpPr>
        <p:spPr>
          <a:xfrm>
            <a:off x="6327056" y="5737226"/>
            <a:ext cx="3121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Types of fruit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A26BFEB-0B10-9F48-A759-CD1948B1C280}"/>
              </a:ext>
            </a:extLst>
          </p:cNvPr>
          <p:cNvSpPr txBox="1">
            <a:spLocks/>
          </p:cNvSpPr>
          <p:nvPr/>
        </p:nvSpPr>
        <p:spPr>
          <a:xfrm>
            <a:off x="9239003" y="4131611"/>
            <a:ext cx="2307701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eune</a:t>
            </a:r>
            <a:r>
              <a:rPr lang="en-US" sz="3000" dirty="0">
                <a:latin typeface="Arial Regular"/>
              </a:rPr>
              <a:t> orange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01A28-BCA8-3949-B9CE-6A535B4332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208" y="1574223"/>
            <a:ext cx="1408361" cy="1648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B8FC9-B4FA-D64C-A745-3510AC55AE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52204" y="1842959"/>
            <a:ext cx="1294330" cy="1905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6A3A2F-DF1C-BA43-8D4F-285A20F3CB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85220" y="2529879"/>
            <a:ext cx="1433721" cy="14258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F629A9D-CEFE-D641-AAC8-BF615B26413E}"/>
              </a:ext>
            </a:extLst>
          </p:cNvPr>
          <p:cNvSpPr txBox="1">
            <a:spLocks/>
          </p:cNvSpPr>
          <p:nvPr/>
        </p:nvSpPr>
        <p:spPr>
          <a:xfrm>
            <a:off x="3289562" y="4765304"/>
            <a:ext cx="1900052" cy="62610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eune</a:t>
            </a:r>
            <a:r>
              <a:rPr lang="en-US" sz="3000" dirty="0">
                <a:latin typeface="Arial Regular"/>
              </a:rPr>
              <a:t> </a:t>
            </a:r>
            <a:r>
              <a:rPr lang="en-US" sz="3000" dirty="0" err="1">
                <a:latin typeface="Arial Regular"/>
              </a:rPr>
              <a:t>preune</a:t>
            </a:r>
            <a:endParaRPr lang="en-US" sz="3000" dirty="0">
              <a:latin typeface="Arial Regula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84DB49-0A7F-9744-A3C1-1505F940C9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99" b="97462" l="8721" r="927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623" y="2729720"/>
            <a:ext cx="2063931" cy="1891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7B0DE-247C-0342-9BCC-BA8FEFBA9C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63" b="97778" l="1860" r="9790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3757" y="4429496"/>
            <a:ext cx="1392053" cy="174815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E71561F-0D33-C243-81AC-D6292E5CAEF6}"/>
              </a:ext>
            </a:extLst>
          </p:cNvPr>
          <p:cNvSpPr txBox="1">
            <a:spLocks/>
          </p:cNvSpPr>
          <p:nvPr/>
        </p:nvSpPr>
        <p:spPr>
          <a:xfrm>
            <a:off x="1283821" y="6270901"/>
            <a:ext cx="1900052" cy="3996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 err="1">
                <a:latin typeface="Arial Regular"/>
              </a:rPr>
              <a:t>eune</a:t>
            </a:r>
            <a:r>
              <a:rPr lang="en-US" sz="2300" dirty="0">
                <a:latin typeface="Arial Regular"/>
              </a:rPr>
              <a:t> </a:t>
            </a:r>
            <a:r>
              <a:rPr lang="en-US" sz="2300" dirty="0" err="1">
                <a:latin typeface="Arial Regular"/>
              </a:rPr>
              <a:t>frâse</a:t>
            </a:r>
            <a:endParaRPr lang="en-US" sz="2300" dirty="0">
              <a:latin typeface="Arial Regular"/>
            </a:endParaRPr>
          </a:p>
        </p:txBody>
      </p:sp>
      <p:pic>
        <p:nvPicPr>
          <p:cNvPr id="12" name="eune orange">
            <a:hlinkClick r:id="" action="ppaction://media"/>
            <a:extLst>
              <a:ext uri="{FF2B5EF4-FFF2-40B4-BE49-F238E27FC236}">
                <a16:creationId xmlns:a16="http://schemas.microsoft.com/office/drawing/2014/main" id="{5D8FF01C-02E6-1846-B23E-9FB6DD8B5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37797" y="3318811"/>
            <a:ext cx="812800" cy="812800"/>
          </a:xfrm>
          <a:prstGeom prst="rect">
            <a:avLst/>
          </a:prstGeom>
        </p:spPr>
      </p:pic>
      <p:pic>
        <p:nvPicPr>
          <p:cNvPr id="13" name="eune paithe">
            <a:hlinkClick r:id="" action="ppaction://media"/>
            <a:extLst>
              <a:ext uri="{FF2B5EF4-FFF2-40B4-BE49-F238E27FC236}">
                <a16:creationId xmlns:a16="http://schemas.microsoft.com/office/drawing/2014/main" id="{5289D83C-466B-3142-B271-83EF46324E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865390" y="3175542"/>
            <a:ext cx="812800" cy="812800"/>
          </a:xfrm>
          <a:prstGeom prst="rect">
            <a:avLst/>
          </a:prstGeom>
        </p:spPr>
      </p:pic>
      <p:pic>
        <p:nvPicPr>
          <p:cNvPr id="14" name="eune pomme">
            <a:hlinkClick r:id="" action="ppaction://media"/>
            <a:extLst>
              <a:ext uri="{FF2B5EF4-FFF2-40B4-BE49-F238E27FC236}">
                <a16:creationId xmlns:a16="http://schemas.microsoft.com/office/drawing/2014/main" id="{83A61200-B2D9-AC43-84FA-C5BD210054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76418" y="2630423"/>
            <a:ext cx="812800" cy="812800"/>
          </a:xfrm>
          <a:prstGeom prst="rect">
            <a:avLst/>
          </a:prstGeom>
        </p:spPr>
      </p:pic>
      <p:pic>
        <p:nvPicPr>
          <p:cNvPr id="15" name="eune preune">
            <a:hlinkClick r:id="" action="ppaction://media"/>
            <a:extLst>
              <a:ext uri="{FF2B5EF4-FFF2-40B4-BE49-F238E27FC236}">
                <a16:creationId xmlns:a16="http://schemas.microsoft.com/office/drawing/2014/main" id="{3CAB8309-5E4A-7044-BBA1-02EEAE0B38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03246" y="3988342"/>
            <a:ext cx="812800" cy="812800"/>
          </a:xfrm>
          <a:prstGeom prst="rect">
            <a:avLst/>
          </a:prstGeom>
        </p:spPr>
      </p:pic>
      <p:pic>
        <p:nvPicPr>
          <p:cNvPr id="16" name="eune frase">
            <a:hlinkClick r:id="" action="ppaction://media"/>
            <a:extLst>
              <a:ext uri="{FF2B5EF4-FFF2-40B4-BE49-F238E27FC236}">
                <a16:creationId xmlns:a16="http://schemas.microsoft.com/office/drawing/2014/main" id="{91363FE4-0956-3B49-95D5-F62376566EC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76418" y="55988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6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479897" y="5313696"/>
            <a:ext cx="5192309" cy="1544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lé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gardîn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636034" y="4144559"/>
            <a:ext cx="3036172" cy="101646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the garden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702E8-52DF-A943-96E0-5E5E5A12E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91563"/>
            <a:ext cx="7027380" cy="46849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le gardin">
            <a:hlinkClick r:id="" action="ppaction://media"/>
            <a:extLst>
              <a:ext uri="{FF2B5EF4-FFF2-40B4-BE49-F238E27FC236}">
                <a16:creationId xmlns:a16="http://schemas.microsoft.com/office/drawing/2014/main" id="{811D0BEE-72E0-3644-BB80-1464F8167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8512" y="49137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2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8848042" y="2024053"/>
            <a:ext cx="5192309" cy="1544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lé</a:t>
            </a:r>
            <a:r>
              <a:rPr lang="en-US" sz="8000" dirty="0">
                <a:latin typeface="Arial Regular"/>
              </a:rPr>
              <a:t> bel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9286003" y="3568357"/>
            <a:ext cx="3036172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the yard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41BD9-E897-1248-82BB-27C56CFFB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42" y="714958"/>
            <a:ext cx="7518366" cy="5022268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le bel">
            <a:hlinkClick r:id="" action="ppaction://media"/>
            <a:extLst>
              <a:ext uri="{FF2B5EF4-FFF2-40B4-BE49-F238E27FC236}">
                <a16:creationId xmlns:a16="http://schemas.microsoft.com/office/drawing/2014/main" id="{92DB365D-C8DA-834E-9187-997D2F907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019" y="1211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6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562429" y="5422281"/>
            <a:ext cx="9252858" cy="13621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Regular"/>
              </a:rPr>
              <a:t>eune</a:t>
            </a:r>
            <a:r>
              <a:rPr lang="en-US" sz="6000" dirty="0">
                <a:latin typeface="Arial Regular"/>
              </a:rPr>
              <a:t> bête du </a:t>
            </a:r>
            <a:r>
              <a:rPr lang="en-US" sz="6000" dirty="0" err="1">
                <a:latin typeface="Arial Regular"/>
              </a:rPr>
              <a:t>Bouôn</a:t>
            </a:r>
            <a:r>
              <a:rPr lang="en-US" sz="6000" dirty="0">
                <a:latin typeface="Arial Regular"/>
              </a:rPr>
              <a:t> </a:t>
            </a:r>
            <a:r>
              <a:rPr lang="en-US" sz="6000" dirty="0" err="1">
                <a:latin typeface="Arial Regular"/>
              </a:rPr>
              <a:t>Dgieu</a:t>
            </a:r>
            <a:endParaRPr lang="en-US" sz="6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988336" y="4108131"/>
            <a:ext cx="2808163" cy="101646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ladybird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605DE-713D-A146-8EB0-99123EFCC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451756"/>
            <a:ext cx="6992257" cy="437515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eune bete du bouon dgieu">
            <a:hlinkClick r:id="" action="ppaction://media"/>
            <a:extLst>
              <a:ext uri="{FF2B5EF4-FFF2-40B4-BE49-F238E27FC236}">
                <a16:creationId xmlns:a16="http://schemas.microsoft.com/office/drawing/2014/main" id="{45270337-BF3A-DD4F-B5C0-948A06C1D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0436" y="49305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3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4349301" y="5268967"/>
            <a:ext cx="6287495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eune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moûque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9502410" y="3813115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fly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82307-CAA9-8B4B-8800-48261C179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1" y="345842"/>
            <a:ext cx="6057900" cy="48304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eune mouque">
            <a:hlinkClick r:id="" action="ppaction://media"/>
            <a:extLst>
              <a:ext uri="{FF2B5EF4-FFF2-40B4-BE49-F238E27FC236}">
                <a16:creationId xmlns:a16="http://schemas.microsoft.com/office/drawing/2014/main" id="{9C96E34B-E3A3-624E-8C38-63C5B7639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0091" y="49222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4724721" y="5443897"/>
            <a:ext cx="5582691" cy="1544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un bourdon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7777323" y="3939218"/>
            <a:ext cx="3962400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bumble bee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A4BF6-5671-C648-BE40-A61738BD2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50" y="601724"/>
            <a:ext cx="6502400" cy="43307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un bourdon">
            <a:hlinkClick r:id="" action="ppaction://media"/>
            <a:extLst>
              <a:ext uri="{FF2B5EF4-FFF2-40B4-BE49-F238E27FC236}">
                <a16:creationId xmlns:a16="http://schemas.microsoft.com/office/drawing/2014/main" id="{66237242-C534-0D4C-BF6C-6B6EC6D36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1012" y="50204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2736270" y="5276247"/>
            <a:ext cx="7960305" cy="15817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eune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carpéleuse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342416" y="3982039"/>
            <a:ext cx="3461657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caterpillar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044844-A188-B84E-ADFB-D86D17A1F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43" y="493774"/>
            <a:ext cx="6221444" cy="46672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eune carpeleuse">
            <a:hlinkClick r:id="" action="ppaction://media"/>
            <a:extLst>
              <a:ext uri="{FF2B5EF4-FFF2-40B4-BE49-F238E27FC236}">
                <a16:creationId xmlns:a16="http://schemas.microsoft.com/office/drawing/2014/main" id="{82921528-4DD6-9849-88EE-33D1F46B5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4997" y="48122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5113884" y="5313696"/>
            <a:ext cx="5582691" cy="1544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un </a:t>
            </a:r>
            <a:r>
              <a:rPr lang="en-US" sz="8000" dirty="0" err="1">
                <a:latin typeface="Arial Regular"/>
              </a:rPr>
              <a:t>critchet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9169301" y="3834015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cricket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E451F5-3DBD-4C41-86F6-44D3DC1E4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704850"/>
            <a:ext cx="7378700" cy="41456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un critchet">
            <a:hlinkClick r:id="" action="ppaction://media"/>
            <a:extLst>
              <a:ext uri="{FF2B5EF4-FFF2-40B4-BE49-F238E27FC236}">
                <a16:creationId xmlns:a16="http://schemas.microsoft.com/office/drawing/2014/main" id="{FFC946BD-A507-9745-9353-452AC6284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4511" y="48676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4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4330431" y="5327374"/>
            <a:ext cx="6184938" cy="16850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un </a:t>
            </a:r>
            <a:r>
              <a:rPr lang="en-US" sz="8000" dirty="0" err="1">
                <a:latin typeface="Arial Regular"/>
              </a:rPr>
              <a:t>freunmion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9187080" y="3893991"/>
            <a:ext cx="2656577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an 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80195-E619-B941-AEED-17BA61A0E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00" y="574676"/>
            <a:ext cx="7226300" cy="43357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un freunmion">
            <a:hlinkClick r:id="" action="ppaction://media"/>
            <a:extLst>
              <a:ext uri="{FF2B5EF4-FFF2-40B4-BE49-F238E27FC236}">
                <a16:creationId xmlns:a16="http://schemas.microsoft.com/office/drawing/2014/main" id="{7DE9920F-D7EF-C645-B200-17CA579F4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8968" y="48245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6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{530BEA5A-345A-8849-8D97-D67E985E332E}tf16401369</Template>
  <TotalTime>8468</TotalTime>
  <Words>125</Words>
  <Application>Microsoft Macintosh PowerPoint</Application>
  <PresentationFormat>Widescreen</PresentationFormat>
  <Paragraphs>56</Paragraphs>
  <Slides>18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Arial Regular</vt:lpstr>
      <vt:lpstr>Calibri Light</vt:lpstr>
      <vt:lpstr>Office Theme</vt:lpstr>
      <vt:lpstr>Les P’tites Bêtes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1 Term 1</dc:title>
  <dc:creator>Microsoft Office User</dc:creator>
  <cp:lastModifiedBy>Microsoft Office User</cp:lastModifiedBy>
  <cp:revision>240</cp:revision>
  <dcterms:created xsi:type="dcterms:W3CDTF">2018-05-16T09:05:51Z</dcterms:created>
  <dcterms:modified xsi:type="dcterms:W3CDTF">2020-04-01T18:15:46Z</dcterms:modified>
</cp:coreProperties>
</file>