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24" r:id="rId2"/>
    <p:sldId id="280" r:id="rId3"/>
    <p:sldId id="289" r:id="rId4"/>
    <p:sldId id="274" r:id="rId5"/>
    <p:sldId id="366" r:id="rId6"/>
    <p:sldId id="367" r:id="rId7"/>
    <p:sldId id="371" r:id="rId8"/>
    <p:sldId id="368" r:id="rId9"/>
    <p:sldId id="369" r:id="rId10"/>
    <p:sldId id="348" r:id="rId11"/>
    <p:sldId id="340" r:id="rId12"/>
    <p:sldId id="355" r:id="rId13"/>
    <p:sldId id="359" r:id="rId14"/>
    <p:sldId id="360" r:id="rId15"/>
    <p:sldId id="361" r:id="rId16"/>
    <p:sldId id="362" r:id="rId17"/>
    <p:sldId id="295" r:id="rId18"/>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D47"/>
    <a:srgbClr val="82FFB1"/>
    <a:srgbClr val="FFC35F"/>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36"/>
    <p:restoredTop sz="94660"/>
  </p:normalViewPr>
  <p:slideViewPr>
    <p:cSldViewPr snapToGrid="0" snapToObjects="1">
      <p:cViewPr varScale="1">
        <p:scale>
          <a:sx n="100" d="100"/>
          <a:sy n="100" d="100"/>
        </p:scale>
        <p:origin x="1528"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8A4E5E-D75F-CA4B-B7AC-4CFF7DDB36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287F7962-7333-8746-A88B-8C8D62E0A00B}"/>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1F2528E-5528-B841-8A60-C37386106252}" type="datetimeFigureOut">
              <a:rPr lang="en-US" altLang="en-US"/>
              <a:pPr>
                <a:defRPr/>
              </a:pPr>
              <a:t>11/30/23</a:t>
            </a:fld>
            <a:endParaRPr lang="en-US" altLang="en-US"/>
          </a:p>
        </p:txBody>
      </p:sp>
      <p:sp>
        <p:nvSpPr>
          <p:cNvPr id="4" name="Slide Image Placeholder 3">
            <a:extLst>
              <a:ext uri="{FF2B5EF4-FFF2-40B4-BE49-F238E27FC236}">
                <a16:creationId xmlns:a16="http://schemas.microsoft.com/office/drawing/2014/main" id="{81D1B2FA-E64D-0540-BE81-666C8037550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6E25716-A7B4-3D45-B1FC-94B262CABF7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1591FDB-7E3A-0C49-92A8-91F87A5F3AF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4B02F4B2-5EFE-A74E-8A0F-967687D34F0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08E2933-C0DC-494F-8A5A-1262F9877C5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8E2933-C0DC-494F-8A5A-1262F9877C52}" type="slidenum">
              <a:rPr lang="en-US" altLang="en-US" smtClean="0"/>
              <a:pPr>
                <a:defRPr/>
              </a:pPr>
              <a:t>12</a:t>
            </a:fld>
            <a:endParaRPr lang="en-US" altLang="en-US"/>
          </a:p>
        </p:txBody>
      </p:sp>
    </p:spTree>
    <p:extLst>
      <p:ext uri="{BB962C8B-B14F-4D97-AF65-F5344CB8AC3E}">
        <p14:creationId xmlns:p14="http://schemas.microsoft.com/office/powerpoint/2010/main" val="244956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8E2933-C0DC-494F-8A5A-1262F9877C52}" type="slidenum">
              <a:rPr lang="en-US" altLang="en-US" smtClean="0"/>
              <a:pPr>
                <a:defRPr/>
              </a:pPr>
              <a:t>13</a:t>
            </a:fld>
            <a:endParaRPr lang="en-US" altLang="en-US"/>
          </a:p>
        </p:txBody>
      </p:sp>
    </p:spTree>
    <p:extLst>
      <p:ext uri="{BB962C8B-B14F-4D97-AF65-F5344CB8AC3E}">
        <p14:creationId xmlns:p14="http://schemas.microsoft.com/office/powerpoint/2010/main" val="1348162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296E8D9-C6E4-C344-AC2D-47332F47E010}"/>
              </a:ext>
            </a:extLst>
          </p:cNvPr>
          <p:cNvSpPr>
            <a:spLocks noGrp="1"/>
          </p:cNvSpPr>
          <p:nvPr>
            <p:ph type="dt" sz="half" idx="10"/>
          </p:nvPr>
        </p:nvSpPr>
        <p:spPr/>
        <p:txBody>
          <a:bodyPr/>
          <a:lstStyle>
            <a:lvl1pPr>
              <a:defRPr/>
            </a:lvl1pPr>
          </a:lstStyle>
          <a:p>
            <a:pPr>
              <a:defRPr/>
            </a:pPr>
            <a:fld id="{F56FB4BE-7BEB-904F-96EB-BDED9968C637}" type="datetimeFigureOut">
              <a:rPr lang="en-US" altLang="en-US"/>
              <a:pPr>
                <a:defRPr/>
              </a:pPr>
              <a:t>11/30/23</a:t>
            </a:fld>
            <a:endParaRPr lang="en-US" altLang="en-US"/>
          </a:p>
        </p:txBody>
      </p:sp>
      <p:sp>
        <p:nvSpPr>
          <p:cNvPr id="5" name="Footer Placeholder 4">
            <a:extLst>
              <a:ext uri="{FF2B5EF4-FFF2-40B4-BE49-F238E27FC236}">
                <a16:creationId xmlns:a16="http://schemas.microsoft.com/office/drawing/2014/main" id="{2BC3AC52-0F5C-3C46-8206-CED5959D31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ACE288-564E-1743-ABCC-874EBD1A0602}"/>
              </a:ext>
            </a:extLst>
          </p:cNvPr>
          <p:cNvSpPr>
            <a:spLocks noGrp="1"/>
          </p:cNvSpPr>
          <p:nvPr>
            <p:ph type="sldNum" sz="quarter" idx="12"/>
          </p:nvPr>
        </p:nvSpPr>
        <p:spPr/>
        <p:txBody>
          <a:bodyPr/>
          <a:lstStyle>
            <a:lvl1pPr>
              <a:defRPr/>
            </a:lvl1pPr>
          </a:lstStyle>
          <a:p>
            <a:pPr>
              <a:defRPr/>
            </a:pPr>
            <a:fld id="{9AF3564F-A335-0543-A1E4-723AC17E6BD6}" type="slidenum">
              <a:rPr lang="en-US" altLang="en-US"/>
              <a:pPr>
                <a:defRPr/>
              </a:pPr>
              <a:t>‹#›</a:t>
            </a:fld>
            <a:endParaRPr lang="en-US" altLang="en-US"/>
          </a:p>
        </p:txBody>
      </p:sp>
    </p:spTree>
    <p:extLst>
      <p:ext uri="{BB962C8B-B14F-4D97-AF65-F5344CB8AC3E}">
        <p14:creationId xmlns:p14="http://schemas.microsoft.com/office/powerpoint/2010/main" val="410586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3E31D9-AB2F-AB45-9621-8F478831A5AB}"/>
              </a:ext>
            </a:extLst>
          </p:cNvPr>
          <p:cNvSpPr>
            <a:spLocks noGrp="1"/>
          </p:cNvSpPr>
          <p:nvPr>
            <p:ph type="dt" sz="half" idx="10"/>
          </p:nvPr>
        </p:nvSpPr>
        <p:spPr/>
        <p:txBody>
          <a:bodyPr/>
          <a:lstStyle>
            <a:lvl1pPr>
              <a:defRPr/>
            </a:lvl1pPr>
          </a:lstStyle>
          <a:p>
            <a:pPr>
              <a:defRPr/>
            </a:pPr>
            <a:fld id="{8BB5163F-7B30-5C46-83E1-0F708D84FC04}" type="datetimeFigureOut">
              <a:rPr lang="en-US" altLang="en-US"/>
              <a:pPr>
                <a:defRPr/>
              </a:pPr>
              <a:t>11/30/23</a:t>
            </a:fld>
            <a:endParaRPr lang="en-US" altLang="en-US"/>
          </a:p>
        </p:txBody>
      </p:sp>
      <p:sp>
        <p:nvSpPr>
          <p:cNvPr id="5" name="Footer Placeholder 4">
            <a:extLst>
              <a:ext uri="{FF2B5EF4-FFF2-40B4-BE49-F238E27FC236}">
                <a16:creationId xmlns:a16="http://schemas.microsoft.com/office/drawing/2014/main" id="{33FE149C-EAC3-6640-891E-4D734652EC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286D81-6EE0-AC4A-A9F8-788B8A19772A}"/>
              </a:ext>
            </a:extLst>
          </p:cNvPr>
          <p:cNvSpPr>
            <a:spLocks noGrp="1"/>
          </p:cNvSpPr>
          <p:nvPr>
            <p:ph type="sldNum" sz="quarter" idx="12"/>
          </p:nvPr>
        </p:nvSpPr>
        <p:spPr/>
        <p:txBody>
          <a:bodyPr/>
          <a:lstStyle>
            <a:lvl1pPr>
              <a:defRPr/>
            </a:lvl1pPr>
          </a:lstStyle>
          <a:p>
            <a:pPr>
              <a:defRPr/>
            </a:pPr>
            <a:fld id="{B5EEC975-3B4B-F440-9744-C7C7EF63A82C}" type="slidenum">
              <a:rPr lang="en-US" altLang="en-US"/>
              <a:pPr>
                <a:defRPr/>
              </a:pPr>
              <a:t>‹#›</a:t>
            </a:fld>
            <a:endParaRPr lang="en-US" altLang="en-US"/>
          </a:p>
        </p:txBody>
      </p:sp>
    </p:spTree>
    <p:extLst>
      <p:ext uri="{BB962C8B-B14F-4D97-AF65-F5344CB8AC3E}">
        <p14:creationId xmlns:p14="http://schemas.microsoft.com/office/powerpoint/2010/main" val="2031998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32FAE1C-489F-9242-B658-CAA495586310}"/>
              </a:ext>
            </a:extLst>
          </p:cNvPr>
          <p:cNvSpPr>
            <a:spLocks noGrp="1"/>
          </p:cNvSpPr>
          <p:nvPr>
            <p:ph type="dt" sz="half" idx="10"/>
          </p:nvPr>
        </p:nvSpPr>
        <p:spPr/>
        <p:txBody>
          <a:bodyPr/>
          <a:lstStyle>
            <a:lvl1pPr>
              <a:defRPr/>
            </a:lvl1pPr>
          </a:lstStyle>
          <a:p>
            <a:pPr>
              <a:defRPr/>
            </a:pPr>
            <a:fld id="{0ACE8EF0-CC23-B84D-8073-AE258E3016B8}" type="datetimeFigureOut">
              <a:rPr lang="en-US" altLang="en-US"/>
              <a:pPr>
                <a:defRPr/>
              </a:pPr>
              <a:t>11/30/23</a:t>
            </a:fld>
            <a:endParaRPr lang="en-US" altLang="en-US"/>
          </a:p>
        </p:txBody>
      </p:sp>
      <p:sp>
        <p:nvSpPr>
          <p:cNvPr id="5" name="Footer Placeholder 4">
            <a:extLst>
              <a:ext uri="{FF2B5EF4-FFF2-40B4-BE49-F238E27FC236}">
                <a16:creationId xmlns:a16="http://schemas.microsoft.com/office/drawing/2014/main" id="{91BE8746-7DBF-DE49-97BA-92FAA132CD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DE814C-290D-9649-A067-2CB5158C0DDD}"/>
              </a:ext>
            </a:extLst>
          </p:cNvPr>
          <p:cNvSpPr>
            <a:spLocks noGrp="1"/>
          </p:cNvSpPr>
          <p:nvPr>
            <p:ph type="sldNum" sz="quarter" idx="12"/>
          </p:nvPr>
        </p:nvSpPr>
        <p:spPr/>
        <p:txBody>
          <a:bodyPr/>
          <a:lstStyle>
            <a:lvl1pPr>
              <a:defRPr/>
            </a:lvl1pPr>
          </a:lstStyle>
          <a:p>
            <a:pPr>
              <a:defRPr/>
            </a:pPr>
            <a:fld id="{17AC4C61-3F30-4945-8DB4-C8ADC55F9B86}" type="slidenum">
              <a:rPr lang="en-US" altLang="en-US"/>
              <a:pPr>
                <a:defRPr/>
              </a:pPr>
              <a:t>‹#›</a:t>
            </a:fld>
            <a:endParaRPr lang="en-US" altLang="en-US"/>
          </a:p>
        </p:txBody>
      </p:sp>
    </p:spTree>
    <p:extLst>
      <p:ext uri="{BB962C8B-B14F-4D97-AF65-F5344CB8AC3E}">
        <p14:creationId xmlns:p14="http://schemas.microsoft.com/office/powerpoint/2010/main" val="1236768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720CAA-B7F3-2145-B4B5-50BF948429BF}"/>
              </a:ext>
            </a:extLst>
          </p:cNvPr>
          <p:cNvSpPr>
            <a:spLocks noGrp="1"/>
          </p:cNvSpPr>
          <p:nvPr>
            <p:ph type="dt" sz="half" idx="10"/>
          </p:nvPr>
        </p:nvSpPr>
        <p:spPr/>
        <p:txBody>
          <a:bodyPr/>
          <a:lstStyle>
            <a:lvl1pPr>
              <a:defRPr/>
            </a:lvl1pPr>
          </a:lstStyle>
          <a:p>
            <a:pPr>
              <a:defRPr/>
            </a:pPr>
            <a:fld id="{9C1F2223-B039-A842-BAB1-D47184B1EC83}" type="datetimeFigureOut">
              <a:rPr lang="en-US" altLang="en-US"/>
              <a:pPr>
                <a:defRPr/>
              </a:pPr>
              <a:t>11/30/23</a:t>
            </a:fld>
            <a:endParaRPr lang="en-US" altLang="en-US"/>
          </a:p>
        </p:txBody>
      </p:sp>
      <p:sp>
        <p:nvSpPr>
          <p:cNvPr id="5" name="Footer Placeholder 4">
            <a:extLst>
              <a:ext uri="{FF2B5EF4-FFF2-40B4-BE49-F238E27FC236}">
                <a16:creationId xmlns:a16="http://schemas.microsoft.com/office/drawing/2014/main" id="{E65FE64E-5371-7941-847B-824EC1465D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5326EB-2B91-AE44-996A-38DF95625913}"/>
              </a:ext>
            </a:extLst>
          </p:cNvPr>
          <p:cNvSpPr>
            <a:spLocks noGrp="1"/>
          </p:cNvSpPr>
          <p:nvPr>
            <p:ph type="sldNum" sz="quarter" idx="12"/>
          </p:nvPr>
        </p:nvSpPr>
        <p:spPr/>
        <p:txBody>
          <a:bodyPr/>
          <a:lstStyle>
            <a:lvl1pPr>
              <a:defRPr/>
            </a:lvl1pPr>
          </a:lstStyle>
          <a:p>
            <a:pPr>
              <a:defRPr/>
            </a:pPr>
            <a:fld id="{555A2FC0-D2B1-4345-A80A-14038BF34B4C}" type="slidenum">
              <a:rPr lang="en-US" altLang="en-US"/>
              <a:pPr>
                <a:defRPr/>
              </a:pPr>
              <a:t>‹#›</a:t>
            </a:fld>
            <a:endParaRPr lang="en-US" altLang="en-US"/>
          </a:p>
        </p:txBody>
      </p:sp>
    </p:spTree>
    <p:extLst>
      <p:ext uri="{BB962C8B-B14F-4D97-AF65-F5344CB8AC3E}">
        <p14:creationId xmlns:p14="http://schemas.microsoft.com/office/powerpoint/2010/main" val="2757947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32F079A-75F6-D44C-81EF-B4F078F4CF6D}"/>
              </a:ext>
            </a:extLst>
          </p:cNvPr>
          <p:cNvSpPr>
            <a:spLocks noGrp="1"/>
          </p:cNvSpPr>
          <p:nvPr>
            <p:ph type="dt" sz="half" idx="10"/>
          </p:nvPr>
        </p:nvSpPr>
        <p:spPr/>
        <p:txBody>
          <a:bodyPr/>
          <a:lstStyle>
            <a:lvl1pPr>
              <a:defRPr/>
            </a:lvl1pPr>
          </a:lstStyle>
          <a:p>
            <a:pPr>
              <a:defRPr/>
            </a:pPr>
            <a:fld id="{DCE2CDEB-E85B-464B-8443-1834EF2EAB00}" type="datetimeFigureOut">
              <a:rPr lang="en-US" altLang="en-US"/>
              <a:pPr>
                <a:defRPr/>
              </a:pPr>
              <a:t>11/30/23</a:t>
            </a:fld>
            <a:endParaRPr lang="en-US" altLang="en-US"/>
          </a:p>
        </p:txBody>
      </p:sp>
      <p:sp>
        <p:nvSpPr>
          <p:cNvPr id="5" name="Footer Placeholder 4">
            <a:extLst>
              <a:ext uri="{FF2B5EF4-FFF2-40B4-BE49-F238E27FC236}">
                <a16:creationId xmlns:a16="http://schemas.microsoft.com/office/drawing/2014/main" id="{8AC39D28-1920-5E40-9AD6-A2D3F99496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87A41F-6A92-1541-9D68-2A23B26915F5}"/>
              </a:ext>
            </a:extLst>
          </p:cNvPr>
          <p:cNvSpPr>
            <a:spLocks noGrp="1"/>
          </p:cNvSpPr>
          <p:nvPr>
            <p:ph type="sldNum" sz="quarter" idx="12"/>
          </p:nvPr>
        </p:nvSpPr>
        <p:spPr/>
        <p:txBody>
          <a:bodyPr/>
          <a:lstStyle>
            <a:lvl1pPr>
              <a:defRPr/>
            </a:lvl1pPr>
          </a:lstStyle>
          <a:p>
            <a:pPr>
              <a:defRPr/>
            </a:pPr>
            <a:fld id="{230A30A2-9FC8-E347-8992-BEC7E404072E}" type="slidenum">
              <a:rPr lang="en-US" altLang="en-US"/>
              <a:pPr>
                <a:defRPr/>
              </a:pPr>
              <a:t>‹#›</a:t>
            </a:fld>
            <a:endParaRPr lang="en-US" altLang="en-US"/>
          </a:p>
        </p:txBody>
      </p:sp>
    </p:spTree>
    <p:extLst>
      <p:ext uri="{BB962C8B-B14F-4D97-AF65-F5344CB8AC3E}">
        <p14:creationId xmlns:p14="http://schemas.microsoft.com/office/powerpoint/2010/main" val="1327179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F9709169-AAF8-E14F-8257-3BE9DA67D9EA}"/>
              </a:ext>
            </a:extLst>
          </p:cNvPr>
          <p:cNvSpPr>
            <a:spLocks noGrp="1"/>
          </p:cNvSpPr>
          <p:nvPr>
            <p:ph type="dt" sz="half" idx="10"/>
          </p:nvPr>
        </p:nvSpPr>
        <p:spPr/>
        <p:txBody>
          <a:bodyPr/>
          <a:lstStyle>
            <a:lvl1pPr>
              <a:defRPr/>
            </a:lvl1pPr>
          </a:lstStyle>
          <a:p>
            <a:pPr>
              <a:defRPr/>
            </a:pPr>
            <a:fld id="{CDC6D4EC-D94C-BB42-9C14-DA5D1CE71A68}" type="datetimeFigureOut">
              <a:rPr lang="en-US" altLang="en-US"/>
              <a:pPr>
                <a:defRPr/>
              </a:pPr>
              <a:t>11/30/23</a:t>
            </a:fld>
            <a:endParaRPr lang="en-US" altLang="en-US"/>
          </a:p>
        </p:txBody>
      </p:sp>
      <p:sp>
        <p:nvSpPr>
          <p:cNvPr id="6" name="Footer Placeholder 4">
            <a:extLst>
              <a:ext uri="{FF2B5EF4-FFF2-40B4-BE49-F238E27FC236}">
                <a16:creationId xmlns:a16="http://schemas.microsoft.com/office/drawing/2014/main" id="{6262B8A6-A649-AB49-AA56-466E70D1EF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9B9F11-7CD7-A94D-965B-38D3D5A89637}"/>
              </a:ext>
            </a:extLst>
          </p:cNvPr>
          <p:cNvSpPr>
            <a:spLocks noGrp="1"/>
          </p:cNvSpPr>
          <p:nvPr>
            <p:ph type="sldNum" sz="quarter" idx="12"/>
          </p:nvPr>
        </p:nvSpPr>
        <p:spPr/>
        <p:txBody>
          <a:bodyPr/>
          <a:lstStyle>
            <a:lvl1pPr>
              <a:defRPr/>
            </a:lvl1pPr>
          </a:lstStyle>
          <a:p>
            <a:pPr>
              <a:defRPr/>
            </a:pPr>
            <a:fld id="{7C9865FB-F74B-D14C-99CC-DCBCB123481B}" type="slidenum">
              <a:rPr lang="en-US" altLang="en-US"/>
              <a:pPr>
                <a:defRPr/>
              </a:pPr>
              <a:t>‹#›</a:t>
            </a:fld>
            <a:endParaRPr lang="en-US" altLang="en-US"/>
          </a:p>
        </p:txBody>
      </p:sp>
    </p:spTree>
    <p:extLst>
      <p:ext uri="{BB962C8B-B14F-4D97-AF65-F5344CB8AC3E}">
        <p14:creationId xmlns:p14="http://schemas.microsoft.com/office/powerpoint/2010/main" val="426423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828A0904-1C2F-3642-881D-4499429D2076}"/>
              </a:ext>
            </a:extLst>
          </p:cNvPr>
          <p:cNvSpPr>
            <a:spLocks noGrp="1"/>
          </p:cNvSpPr>
          <p:nvPr>
            <p:ph type="dt" sz="half" idx="10"/>
          </p:nvPr>
        </p:nvSpPr>
        <p:spPr/>
        <p:txBody>
          <a:bodyPr/>
          <a:lstStyle>
            <a:lvl1pPr>
              <a:defRPr/>
            </a:lvl1pPr>
          </a:lstStyle>
          <a:p>
            <a:pPr>
              <a:defRPr/>
            </a:pPr>
            <a:fld id="{49F497A5-CF69-6E4C-8519-29BFE046AB5A}" type="datetimeFigureOut">
              <a:rPr lang="en-US" altLang="en-US"/>
              <a:pPr>
                <a:defRPr/>
              </a:pPr>
              <a:t>11/30/23</a:t>
            </a:fld>
            <a:endParaRPr lang="en-US" altLang="en-US"/>
          </a:p>
        </p:txBody>
      </p:sp>
      <p:sp>
        <p:nvSpPr>
          <p:cNvPr id="8" name="Footer Placeholder 4">
            <a:extLst>
              <a:ext uri="{FF2B5EF4-FFF2-40B4-BE49-F238E27FC236}">
                <a16:creationId xmlns:a16="http://schemas.microsoft.com/office/drawing/2014/main" id="{1D91CEEA-6CF7-1049-B3F6-62F2D388D75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6CAD03A-1A43-5241-B59C-F6FDF28CF83F}"/>
              </a:ext>
            </a:extLst>
          </p:cNvPr>
          <p:cNvSpPr>
            <a:spLocks noGrp="1"/>
          </p:cNvSpPr>
          <p:nvPr>
            <p:ph type="sldNum" sz="quarter" idx="12"/>
          </p:nvPr>
        </p:nvSpPr>
        <p:spPr/>
        <p:txBody>
          <a:bodyPr/>
          <a:lstStyle>
            <a:lvl1pPr>
              <a:defRPr/>
            </a:lvl1pPr>
          </a:lstStyle>
          <a:p>
            <a:pPr>
              <a:defRPr/>
            </a:pPr>
            <a:fld id="{DFFBC694-6CE1-8441-B464-698C49AA8E1B}" type="slidenum">
              <a:rPr lang="en-US" altLang="en-US"/>
              <a:pPr>
                <a:defRPr/>
              </a:pPr>
              <a:t>‹#›</a:t>
            </a:fld>
            <a:endParaRPr lang="en-US" altLang="en-US"/>
          </a:p>
        </p:txBody>
      </p:sp>
    </p:spTree>
    <p:extLst>
      <p:ext uri="{BB962C8B-B14F-4D97-AF65-F5344CB8AC3E}">
        <p14:creationId xmlns:p14="http://schemas.microsoft.com/office/powerpoint/2010/main" val="192480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A0479A50-9A01-6B40-B97C-E6779D338767}"/>
              </a:ext>
            </a:extLst>
          </p:cNvPr>
          <p:cNvSpPr>
            <a:spLocks noGrp="1"/>
          </p:cNvSpPr>
          <p:nvPr>
            <p:ph type="dt" sz="half" idx="10"/>
          </p:nvPr>
        </p:nvSpPr>
        <p:spPr/>
        <p:txBody>
          <a:bodyPr/>
          <a:lstStyle>
            <a:lvl1pPr>
              <a:defRPr/>
            </a:lvl1pPr>
          </a:lstStyle>
          <a:p>
            <a:pPr>
              <a:defRPr/>
            </a:pPr>
            <a:fld id="{F9DBA535-FF41-4746-955D-85B860F5D183}" type="datetimeFigureOut">
              <a:rPr lang="en-US" altLang="en-US"/>
              <a:pPr>
                <a:defRPr/>
              </a:pPr>
              <a:t>11/30/23</a:t>
            </a:fld>
            <a:endParaRPr lang="en-US" altLang="en-US"/>
          </a:p>
        </p:txBody>
      </p:sp>
      <p:sp>
        <p:nvSpPr>
          <p:cNvPr id="4" name="Footer Placeholder 4">
            <a:extLst>
              <a:ext uri="{FF2B5EF4-FFF2-40B4-BE49-F238E27FC236}">
                <a16:creationId xmlns:a16="http://schemas.microsoft.com/office/drawing/2014/main" id="{FE9C1856-DAF1-A24A-B925-E29C50F570B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5A03C57-92B2-024A-883B-B321727027DE}"/>
              </a:ext>
            </a:extLst>
          </p:cNvPr>
          <p:cNvSpPr>
            <a:spLocks noGrp="1"/>
          </p:cNvSpPr>
          <p:nvPr>
            <p:ph type="sldNum" sz="quarter" idx="12"/>
          </p:nvPr>
        </p:nvSpPr>
        <p:spPr/>
        <p:txBody>
          <a:bodyPr/>
          <a:lstStyle>
            <a:lvl1pPr>
              <a:defRPr/>
            </a:lvl1pPr>
          </a:lstStyle>
          <a:p>
            <a:pPr>
              <a:defRPr/>
            </a:pPr>
            <a:fld id="{4E88A755-5C4C-F94A-BBF3-CF57C84C5069}" type="slidenum">
              <a:rPr lang="en-US" altLang="en-US"/>
              <a:pPr>
                <a:defRPr/>
              </a:pPr>
              <a:t>‹#›</a:t>
            </a:fld>
            <a:endParaRPr lang="en-US" altLang="en-US"/>
          </a:p>
        </p:txBody>
      </p:sp>
    </p:spTree>
    <p:extLst>
      <p:ext uri="{BB962C8B-B14F-4D97-AF65-F5344CB8AC3E}">
        <p14:creationId xmlns:p14="http://schemas.microsoft.com/office/powerpoint/2010/main" val="2426982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A72CAC5-2043-3948-BC23-79F0A3A2331C}"/>
              </a:ext>
            </a:extLst>
          </p:cNvPr>
          <p:cNvSpPr>
            <a:spLocks noGrp="1"/>
          </p:cNvSpPr>
          <p:nvPr>
            <p:ph type="dt" sz="half" idx="10"/>
          </p:nvPr>
        </p:nvSpPr>
        <p:spPr/>
        <p:txBody>
          <a:bodyPr/>
          <a:lstStyle>
            <a:lvl1pPr>
              <a:defRPr/>
            </a:lvl1pPr>
          </a:lstStyle>
          <a:p>
            <a:pPr>
              <a:defRPr/>
            </a:pPr>
            <a:fld id="{044B89A0-AC78-2345-BFCA-256E713226FE}" type="datetimeFigureOut">
              <a:rPr lang="en-US" altLang="en-US"/>
              <a:pPr>
                <a:defRPr/>
              </a:pPr>
              <a:t>11/30/23</a:t>
            </a:fld>
            <a:endParaRPr lang="en-US" altLang="en-US"/>
          </a:p>
        </p:txBody>
      </p:sp>
      <p:sp>
        <p:nvSpPr>
          <p:cNvPr id="3" name="Footer Placeholder 4">
            <a:extLst>
              <a:ext uri="{FF2B5EF4-FFF2-40B4-BE49-F238E27FC236}">
                <a16:creationId xmlns:a16="http://schemas.microsoft.com/office/drawing/2014/main" id="{8170A032-3205-BA45-A643-DE641861129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CB1AC0E-9921-9C49-A44F-774CE9B58800}"/>
              </a:ext>
            </a:extLst>
          </p:cNvPr>
          <p:cNvSpPr>
            <a:spLocks noGrp="1"/>
          </p:cNvSpPr>
          <p:nvPr>
            <p:ph type="sldNum" sz="quarter" idx="12"/>
          </p:nvPr>
        </p:nvSpPr>
        <p:spPr/>
        <p:txBody>
          <a:bodyPr/>
          <a:lstStyle>
            <a:lvl1pPr>
              <a:defRPr/>
            </a:lvl1pPr>
          </a:lstStyle>
          <a:p>
            <a:pPr>
              <a:defRPr/>
            </a:pPr>
            <a:fld id="{10D0370E-191F-4E40-B6DF-A725E4DB09E2}" type="slidenum">
              <a:rPr lang="en-US" altLang="en-US"/>
              <a:pPr>
                <a:defRPr/>
              </a:pPr>
              <a:t>‹#›</a:t>
            </a:fld>
            <a:endParaRPr lang="en-US" altLang="en-US"/>
          </a:p>
        </p:txBody>
      </p:sp>
    </p:spTree>
    <p:extLst>
      <p:ext uri="{BB962C8B-B14F-4D97-AF65-F5344CB8AC3E}">
        <p14:creationId xmlns:p14="http://schemas.microsoft.com/office/powerpoint/2010/main" val="377513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48AE8959-950A-8F44-9354-9EF35A0181A0}"/>
              </a:ext>
            </a:extLst>
          </p:cNvPr>
          <p:cNvSpPr>
            <a:spLocks noGrp="1"/>
          </p:cNvSpPr>
          <p:nvPr>
            <p:ph type="dt" sz="half" idx="10"/>
          </p:nvPr>
        </p:nvSpPr>
        <p:spPr/>
        <p:txBody>
          <a:bodyPr/>
          <a:lstStyle>
            <a:lvl1pPr>
              <a:defRPr/>
            </a:lvl1pPr>
          </a:lstStyle>
          <a:p>
            <a:pPr>
              <a:defRPr/>
            </a:pPr>
            <a:fld id="{896A021F-2A4A-C943-B736-2E253F10E7A9}" type="datetimeFigureOut">
              <a:rPr lang="en-US" altLang="en-US"/>
              <a:pPr>
                <a:defRPr/>
              </a:pPr>
              <a:t>11/30/23</a:t>
            </a:fld>
            <a:endParaRPr lang="en-US" altLang="en-US"/>
          </a:p>
        </p:txBody>
      </p:sp>
      <p:sp>
        <p:nvSpPr>
          <p:cNvPr id="6" name="Footer Placeholder 4">
            <a:extLst>
              <a:ext uri="{FF2B5EF4-FFF2-40B4-BE49-F238E27FC236}">
                <a16:creationId xmlns:a16="http://schemas.microsoft.com/office/drawing/2014/main" id="{CB59CDE9-550D-824B-BDB7-7ED6CD145C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93140A-090B-6348-A537-FEE3DA04D926}"/>
              </a:ext>
            </a:extLst>
          </p:cNvPr>
          <p:cNvSpPr>
            <a:spLocks noGrp="1"/>
          </p:cNvSpPr>
          <p:nvPr>
            <p:ph type="sldNum" sz="quarter" idx="12"/>
          </p:nvPr>
        </p:nvSpPr>
        <p:spPr/>
        <p:txBody>
          <a:bodyPr/>
          <a:lstStyle>
            <a:lvl1pPr>
              <a:defRPr/>
            </a:lvl1pPr>
          </a:lstStyle>
          <a:p>
            <a:pPr>
              <a:defRPr/>
            </a:pPr>
            <a:fld id="{C00822D2-F886-934F-8677-375BE209D150}" type="slidenum">
              <a:rPr lang="en-US" altLang="en-US"/>
              <a:pPr>
                <a:defRPr/>
              </a:pPr>
              <a:t>‹#›</a:t>
            </a:fld>
            <a:endParaRPr lang="en-US" altLang="en-US"/>
          </a:p>
        </p:txBody>
      </p:sp>
    </p:spTree>
    <p:extLst>
      <p:ext uri="{BB962C8B-B14F-4D97-AF65-F5344CB8AC3E}">
        <p14:creationId xmlns:p14="http://schemas.microsoft.com/office/powerpoint/2010/main" val="152779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756E6B49-91B5-E546-A79D-618CA3D2DEFA}"/>
              </a:ext>
            </a:extLst>
          </p:cNvPr>
          <p:cNvSpPr>
            <a:spLocks noGrp="1"/>
          </p:cNvSpPr>
          <p:nvPr>
            <p:ph type="dt" sz="half" idx="10"/>
          </p:nvPr>
        </p:nvSpPr>
        <p:spPr/>
        <p:txBody>
          <a:bodyPr/>
          <a:lstStyle>
            <a:lvl1pPr>
              <a:defRPr/>
            </a:lvl1pPr>
          </a:lstStyle>
          <a:p>
            <a:pPr>
              <a:defRPr/>
            </a:pPr>
            <a:fld id="{271D90BE-E544-2142-9E60-5D7C6209D6B5}" type="datetimeFigureOut">
              <a:rPr lang="en-US" altLang="en-US"/>
              <a:pPr>
                <a:defRPr/>
              </a:pPr>
              <a:t>11/30/23</a:t>
            </a:fld>
            <a:endParaRPr lang="en-US" altLang="en-US"/>
          </a:p>
        </p:txBody>
      </p:sp>
      <p:sp>
        <p:nvSpPr>
          <p:cNvPr id="6" name="Footer Placeholder 4">
            <a:extLst>
              <a:ext uri="{FF2B5EF4-FFF2-40B4-BE49-F238E27FC236}">
                <a16:creationId xmlns:a16="http://schemas.microsoft.com/office/drawing/2014/main" id="{6C27C4F8-B631-114B-B586-CAFCC7095E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03B6EA6-96D4-5B49-91FE-A08528C366F5}"/>
              </a:ext>
            </a:extLst>
          </p:cNvPr>
          <p:cNvSpPr>
            <a:spLocks noGrp="1"/>
          </p:cNvSpPr>
          <p:nvPr>
            <p:ph type="sldNum" sz="quarter" idx="12"/>
          </p:nvPr>
        </p:nvSpPr>
        <p:spPr/>
        <p:txBody>
          <a:bodyPr/>
          <a:lstStyle>
            <a:lvl1pPr>
              <a:defRPr/>
            </a:lvl1pPr>
          </a:lstStyle>
          <a:p>
            <a:pPr>
              <a:defRPr/>
            </a:pPr>
            <a:fld id="{674CD7CD-7586-4644-8C6C-98C1795017DF}" type="slidenum">
              <a:rPr lang="en-US" altLang="en-US"/>
              <a:pPr>
                <a:defRPr/>
              </a:pPr>
              <a:t>‹#›</a:t>
            </a:fld>
            <a:endParaRPr lang="en-US" altLang="en-US"/>
          </a:p>
        </p:txBody>
      </p:sp>
    </p:spTree>
    <p:extLst>
      <p:ext uri="{BB962C8B-B14F-4D97-AF65-F5344CB8AC3E}">
        <p14:creationId xmlns:p14="http://schemas.microsoft.com/office/powerpoint/2010/main" val="2552592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2FFB1"/>
            </a:gs>
            <a:gs pos="100000">
              <a:srgbClr val="FF7D47"/>
            </a:gs>
          </a:gsLst>
          <a:lin ang="5400000" scaled="0"/>
          <a:tileRect/>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9C261E0-8193-AD4C-956B-637A040B3AD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2A7CCD1E-4EBD-124D-BAC0-9975B643F9C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49351942-FAA7-DF47-8E55-03C912E1A85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BB7B917-2BB6-984A-B417-C9E9538E0082}" type="datetimeFigureOut">
              <a:rPr lang="en-US" altLang="en-US"/>
              <a:pPr>
                <a:defRPr/>
              </a:pPr>
              <a:t>11/30/23</a:t>
            </a:fld>
            <a:endParaRPr lang="en-US" altLang="en-US"/>
          </a:p>
        </p:txBody>
      </p:sp>
      <p:sp>
        <p:nvSpPr>
          <p:cNvPr id="5" name="Footer Placeholder 4">
            <a:extLst>
              <a:ext uri="{FF2B5EF4-FFF2-40B4-BE49-F238E27FC236}">
                <a16:creationId xmlns:a16="http://schemas.microsoft.com/office/drawing/2014/main" id="{4E84EE7D-0DCD-664B-9728-34F168BF806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7B658E9B-A695-E844-8FE9-371F0799402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7760AD5-9086-494F-9843-77FB4927A1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emf"/><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4.tiff"/></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19.emf"/><Relationship Id="rId9" Type="http://schemas.openxmlformats.org/officeDocument/2006/relationships/image" Target="../media/image30.JPG"/></Relationships>
</file>

<file path=ppt/slides/_rels/slide13.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0.png"/><Relationship Id="rId7" Type="http://schemas.openxmlformats.org/officeDocument/2006/relationships/image" Target="../media/image33.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19.emf"/><Relationship Id="rId9" Type="http://schemas.openxmlformats.org/officeDocument/2006/relationships/image" Target="../media/image3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xml"/><Relationship Id="rId4" Type="http://schemas.openxmlformats.org/officeDocument/2006/relationships/image" Target="../media/image39.g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 map&#10;&#10;Description automatically generated">
            <a:extLst>
              <a:ext uri="{FF2B5EF4-FFF2-40B4-BE49-F238E27FC236}">
                <a16:creationId xmlns:a16="http://schemas.microsoft.com/office/drawing/2014/main" id="{1160593F-240B-254C-BEE1-5F93A6174310}"/>
              </a:ext>
            </a:extLst>
          </p:cNvPr>
          <p:cNvPicPr>
            <a:picLocks noChangeAspect="1"/>
          </p:cNvPicPr>
          <p:nvPr/>
        </p:nvPicPr>
        <p:blipFill rotWithShape="1">
          <a:blip r:embed="rId2"/>
          <a:srcRect l="1822" t="2342" r="1398" b="2342"/>
          <a:stretch/>
        </p:blipFill>
        <p:spPr>
          <a:xfrm>
            <a:off x="939114" y="583489"/>
            <a:ext cx="7265773" cy="5064023"/>
          </a:xfrm>
          <a:prstGeom prst="rect">
            <a:avLst/>
          </a:prstGeom>
        </p:spPr>
      </p:pic>
    </p:spTree>
    <p:extLst>
      <p:ext uri="{BB962C8B-B14F-4D97-AF65-F5344CB8AC3E}">
        <p14:creationId xmlns:p14="http://schemas.microsoft.com/office/powerpoint/2010/main" val="4215285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rriaisLogo_COL.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9214" y="5407412"/>
            <a:ext cx="2284786" cy="1712582"/>
          </a:xfrm>
          <a:prstGeom prst="rect">
            <a:avLst/>
          </a:prstGeom>
        </p:spPr>
      </p:pic>
      <p:pic>
        <p:nvPicPr>
          <p:cNvPr id="6" name="Picture 5" descr="JérriaisCow_C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22" y="5615594"/>
            <a:ext cx="1439783" cy="1034174"/>
          </a:xfrm>
          <a:prstGeom prst="rect">
            <a:avLst/>
          </a:prstGeom>
        </p:spPr>
      </p:pic>
      <p:sp>
        <p:nvSpPr>
          <p:cNvPr id="3" name="TextBox 2">
            <a:extLst>
              <a:ext uri="{FF2B5EF4-FFF2-40B4-BE49-F238E27FC236}">
                <a16:creationId xmlns:a16="http://schemas.microsoft.com/office/drawing/2014/main" id="{27599B91-0EC0-5E4A-8D03-ECBAC86E4E24}"/>
              </a:ext>
            </a:extLst>
          </p:cNvPr>
          <p:cNvSpPr txBox="1"/>
          <p:nvPr/>
        </p:nvSpPr>
        <p:spPr>
          <a:xfrm>
            <a:off x="501041" y="400833"/>
            <a:ext cx="7928975" cy="369332"/>
          </a:xfrm>
          <a:prstGeom prst="rect">
            <a:avLst/>
          </a:prstGeom>
          <a:noFill/>
        </p:spPr>
        <p:txBody>
          <a:bodyPr wrap="square" rtlCol="0">
            <a:spAutoFit/>
          </a:bodyPr>
          <a:lstStyle/>
          <a:p>
            <a:r>
              <a:rPr lang="en-US" dirty="0"/>
              <a:t>Many places have a traditional national costume.</a:t>
            </a:r>
          </a:p>
        </p:txBody>
      </p:sp>
      <p:pic>
        <p:nvPicPr>
          <p:cNvPr id="1026" name="Picture 2" descr="Pin on O Flower of Scotland">
            <a:extLst>
              <a:ext uri="{FF2B5EF4-FFF2-40B4-BE49-F238E27FC236}">
                <a16:creationId xmlns:a16="http://schemas.microsoft.com/office/drawing/2014/main" id="{696A37C0-6A68-7B42-8541-57B88687D2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41" b="88203" l="13482" r="79250">
                        <a14:foregroundMark x1="33060" y1="12812" x2="31067" y2="21172"/>
                        <a14:foregroundMark x1="42907" y1="28125" x2="43142" y2="39844"/>
                        <a14:foregroundMark x1="43962" y1="28125" x2="43494" y2="40000"/>
                        <a14:foregroundMark x1="44549" y1="34688" x2="44549" y2="34688"/>
                        <a14:foregroundMark x1="43962" y1="33984" x2="43962" y2="33984"/>
                        <a14:foregroundMark x1="44549" y1="33594" x2="44549" y2="33594"/>
                        <a14:foregroundMark x1="44314" y1="33047" x2="44314" y2="33047"/>
                        <a14:foregroundMark x1="17351" y1="52812" x2="13716" y2="59453"/>
                        <a14:foregroundMark x1="13716" y1="59453" x2="14420" y2="62656"/>
                        <a14:foregroundMark x1="37163" y1="13672" x2="37163" y2="13672"/>
                        <a14:foregroundMark x1="35170" y1="11484" x2="35170" y2="11484"/>
                        <a14:foregroundMark x1="35756" y1="11328" x2="35756" y2="11328"/>
                        <a14:foregroundMark x1="34115" y1="10391" x2="34115" y2="10391"/>
                        <a14:foregroundMark x1="20399" y1="43984" x2="20399" y2="43984"/>
                        <a14:foregroundMark x1="19812" y1="42031" x2="21805" y2="43281"/>
                        <a14:foregroundMark x1="41852" y1="80156" x2="47245" y2="85859"/>
                        <a14:foregroundMark x1="63189" y1="9141" x2="77726" y2="88203"/>
                        <a14:foregroundMark x1="63189" y1="63906" x2="65064" y2="78672"/>
                        <a14:foregroundMark x1="65064" y1="78672" x2="58499" y2="83281"/>
                        <a14:foregroundMark x1="66706" y1="76328" x2="66706" y2="76328"/>
                        <a14:foregroundMark x1="78195" y1="66641" x2="78195" y2="66641"/>
                        <a14:foregroundMark x1="78195" y1="66641" x2="78195" y2="66641"/>
                        <a14:foregroundMark x1="78546" y1="65781" x2="78546" y2="65781"/>
                        <a14:foregroundMark x1="73271" y1="81250" x2="73271" y2="81250"/>
                        <a14:foregroundMark x1="73857" y1="81250" x2="73857" y2="81250"/>
                        <a14:foregroundMark x1="73857" y1="81250" x2="73857" y2="81250"/>
                        <a14:foregroundMark x1="74443" y1="81250" x2="74443" y2="79609"/>
                        <a14:foregroundMark x1="77374" y1="81797" x2="77726" y2="75469"/>
                        <a14:foregroundMark x1="31653" y1="24141" x2="21102" y2="36641"/>
                        <a14:foregroundMark x1="21102" y1="36641" x2="20399" y2="38359"/>
                        <a14:foregroundMark x1="23681" y1="24453" x2="17702" y2="30547"/>
                        <a14:foregroundMark x1="17702" y1="30547" x2="20164" y2="35234"/>
                        <a14:foregroundMark x1="35170" y1="10938" x2="40094" y2="14609"/>
                        <a14:foregroundMark x1="38453" y1="23359" x2="40914" y2="24688"/>
                        <a14:foregroundMark x1="65651" y1="65234" x2="65416" y2="79453"/>
                        <a14:foregroundMark x1="67057" y1="75781" x2="66471" y2="79609"/>
                        <a14:foregroundMark x1="67878" y1="77266" x2="66706" y2="75469"/>
                        <a14:foregroundMark x1="67057" y1="75234" x2="67526" y2="76719"/>
                        <a14:foregroundMark x1="67526" y1="76719" x2="67526" y2="76719"/>
                        <a14:foregroundMark x1="67526" y1="76719" x2="66706" y2="75625"/>
                        <a14:foregroundMark x1="67526" y1="75625" x2="68347" y2="77656"/>
                        <a14:foregroundMark x1="68113" y1="76875" x2="67057" y2="73594"/>
                        <a14:foregroundMark x1="47245" y1="43672" x2="47245" y2="43672"/>
                        <a14:foregroundMark x1="47831" y1="41484" x2="47831" y2="41484"/>
                        <a14:foregroundMark x1="48417" y1="41094" x2="48417" y2="41094"/>
                        <a14:foregroundMark x1="47245" y1="43828" x2="47245" y2="43828"/>
                        <a14:foregroundMark x1="48066" y1="43672" x2="48066" y2="43672"/>
                        <a14:backgroundMark x1="69375" y1="77476" x2="69402" y2="77734"/>
                        <a14:backgroundMark x1="67878" y1="63359" x2="69158" y2="75433"/>
                        <a14:backgroundMark x1="69402" y1="77734" x2="70574" y2="78906"/>
                      </a14:backgroundRemoval>
                    </a14:imgEffect>
                  </a14:imgLayer>
                </a14:imgProps>
              </a:ext>
              <a:ext uri="{28A0092B-C50C-407E-A947-70E740481C1C}">
                <a14:useLocalDpi xmlns:a14="http://schemas.microsoft.com/office/drawing/2010/main" val="0"/>
              </a:ext>
            </a:extLst>
          </a:blip>
          <a:srcRect l="11254" t="5844" r="13095" b="10208"/>
          <a:stretch/>
        </p:blipFill>
        <p:spPr bwMode="auto">
          <a:xfrm>
            <a:off x="1063806" y="2019822"/>
            <a:ext cx="1692642" cy="28183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are the national costumes of India? - Quora">
            <a:extLst>
              <a:ext uri="{FF2B5EF4-FFF2-40B4-BE49-F238E27FC236}">
                <a16:creationId xmlns:a16="http://schemas.microsoft.com/office/drawing/2014/main" id="{682D66E5-BFB3-BF4D-8883-ADCD92C2773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677" b="97725" l="6667" r="92833">
                        <a14:foregroundMark x1="29833" y1="1796" x2="27833" y2="11497"/>
                        <a14:foregroundMark x1="14333" y1="20120" x2="6833" y2="36287"/>
                        <a14:foregroundMark x1="6833" y1="36287" x2="8000" y2="36647"/>
                        <a14:foregroundMark x1="20167" y1="17126" x2="17333" y2="28862"/>
                        <a14:foregroundMark x1="27333" y1="57725" x2="27333" y2="97485"/>
                        <a14:foregroundMark x1="12667" y1="82036" x2="15333" y2="97725"/>
                        <a14:foregroundMark x1="86667" y1="45629" x2="89000" y2="79042"/>
                        <a14:foregroundMark x1="92833" y1="72455" x2="92167" y2="87545"/>
                        <a14:foregroundMark x1="21833" y1="8862" x2="21833" y2="8862"/>
                        <a14:backgroundMark x1="46500" y1="42515" x2="50333" y2="77725"/>
                        <a14:backgroundMark x1="50333" y1="77725" x2="50667" y2="78084"/>
                      </a14:backgroundRemoval>
                    </a14:imgEffect>
                  </a14:imgLayer>
                </a14:imgProps>
              </a:ext>
              <a:ext uri="{28A0092B-C50C-407E-A947-70E740481C1C}">
                <a14:useLocalDpi xmlns:a14="http://schemas.microsoft.com/office/drawing/2010/main" val="0"/>
              </a:ext>
            </a:extLst>
          </a:blip>
          <a:srcRect/>
          <a:stretch>
            <a:fillRect/>
          </a:stretch>
        </p:blipFill>
        <p:spPr bwMode="auto">
          <a:xfrm>
            <a:off x="6520714" y="2019822"/>
            <a:ext cx="1820918" cy="25342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21 Maori Costume Photos - Free &amp; Royalty-Free Stock Photos from Dreamstime">
            <a:extLst>
              <a:ext uri="{FF2B5EF4-FFF2-40B4-BE49-F238E27FC236}">
                <a16:creationId xmlns:a16="http://schemas.microsoft.com/office/drawing/2014/main" id="{91154FC6-B352-3142-A448-AB4A3724E03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3457"/>
          <a:stretch/>
        </p:blipFill>
        <p:spPr bwMode="auto">
          <a:xfrm>
            <a:off x="3566988" y="4110281"/>
            <a:ext cx="2088321" cy="24609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F8FA27E-A029-9347-BBD5-20F7ACE1FE37}"/>
              </a:ext>
            </a:extLst>
          </p:cNvPr>
          <p:cNvPicPr>
            <a:picLocks noChangeAspect="1"/>
          </p:cNvPicPr>
          <p:nvPr/>
        </p:nvPicPr>
        <p:blipFill rotWithShape="1">
          <a:blip r:embed="rId9"/>
          <a:srcRect l="9188" t="3354" r="7905" b="7714"/>
          <a:stretch/>
        </p:blipFill>
        <p:spPr>
          <a:xfrm>
            <a:off x="3706321" y="1173089"/>
            <a:ext cx="1731357" cy="2534268"/>
          </a:xfrm>
          <a:prstGeom prst="rect">
            <a:avLst/>
          </a:prstGeom>
        </p:spPr>
      </p:pic>
    </p:spTree>
    <p:extLst>
      <p:ext uri="{BB962C8B-B14F-4D97-AF65-F5344CB8AC3E}">
        <p14:creationId xmlns:p14="http://schemas.microsoft.com/office/powerpoint/2010/main" val="3828419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010840-66A8-4D4F-AE62-B0E9F138B0DC}"/>
              </a:ext>
            </a:extLst>
          </p:cNvPr>
          <p:cNvSpPr txBox="1">
            <a:spLocks/>
          </p:cNvSpPr>
          <p:nvPr/>
        </p:nvSpPr>
        <p:spPr>
          <a:xfrm>
            <a:off x="2623287" y="0"/>
            <a:ext cx="5019238" cy="10341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latin typeface="Arial" panose="020B0604020202020204" pitchFamily="34" charset="0"/>
                <a:cs typeface="Arial" panose="020B0604020202020204" pitchFamily="34" charset="0"/>
              </a:rPr>
              <a:t>Jersey’s traditional costume</a:t>
            </a:r>
          </a:p>
          <a:p>
            <a:pPr>
              <a:lnSpc>
                <a:spcPct val="150000"/>
              </a:lnSpc>
            </a:pPr>
            <a:endParaRPr lang="en-US" sz="2000" dirty="0">
              <a:latin typeface="Arial" panose="020B0604020202020204" pitchFamily="34" charset="0"/>
              <a:cs typeface="Arial" panose="020B0604020202020204" pitchFamily="34" charset="0"/>
            </a:endParaRPr>
          </a:p>
          <a:p>
            <a:pPr>
              <a:lnSpc>
                <a:spcPct val="150000"/>
              </a:lnSpc>
            </a:pPr>
            <a:endParaRPr lang="en-US" sz="2000" dirty="0">
              <a:latin typeface="Arial" panose="020B0604020202020204" pitchFamily="34" charset="0"/>
              <a:cs typeface="Arial" panose="020B0604020202020204" pitchFamily="34" charset="0"/>
            </a:endParaRPr>
          </a:p>
        </p:txBody>
      </p:sp>
      <p:pic>
        <p:nvPicPr>
          <p:cNvPr id="5" name="Picture 4" descr="JérriaisCow_CO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22" y="5615594"/>
            <a:ext cx="1439783" cy="1034174"/>
          </a:xfrm>
          <a:prstGeom prst="rect">
            <a:avLst/>
          </a:prstGeom>
        </p:spPr>
      </p:pic>
      <p:pic>
        <p:nvPicPr>
          <p:cNvPr id="6" name="Picture 5" descr="JérriaisLogo_COL.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214" y="5407412"/>
            <a:ext cx="2284786" cy="1712582"/>
          </a:xfrm>
          <a:prstGeom prst="rect">
            <a:avLst/>
          </a:prstGeom>
        </p:spPr>
      </p:pic>
      <p:pic>
        <p:nvPicPr>
          <p:cNvPr id="7" name="Picture 6">
            <a:extLst>
              <a:ext uri="{FF2B5EF4-FFF2-40B4-BE49-F238E27FC236}">
                <a16:creationId xmlns:a16="http://schemas.microsoft.com/office/drawing/2014/main" id="{7D26E82F-11AC-D54D-B1AD-BE1D555382DB}"/>
              </a:ext>
            </a:extLst>
          </p:cNvPr>
          <p:cNvPicPr>
            <a:picLocks noChangeAspect="1"/>
          </p:cNvPicPr>
          <p:nvPr/>
        </p:nvPicPr>
        <p:blipFill rotWithShape="1">
          <a:blip r:embed="rId4"/>
          <a:srcRect l="34138" b="18116"/>
          <a:stretch/>
        </p:blipFill>
        <p:spPr>
          <a:xfrm>
            <a:off x="349438" y="838450"/>
            <a:ext cx="5019238" cy="4680173"/>
          </a:xfrm>
          <a:prstGeom prst="rect">
            <a:avLst/>
          </a:prstGeom>
        </p:spPr>
      </p:pic>
      <p:pic>
        <p:nvPicPr>
          <p:cNvPr id="10" name="Picture 9">
            <a:extLst>
              <a:ext uri="{FF2B5EF4-FFF2-40B4-BE49-F238E27FC236}">
                <a16:creationId xmlns:a16="http://schemas.microsoft.com/office/drawing/2014/main" id="{D97866B1-EC0E-F442-B059-8DF8B14444C4}"/>
              </a:ext>
            </a:extLst>
          </p:cNvPr>
          <p:cNvPicPr>
            <a:picLocks noChangeAspect="1"/>
          </p:cNvPicPr>
          <p:nvPr/>
        </p:nvPicPr>
        <p:blipFill rotWithShape="1">
          <a:blip r:embed="rId5"/>
          <a:srcRect l="22414" t="22430" r="-1"/>
          <a:stretch/>
        </p:blipFill>
        <p:spPr>
          <a:xfrm>
            <a:off x="5588908" y="1743521"/>
            <a:ext cx="3205654" cy="2426008"/>
          </a:xfrm>
          <a:prstGeom prst="rect">
            <a:avLst/>
          </a:prstGeom>
        </p:spPr>
      </p:pic>
    </p:spTree>
    <p:extLst>
      <p:ext uri="{BB962C8B-B14F-4D97-AF65-F5344CB8AC3E}">
        <p14:creationId xmlns:p14="http://schemas.microsoft.com/office/powerpoint/2010/main" val="31521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010840-66A8-4D4F-AE62-B0E9F138B0DC}"/>
              </a:ext>
            </a:extLst>
          </p:cNvPr>
          <p:cNvSpPr txBox="1">
            <a:spLocks/>
          </p:cNvSpPr>
          <p:nvPr/>
        </p:nvSpPr>
        <p:spPr>
          <a:xfrm>
            <a:off x="3717724" y="76056"/>
            <a:ext cx="6282979" cy="6044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000" dirty="0">
                <a:latin typeface="Arial" panose="020B0604020202020204" pitchFamily="34" charset="0"/>
                <a:cs typeface="Arial" panose="020B0604020202020204" pitchFamily="34" charset="0"/>
              </a:rPr>
              <a:t>Les </a:t>
            </a:r>
            <a:r>
              <a:rPr lang="en-US" sz="2000" dirty="0" err="1">
                <a:latin typeface="Arial" panose="020B0604020202020204" pitchFamily="34" charset="0"/>
                <a:cs typeface="Arial" panose="020B0604020202020204" pitchFamily="34" charset="0"/>
              </a:rPr>
              <a:t>Danmes</a:t>
            </a:r>
            <a:endParaRPr lang="en-US" sz="2000" dirty="0">
              <a:latin typeface="Arial" panose="020B0604020202020204" pitchFamily="34" charset="0"/>
              <a:cs typeface="Arial" panose="020B0604020202020204" pitchFamily="34" charset="0"/>
            </a:endParaRPr>
          </a:p>
        </p:txBody>
      </p:sp>
      <p:pic>
        <p:nvPicPr>
          <p:cNvPr id="5" name="Picture 4" descr="JérriaisCow_C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22" y="5615594"/>
            <a:ext cx="1439783" cy="1034174"/>
          </a:xfrm>
          <a:prstGeom prst="rect">
            <a:avLst/>
          </a:prstGeom>
        </p:spPr>
      </p:pic>
      <p:pic>
        <p:nvPicPr>
          <p:cNvPr id="6" name="Picture 5" descr="JérriaisLogo_COL.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9214" y="5407412"/>
            <a:ext cx="2284786" cy="1712582"/>
          </a:xfrm>
          <a:prstGeom prst="rect">
            <a:avLst/>
          </a:prstGeom>
        </p:spPr>
      </p:pic>
      <p:sp>
        <p:nvSpPr>
          <p:cNvPr id="2" name="TextBox 1">
            <a:extLst>
              <a:ext uri="{FF2B5EF4-FFF2-40B4-BE49-F238E27FC236}">
                <a16:creationId xmlns:a16="http://schemas.microsoft.com/office/drawing/2014/main" id="{2CCB4886-DCCC-6F4A-9BCE-A8BC03128672}"/>
              </a:ext>
            </a:extLst>
          </p:cNvPr>
          <p:cNvSpPr txBox="1"/>
          <p:nvPr/>
        </p:nvSpPr>
        <p:spPr>
          <a:xfrm flipH="1">
            <a:off x="499176" y="1386937"/>
            <a:ext cx="153983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eune cotelle</a:t>
            </a:r>
          </a:p>
        </p:txBody>
      </p:sp>
      <p:pic>
        <p:nvPicPr>
          <p:cNvPr id="3" name="Picture 2">
            <a:extLst>
              <a:ext uri="{FF2B5EF4-FFF2-40B4-BE49-F238E27FC236}">
                <a16:creationId xmlns:a16="http://schemas.microsoft.com/office/drawing/2014/main" id="{C3A8B129-3A20-0646-ADE1-7F4032263875}"/>
              </a:ext>
            </a:extLst>
          </p:cNvPr>
          <p:cNvPicPr>
            <a:picLocks noChangeAspect="1"/>
          </p:cNvPicPr>
          <p:nvPr/>
        </p:nvPicPr>
        <p:blipFill>
          <a:blip r:embed="rId5"/>
          <a:stretch>
            <a:fillRect/>
          </a:stretch>
        </p:blipFill>
        <p:spPr>
          <a:xfrm>
            <a:off x="1951329" y="838394"/>
            <a:ext cx="1766395" cy="2449059"/>
          </a:xfrm>
          <a:prstGeom prst="rect">
            <a:avLst/>
          </a:prstGeom>
        </p:spPr>
      </p:pic>
      <p:sp>
        <p:nvSpPr>
          <p:cNvPr id="13" name="TextBox 12">
            <a:extLst>
              <a:ext uri="{FF2B5EF4-FFF2-40B4-BE49-F238E27FC236}">
                <a16:creationId xmlns:a16="http://schemas.microsoft.com/office/drawing/2014/main" id="{6390FF9C-E2A2-6640-B2E6-4261642F78C0}"/>
              </a:ext>
            </a:extLst>
          </p:cNvPr>
          <p:cNvSpPr txBox="1"/>
          <p:nvPr/>
        </p:nvSpPr>
        <p:spPr>
          <a:xfrm flipH="1">
            <a:off x="6562917" y="1202271"/>
            <a:ext cx="190037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eune </a:t>
            </a:r>
            <a:r>
              <a:rPr lang="en-US" dirty="0" err="1">
                <a:latin typeface="Arial" panose="020B0604020202020204" pitchFamily="34" charset="0"/>
                <a:cs typeface="Arial" panose="020B0604020202020204" pitchFamily="34" charset="0"/>
              </a:rPr>
              <a:t>c’mînse</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4A712D4-1CD6-0F46-9293-6074BAA6E7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31" b="97990" l="1143" r="98286">
                        <a14:foregroundMark x1="21429" y1="35050" x2="7143" y2="87312"/>
                        <a14:foregroundMark x1="46286" y1="59799" x2="42429" y2="78518"/>
                        <a14:foregroundMark x1="42429" y1="78518" x2="50000" y2="85050"/>
                        <a14:foregroundMark x1="50000" y1="85050" x2="57429" y2="87688"/>
                        <a14:foregroundMark x1="57429" y1="87688" x2="64429" y2="88317"/>
                        <a14:foregroundMark x1="38429" y1="92965" x2="51714" y2="94095"/>
                        <a14:foregroundMark x1="65571" y1="96859" x2="65571" y2="96859"/>
                        <a14:foregroundMark x1="53143" y1="97111" x2="53143" y2="97111"/>
                        <a14:foregroundMark x1="9571" y1="91332" x2="9571" y2="91332"/>
                        <a14:foregroundMark x1="10429" y1="91206" x2="14143" y2="89447"/>
                        <a14:foregroundMark x1="17571" y1="87563" x2="19714" y2="83668"/>
                        <a14:foregroundMark x1="19286" y1="85930" x2="15286" y2="91709"/>
                        <a14:foregroundMark x1="18143" y1="89950" x2="16429" y2="92211"/>
                        <a14:foregroundMark x1="18000" y1="92085" x2="1143" y2="94221"/>
                        <a14:foregroundMark x1="59286" y1="9171" x2="63857" y2="3141"/>
                        <a14:foregroundMark x1="63857" y1="3141" x2="71286" y2="7663"/>
                        <a14:foregroundMark x1="43571" y1="2261" x2="43571" y2="2261"/>
                        <a14:foregroundMark x1="63714" y1="1633" x2="63714" y2="1633"/>
                        <a14:foregroundMark x1="81143" y1="28015" x2="94143" y2="93467"/>
                        <a14:foregroundMark x1="80714" y1="56910" x2="89571" y2="71608"/>
                        <a14:foregroundMark x1="89571" y1="71608" x2="90286" y2="82035"/>
                        <a14:foregroundMark x1="85000" y1="77261" x2="85714" y2="85050"/>
                        <a14:foregroundMark x1="23857" y1="37688" x2="23857" y2="37688"/>
                        <a14:foregroundMark x1="98286" y1="95603" x2="98286" y2="95603"/>
                        <a14:foregroundMark x1="20857" y1="15955" x2="20857" y2="15955"/>
                        <a14:foregroundMark x1="43429" y1="1131" x2="43429" y2="1131"/>
                        <a14:foregroundMark x1="65571" y1="97990" x2="65571" y2="97990"/>
                      </a14:backgroundRemoval>
                    </a14:imgEffect>
                  </a14:imgLayer>
                </a14:imgProps>
              </a:ext>
            </a:extLst>
          </a:blip>
          <a:stretch>
            <a:fillRect/>
          </a:stretch>
        </p:blipFill>
        <p:spPr>
          <a:xfrm>
            <a:off x="4473807" y="934070"/>
            <a:ext cx="2107221" cy="2396115"/>
          </a:xfrm>
          <a:prstGeom prst="rect">
            <a:avLst/>
          </a:prstGeom>
        </p:spPr>
      </p:pic>
      <p:sp>
        <p:nvSpPr>
          <p:cNvPr id="14" name="TextBox 13">
            <a:extLst>
              <a:ext uri="{FF2B5EF4-FFF2-40B4-BE49-F238E27FC236}">
                <a16:creationId xmlns:a16="http://schemas.microsoft.com/office/drawing/2014/main" id="{E845F7E3-BB8A-D944-9C1C-2BEB60B653BA}"/>
              </a:ext>
            </a:extLst>
          </p:cNvPr>
          <p:cNvSpPr txBox="1"/>
          <p:nvPr/>
        </p:nvSpPr>
        <p:spPr>
          <a:xfrm flipH="1">
            <a:off x="2578923" y="5894371"/>
            <a:ext cx="128038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un </a:t>
            </a:r>
            <a:r>
              <a:rPr lang="en-US" dirty="0" err="1">
                <a:latin typeface="Arial" panose="020B0604020202020204" pitchFamily="34" charset="0"/>
                <a:cs typeface="Arial" panose="020B0604020202020204" pitchFamily="34" charset="0"/>
              </a:rPr>
              <a:t>d’vanté</a:t>
            </a:r>
            <a:endParaRPr lang="en-US"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88A6ADDB-0D22-DE4C-B6BF-0294705C1092}"/>
              </a:ext>
            </a:extLst>
          </p:cNvPr>
          <p:cNvPicPr>
            <a:picLocks noChangeAspect="1"/>
          </p:cNvPicPr>
          <p:nvPr/>
        </p:nvPicPr>
        <p:blipFill rotWithShape="1">
          <a:blip r:embed="rId8"/>
          <a:srcRect l="39426" t="59970" r="31288"/>
          <a:stretch/>
        </p:blipFill>
        <p:spPr>
          <a:xfrm>
            <a:off x="2181541" y="3637722"/>
            <a:ext cx="2049518" cy="1994357"/>
          </a:xfrm>
          <a:prstGeom prst="rect">
            <a:avLst/>
          </a:prstGeom>
        </p:spPr>
      </p:pic>
      <p:pic>
        <p:nvPicPr>
          <p:cNvPr id="19" name="Picture 18">
            <a:extLst>
              <a:ext uri="{FF2B5EF4-FFF2-40B4-BE49-F238E27FC236}">
                <a16:creationId xmlns:a16="http://schemas.microsoft.com/office/drawing/2014/main" id="{6FD4D6EE-2651-5C4D-949B-61800CC66A4D}"/>
              </a:ext>
            </a:extLst>
          </p:cNvPr>
          <p:cNvPicPr>
            <a:picLocks noChangeAspect="1"/>
          </p:cNvPicPr>
          <p:nvPr/>
        </p:nvPicPr>
        <p:blipFill rotWithShape="1">
          <a:blip r:embed="rId9"/>
          <a:srcRect l="23978" t="9569" r="18519" b="48199"/>
          <a:stretch/>
        </p:blipFill>
        <p:spPr>
          <a:xfrm>
            <a:off x="4835329" y="3625337"/>
            <a:ext cx="1766395" cy="2117966"/>
          </a:xfrm>
          <a:prstGeom prst="rect">
            <a:avLst/>
          </a:prstGeom>
        </p:spPr>
      </p:pic>
      <p:sp>
        <p:nvSpPr>
          <p:cNvPr id="20" name="TextBox 19">
            <a:extLst>
              <a:ext uri="{FF2B5EF4-FFF2-40B4-BE49-F238E27FC236}">
                <a16:creationId xmlns:a16="http://schemas.microsoft.com/office/drawing/2014/main" id="{B723004A-1B65-1642-A797-23CAA59E6843}"/>
              </a:ext>
            </a:extLst>
          </p:cNvPr>
          <p:cNvSpPr txBox="1"/>
          <p:nvPr/>
        </p:nvSpPr>
        <p:spPr>
          <a:xfrm flipH="1">
            <a:off x="5061893" y="5894371"/>
            <a:ext cx="1539831" cy="369332"/>
          </a:xfrm>
          <a:prstGeom prst="rect">
            <a:avLst/>
          </a:prstGeom>
          <a:noFill/>
        </p:spPr>
        <p:txBody>
          <a:bodyPr wrap="square" rtlCol="0">
            <a:spAutoFit/>
          </a:bodyPr>
          <a:lstStyle/>
          <a:p>
            <a:r>
              <a:rPr lang="en-GB" dirty="0">
                <a:solidFill>
                  <a:srgbClr val="000000"/>
                </a:solidFill>
                <a:latin typeface="Arial" panose="020B0604020202020204" pitchFamily="34" charset="0"/>
                <a:cs typeface="Arial" panose="020B0604020202020204" pitchFamily="34" charset="0"/>
              </a:rPr>
              <a:t>un </a:t>
            </a:r>
            <a:r>
              <a:rPr lang="en-GB" dirty="0" err="1">
                <a:solidFill>
                  <a:srgbClr val="000000"/>
                </a:solidFill>
                <a:latin typeface="Arial" panose="020B0604020202020204" pitchFamily="34" charset="0"/>
                <a:cs typeface="Arial" panose="020B0604020202020204" pitchFamily="34" charset="0"/>
              </a:rPr>
              <a:t>bannète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404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010840-66A8-4D4F-AE62-B0E9F138B0DC}"/>
              </a:ext>
            </a:extLst>
          </p:cNvPr>
          <p:cNvSpPr txBox="1">
            <a:spLocks/>
          </p:cNvSpPr>
          <p:nvPr/>
        </p:nvSpPr>
        <p:spPr>
          <a:xfrm>
            <a:off x="3717724" y="76056"/>
            <a:ext cx="6282979" cy="6044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000" dirty="0">
                <a:latin typeface="Arial" panose="020B0604020202020204" pitchFamily="34" charset="0"/>
                <a:cs typeface="Arial" panose="020B0604020202020204" pitchFamily="34" charset="0"/>
              </a:rPr>
              <a:t>L’s Hommes</a:t>
            </a:r>
          </a:p>
        </p:txBody>
      </p:sp>
      <p:pic>
        <p:nvPicPr>
          <p:cNvPr id="5" name="Picture 4" descr="JérriaisCow_C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22" y="5615594"/>
            <a:ext cx="1439783" cy="1034174"/>
          </a:xfrm>
          <a:prstGeom prst="rect">
            <a:avLst/>
          </a:prstGeom>
        </p:spPr>
      </p:pic>
      <p:pic>
        <p:nvPicPr>
          <p:cNvPr id="6" name="Picture 5" descr="JérriaisLogo_COL.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9214" y="5407412"/>
            <a:ext cx="2284786" cy="1712582"/>
          </a:xfrm>
          <a:prstGeom prst="rect">
            <a:avLst/>
          </a:prstGeom>
        </p:spPr>
      </p:pic>
      <p:sp>
        <p:nvSpPr>
          <p:cNvPr id="2" name="TextBox 1">
            <a:extLst>
              <a:ext uri="{FF2B5EF4-FFF2-40B4-BE49-F238E27FC236}">
                <a16:creationId xmlns:a16="http://schemas.microsoft.com/office/drawing/2014/main" id="{2CCB4886-DCCC-6F4A-9BCE-A8BC03128672}"/>
              </a:ext>
            </a:extLst>
          </p:cNvPr>
          <p:cNvSpPr txBox="1"/>
          <p:nvPr/>
        </p:nvSpPr>
        <p:spPr>
          <a:xfrm flipH="1">
            <a:off x="1290931" y="2904981"/>
            <a:ext cx="153983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des </a:t>
            </a:r>
            <a:r>
              <a:rPr lang="en-US" dirty="0" err="1">
                <a:latin typeface="Arial" panose="020B0604020202020204" pitchFamily="34" charset="0"/>
                <a:cs typeface="Arial" panose="020B0604020202020204" pitchFamily="34" charset="0"/>
              </a:rPr>
              <a:t>brais</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3A8B129-3A20-0646-ADE1-7F4032263875}"/>
              </a:ext>
            </a:extLst>
          </p:cNvPr>
          <p:cNvPicPr>
            <a:picLocks noChangeAspect="1"/>
          </p:cNvPicPr>
          <p:nvPr/>
        </p:nvPicPr>
        <p:blipFill>
          <a:blip r:embed="rId5"/>
          <a:srcRect/>
          <a:stretch/>
        </p:blipFill>
        <p:spPr>
          <a:xfrm>
            <a:off x="1082562" y="378296"/>
            <a:ext cx="1646513" cy="2449059"/>
          </a:xfrm>
          <a:prstGeom prst="rect">
            <a:avLst/>
          </a:prstGeom>
        </p:spPr>
      </p:pic>
      <p:sp>
        <p:nvSpPr>
          <p:cNvPr id="13" name="TextBox 12">
            <a:extLst>
              <a:ext uri="{FF2B5EF4-FFF2-40B4-BE49-F238E27FC236}">
                <a16:creationId xmlns:a16="http://schemas.microsoft.com/office/drawing/2014/main" id="{6390FF9C-E2A2-6640-B2E6-4261642F78C0}"/>
              </a:ext>
            </a:extLst>
          </p:cNvPr>
          <p:cNvSpPr txBox="1"/>
          <p:nvPr/>
        </p:nvSpPr>
        <p:spPr>
          <a:xfrm flipH="1">
            <a:off x="4019414" y="2939552"/>
            <a:ext cx="190037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eune </a:t>
            </a:r>
            <a:r>
              <a:rPr lang="en-US" dirty="0" err="1">
                <a:latin typeface="Arial" panose="020B0604020202020204" pitchFamily="34" charset="0"/>
                <a:cs typeface="Arial" panose="020B0604020202020204" pitchFamily="34" charset="0"/>
              </a:rPr>
              <a:t>c’mînse</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4A712D4-1CD6-0F46-9293-6074BAA6E7DD}"/>
              </a:ext>
            </a:extLst>
          </p:cNvPr>
          <p:cNvPicPr>
            <a:picLocks noChangeAspect="1"/>
          </p:cNvPicPr>
          <p:nvPr/>
        </p:nvPicPr>
        <p:blipFill>
          <a:blip r:embed="rId6"/>
          <a:srcRect/>
          <a:stretch/>
        </p:blipFill>
        <p:spPr>
          <a:xfrm>
            <a:off x="3258124" y="444534"/>
            <a:ext cx="2775744" cy="2775744"/>
          </a:xfrm>
          <a:prstGeom prst="rect">
            <a:avLst/>
          </a:prstGeom>
        </p:spPr>
      </p:pic>
      <p:sp>
        <p:nvSpPr>
          <p:cNvPr id="14" name="TextBox 13">
            <a:extLst>
              <a:ext uri="{FF2B5EF4-FFF2-40B4-BE49-F238E27FC236}">
                <a16:creationId xmlns:a16="http://schemas.microsoft.com/office/drawing/2014/main" id="{E845F7E3-BB8A-D944-9C1C-2BEB60B653BA}"/>
              </a:ext>
            </a:extLst>
          </p:cNvPr>
          <p:cNvSpPr txBox="1"/>
          <p:nvPr/>
        </p:nvSpPr>
        <p:spPr>
          <a:xfrm flipH="1">
            <a:off x="2247176" y="5892439"/>
            <a:ext cx="174082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eune </a:t>
            </a:r>
            <a:r>
              <a:rPr lang="en-US" dirty="0" err="1">
                <a:latin typeface="Arial" panose="020B0604020202020204" pitchFamily="34" charset="0"/>
                <a:cs typeface="Arial" panose="020B0604020202020204" pitchFamily="34" charset="0"/>
              </a:rPr>
              <a:t>cravate</a:t>
            </a:r>
            <a:endParaRPr lang="en-US"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FD4D6EE-2651-5C4D-949B-61800CC66A4D}"/>
              </a:ext>
            </a:extLst>
          </p:cNvPr>
          <p:cNvPicPr>
            <a:picLocks noChangeAspect="1"/>
          </p:cNvPicPr>
          <p:nvPr/>
        </p:nvPicPr>
        <p:blipFill rotWithShape="1">
          <a:blip r:embed="rId7"/>
          <a:srcRect l="-3727" r="1308"/>
          <a:stretch/>
        </p:blipFill>
        <p:spPr>
          <a:xfrm>
            <a:off x="4701971" y="4334196"/>
            <a:ext cx="2028498" cy="1203012"/>
          </a:xfrm>
          <a:prstGeom prst="rect">
            <a:avLst/>
          </a:prstGeom>
        </p:spPr>
      </p:pic>
      <p:sp>
        <p:nvSpPr>
          <p:cNvPr id="20" name="TextBox 19">
            <a:extLst>
              <a:ext uri="{FF2B5EF4-FFF2-40B4-BE49-F238E27FC236}">
                <a16:creationId xmlns:a16="http://schemas.microsoft.com/office/drawing/2014/main" id="{B723004A-1B65-1642-A797-23CAA59E6843}"/>
              </a:ext>
            </a:extLst>
          </p:cNvPr>
          <p:cNvSpPr txBox="1"/>
          <p:nvPr/>
        </p:nvSpPr>
        <p:spPr>
          <a:xfrm flipH="1">
            <a:off x="5243466" y="5707773"/>
            <a:ext cx="1539831" cy="369332"/>
          </a:xfrm>
          <a:prstGeom prst="rect">
            <a:avLst/>
          </a:prstGeom>
          <a:noFill/>
        </p:spPr>
        <p:txBody>
          <a:bodyPr wrap="square" rtlCol="0">
            <a:spAutoFit/>
          </a:bodyPr>
          <a:lstStyle/>
          <a:p>
            <a:r>
              <a:rPr lang="en-GB" dirty="0">
                <a:solidFill>
                  <a:srgbClr val="000000"/>
                </a:solidFill>
                <a:latin typeface="Arial" panose="020B0604020202020204" pitchFamily="34" charset="0"/>
                <a:cs typeface="Arial" panose="020B0604020202020204" pitchFamily="34" charset="0"/>
              </a:rPr>
              <a:t>un </a:t>
            </a:r>
            <a:r>
              <a:rPr lang="en-GB" dirty="0" err="1">
                <a:solidFill>
                  <a:srgbClr val="000000"/>
                </a:solidFill>
                <a:latin typeface="Arial" panose="020B0604020202020204" pitchFamily="34" charset="0"/>
                <a:cs typeface="Arial" panose="020B0604020202020204" pitchFamily="34" charset="0"/>
              </a:rPr>
              <a:t>chapé</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B6EFFCD-1E50-3F4C-B8F5-96CD49EB240D}"/>
              </a:ext>
            </a:extLst>
          </p:cNvPr>
          <p:cNvSpPr txBox="1"/>
          <p:nvPr/>
        </p:nvSpPr>
        <p:spPr>
          <a:xfrm flipH="1">
            <a:off x="6859213" y="2743489"/>
            <a:ext cx="190037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un </a:t>
            </a:r>
            <a:r>
              <a:rPr lang="en-US" dirty="0" err="1">
                <a:latin typeface="Arial" panose="020B0604020202020204" pitchFamily="34" charset="0"/>
                <a:cs typeface="Arial" panose="020B0604020202020204" pitchFamily="34" charset="0"/>
              </a:rPr>
              <a:t>veste</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D0D58B7-CF3F-EF44-8ED1-AB881434E7CB}"/>
              </a:ext>
            </a:extLst>
          </p:cNvPr>
          <p:cNvPicPr>
            <a:picLocks noChangeAspect="1"/>
          </p:cNvPicPr>
          <p:nvPr/>
        </p:nvPicPr>
        <p:blipFill>
          <a:blip r:embed="rId8"/>
          <a:stretch>
            <a:fillRect/>
          </a:stretch>
        </p:blipFill>
        <p:spPr>
          <a:xfrm>
            <a:off x="6562917" y="511931"/>
            <a:ext cx="1790700" cy="2146300"/>
          </a:xfrm>
          <a:prstGeom prst="rect">
            <a:avLst/>
          </a:prstGeom>
        </p:spPr>
      </p:pic>
      <p:pic>
        <p:nvPicPr>
          <p:cNvPr id="11" name="Picture 10">
            <a:extLst>
              <a:ext uri="{FF2B5EF4-FFF2-40B4-BE49-F238E27FC236}">
                <a16:creationId xmlns:a16="http://schemas.microsoft.com/office/drawing/2014/main" id="{C4915F56-AABF-D74D-9AE3-B9BC7798C188}"/>
              </a:ext>
            </a:extLst>
          </p:cNvPr>
          <p:cNvPicPr>
            <a:picLocks noChangeAspect="1"/>
          </p:cNvPicPr>
          <p:nvPr/>
        </p:nvPicPr>
        <p:blipFill>
          <a:blip r:embed="rId9"/>
          <a:stretch>
            <a:fillRect/>
          </a:stretch>
        </p:blipFill>
        <p:spPr>
          <a:xfrm>
            <a:off x="2323095" y="4334196"/>
            <a:ext cx="1588993" cy="1409107"/>
          </a:xfrm>
          <a:prstGeom prst="rect">
            <a:avLst/>
          </a:prstGeom>
        </p:spPr>
      </p:pic>
    </p:spTree>
    <p:extLst>
      <p:ext uri="{BB962C8B-B14F-4D97-AF65-F5344CB8AC3E}">
        <p14:creationId xmlns:p14="http://schemas.microsoft.com/office/powerpoint/2010/main" val="156522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20"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4B8C-F538-3B47-AE88-8F5B1164055C}"/>
              </a:ext>
            </a:extLst>
          </p:cNvPr>
          <p:cNvSpPr>
            <a:spLocks noGrp="1"/>
          </p:cNvSpPr>
          <p:nvPr>
            <p:ph type="title"/>
          </p:nvPr>
        </p:nvSpPr>
        <p:spPr/>
        <p:txBody>
          <a:bodyPr/>
          <a:lstStyle/>
          <a:p>
            <a:r>
              <a:rPr lang="en-US" dirty="0"/>
              <a:t>La </a:t>
            </a:r>
            <a:r>
              <a:rPr lang="en-US" dirty="0" err="1"/>
              <a:t>Bébé</a:t>
            </a:r>
            <a:endParaRPr lang="en-US" dirty="0"/>
          </a:p>
        </p:txBody>
      </p:sp>
      <p:sp>
        <p:nvSpPr>
          <p:cNvPr id="3" name="Content Placeholder 2">
            <a:extLst>
              <a:ext uri="{FF2B5EF4-FFF2-40B4-BE49-F238E27FC236}">
                <a16:creationId xmlns:a16="http://schemas.microsoft.com/office/drawing/2014/main" id="{5BD848FE-D261-A649-B6EF-3031990B531D}"/>
              </a:ext>
            </a:extLst>
          </p:cNvPr>
          <p:cNvSpPr>
            <a:spLocks noGrp="1"/>
          </p:cNvSpPr>
          <p:nvPr>
            <p:ph idx="1"/>
          </p:nvPr>
        </p:nvSpPr>
        <p:spPr>
          <a:xfrm>
            <a:off x="457200" y="1600201"/>
            <a:ext cx="8229600" cy="670034"/>
          </a:xfrm>
        </p:spPr>
        <p:txBody>
          <a:bodyPr/>
          <a:lstStyle/>
          <a:p>
            <a:r>
              <a:rPr lang="en-US" dirty="0"/>
              <a:t>La </a:t>
            </a:r>
            <a:r>
              <a:rPr lang="en-US" dirty="0" err="1"/>
              <a:t>Bébé</a:t>
            </a:r>
            <a:r>
              <a:rPr lang="en-US" dirty="0"/>
              <a:t> is a traditional Norman dance</a:t>
            </a:r>
          </a:p>
        </p:txBody>
      </p:sp>
      <p:sp>
        <p:nvSpPr>
          <p:cNvPr id="4" name="TextBox 3">
            <a:extLst>
              <a:ext uri="{FF2B5EF4-FFF2-40B4-BE49-F238E27FC236}">
                <a16:creationId xmlns:a16="http://schemas.microsoft.com/office/drawing/2014/main" id="{AC8794C9-B5CF-3248-9D52-B0E89A9E2A28}"/>
              </a:ext>
            </a:extLst>
          </p:cNvPr>
          <p:cNvSpPr txBox="1"/>
          <p:nvPr/>
        </p:nvSpPr>
        <p:spPr>
          <a:xfrm>
            <a:off x="914400" y="2490952"/>
            <a:ext cx="1996966" cy="461665"/>
          </a:xfrm>
          <a:prstGeom prst="rect">
            <a:avLst/>
          </a:prstGeom>
          <a:noFill/>
        </p:spPr>
        <p:txBody>
          <a:bodyPr wrap="square" rtlCol="0">
            <a:spAutoFit/>
          </a:bodyPr>
          <a:lstStyle/>
          <a:p>
            <a:r>
              <a:rPr lang="en-US" sz="2400" dirty="0"/>
              <a:t>Taper  - </a:t>
            </a:r>
            <a:r>
              <a:rPr lang="en-US" sz="2400" i="1" dirty="0">
                <a:solidFill>
                  <a:srgbClr val="C00000"/>
                </a:solidFill>
              </a:rPr>
              <a:t>to tap</a:t>
            </a:r>
          </a:p>
        </p:txBody>
      </p:sp>
      <p:sp>
        <p:nvSpPr>
          <p:cNvPr id="5" name="TextBox 4">
            <a:extLst>
              <a:ext uri="{FF2B5EF4-FFF2-40B4-BE49-F238E27FC236}">
                <a16:creationId xmlns:a16="http://schemas.microsoft.com/office/drawing/2014/main" id="{AB914908-333A-AB43-A6BE-DDF9C4ACAAB4}"/>
              </a:ext>
            </a:extLst>
          </p:cNvPr>
          <p:cNvSpPr txBox="1"/>
          <p:nvPr/>
        </p:nvSpPr>
        <p:spPr>
          <a:xfrm>
            <a:off x="903890" y="3441588"/>
            <a:ext cx="3111062" cy="461665"/>
          </a:xfrm>
          <a:prstGeom prst="rect">
            <a:avLst/>
          </a:prstGeom>
          <a:noFill/>
        </p:spPr>
        <p:txBody>
          <a:bodyPr wrap="square" rtlCol="0">
            <a:spAutoFit/>
          </a:bodyPr>
          <a:lstStyle/>
          <a:p>
            <a:r>
              <a:rPr lang="en-US" sz="2400" dirty="0" err="1"/>
              <a:t>Lichonner</a:t>
            </a:r>
            <a:r>
              <a:rPr lang="en-US" sz="2400" dirty="0"/>
              <a:t> - </a:t>
            </a:r>
            <a:r>
              <a:rPr lang="en-US" sz="2400" i="1" dirty="0">
                <a:solidFill>
                  <a:srgbClr val="C00000"/>
                </a:solidFill>
              </a:rPr>
              <a:t>to tell off</a:t>
            </a:r>
          </a:p>
        </p:txBody>
      </p:sp>
      <p:sp>
        <p:nvSpPr>
          <p:cNvPr id="6" name="TextBox 5">
            <a:extLst>
              <a:ext uri="{FF2B5EF4-FFF2-40B4-BE49-F238E27FC236}">
                <a16:creationId xmlns:a16="http://schemas.microsoft.com/office/drawing/2014/main" id="{0768CD08-2841-3C43-917E-D9BB40B73D42}"/>
              </a:ext>
            </a:extLst>
          </p:cNvPr>
          <p:cNvSpPr txBox="1"/>
          <p:nvPr/>
        </p:nvSpPr>
        <p:spPr>
          <a:xfrm>
            <a:off x="914400" y="4238664"/>
            <a:ext cx="3111062" cy="461665"/>
          </a:xfrm>
          <a:prstGeom prst="rect">
            <a:avLst/>
          </a:prstGeom>
          <a:noFill/>
        </p:spPr>
        <p:txBody>
          <a:bodyPr wrap="square" rtlCol="0">
            <a:spAutoFit/>
          </a:bodyPr>
          <a:lstStyle/>
          <a:p>
            <a:r>
              <a:rPr lang="en-US" sz="2400" dirty="0" err="1"/>
              <a:t>Touônner</a:t>
            </a:r>
            <a:r>
              <a:rPr lang="en-US" sz="2400" dirty="0"/>
              <a:t> - </a:t>
            </a:r>
            <a:r>
              <a:rPr lang="en-US" sz="2400" i="1" dirty="0">
                <a:solidFill>
                  <a:srgbClr val="C00000"/>
                </a:solidFill>
              </a:rPr>
              <a:t>to turn</a:t>
            </a:r>
          </a:p>
        </p:txBody>
      </p:sp>
      <p:sp>
        <p:nvSpPr>
          <p:cNvPr id="7" name="TextBox 6">
            <a:extLst>
              <a:ext uri="{FF2B5EF4-FFF2-40B4-BE49-F238E27FC236}">
                <a16:creationId xmlns:a16="http://schemas.microsoft.com/office/drawing/2014/main" id="{2D28DB9C-1397-6743-8EA6-D84171A54E15}"/>
              </a:ext>
            </a:extLst>
          </p:cNvPr>
          <p:cNvSpPr txBox="1"/>
          <p:nvPr/>
        </p:nvSpPr>
        <p:spPr>
          <a:xfrm>
            <a:off x="914400" y="5026966"/>
            <a:ext cx="3111062" cy="461665"/>
          </a:xfrm>
          <a:prstGeom prst="rect">
            <a:avLst/>
          </a:prstGeom>
          <a:noFill/>
        </p:spPr>
        <p:txBody>
          <a:bodyPr wrap="square" rtlCol="0">
            <a:spAutoFit/>
          </a:bodyPr>
          <a:lstStyle/>
          <a:p>
            <a:r>
              <a:rPr lang="en-US" sz="2400" dirty="0" err="1"/>
              <a:t>Couôrre</a:t>
            </a:r>
            <a:r>
              <a:rPr lang="en-US" sz="2400" dirty="0"/>
              <a:t> - </a:t>
            </a:r>
            <a:r>
              <a:rPr lang="en-US" sz="2400" i="1" dirty="0">
                <a:solidFill>
                  <a:srgbClr val="C00000"/>
                </a:solidFill>
              </a:rPr>
              <a:t>to run</a:t>
            </a:r>
          </a:p>
        </p:txBody>
      </p:sp>
      <p:sp>
        <p:nvSpPr>
          <p:cNvPr id="8" name="TextBox 7">
            <a:extLst>
              <a:ext uri="{FF2B5EF4-FFF2-40B4-BE49-F238E27FC236}">
                <a16:creationId xmlns:a16="http://schemas.microsoft.com/office/drawing/2014/main" id="{D4F02563-0842-DD4C-886B-5F8039904467}"/>
              </a:ext>
            </a:extLst>
          </p:cNvPr>
          <p:cNvSpPr txBox="1"/>
          <p:nvPr/>
        </p:nvSpPr>
        <p:spPr>
          <a:xfrm>
            <a:off x="4572000" y="2840690"/>
            <a:ext cx="2969172" cy="461665"/>
          </a:xfrm>
          <a:prstGeom prst="rect">
            <a:avLst/>
          </a:prstGeom>
          <a:noFill/>
        </p:spPr>
        <p:txBody>
          <a:bodyPr wrap="square" rtlCol="0">
            <a:spAutoFit/>
          </a:bodyPr>
          <a:lstStyle/>
          <a:p>
            <a:r>
              <a:rPr lang="en-US" sz="2400" dirty="0"/>
              <a:t>Les mains- </a:t>
            </a:r>
            <a:r>
              <a:rPr lang="en-US" sz="2400" i="1" dirty="0">
                <a:solidFill>
                  <a:srgbClr val="C00000"/>
                </a:solidFill>
              </a:rPr>
              <a:t>hands</a:t>
            </a:r>
          </a:p>
        </p:txBody>
      </p:sp>
      <p:sp>
        <p:nvSpPr>
          <p:cNvPr id="9" name="TextBox 8">
            <a:extLst>
              <a:ext uri="{FF2B5EF4-FFF2-40B4-BE49-F238E27FC236}">
                <a16:creationId xmlns:a16="http://schemas.microsoft.com/office/drawing/2014/main" id="{BA29A78D-6D14-CD4F-BD40-136AA4195A6E}"/>
              </a:ext>
            </a:extLst>
          </p:cNvPr>
          <p:cNvSpPr txBox="1"/>
          <p:nvPr/>
        </p:nvSpPr>
        <p:spPr>
          <a:xfrm>
            <a:off x="4572000" y="2405256"/>
            <a:ext cx="3111062" cy="461665"/>
          </a:xfrm>
          <a:prstGeom prst="rect">
            <a:avLst/>
          </a:prstGeom>
          <a:noFill/>
        </p:spPr>
        <p:txBody>
          <a:bodyPr wrap="square" rtlCol="0">
            <a:spAutoFit/>
          </a:bodyPr>
          <a:lstStyle/>
          <a:p>
            <a:r>
              <a:rPr lang="en-US" sz="2400" dirty="0"/>
              <a:t>Les </a:t>
            </a:r>
            <a:r>
              <a:rPr lang="en-US" sz="2400" dirty="0" err="1"/>
              <a:t>gambes</a:t>
            </a:r>
            <a:r>
              <a:rPr lang="en-US" sz="2400" dirty="0"/>
              <a:t>- </a:t>
            </a:r>
            <a:r>
              <a:rPr lang="en-US" sz="2400" i="1" dirty="0">
                <a:solidFill>
                  <a:srgbClr val="C00000"/>
                </a:solidFill>
              </a:rPr>
              <a:t>legs</a:t>
            </a:r>
          </a:p>
        </p:txBody>
      </p:sp>
      <p:sp>
        <p:nvSpPr>
          <p:cNvPr id="10" name="TextBox 9">
            <a:extLst>
              <a:ext uri="{FF2B5EF4-FFF2-40B4-BE49-F238E27FC236}">
                <a16:creationId xmlns:a16="http://schemas.microsoft.com/office/drawing/2014/main" id="{B5519123-F6DB-A04A-A95F-760D550325D2}"/>
              </a:ext>
            </a:extLst>
          </p:cNvPr>
          <p:cNvSpPr txBox="1"/>
          <p:nvPr/>
        </p:nvSpPr>
        <p:spPr>
          <a:xfrm>
            <a:off x="4572000" y="3386067"/>
            <a:ext cx="3111062" cy="461665"/>
          </a:xfrm>
          <a:prstGeom prst="rect">
            <a:avLst/>
          </a:prstGeom>
          <a:noFill/>
        </p:spPr>
        <p:txBody>
          <a:bodyPr wrap="square" rtlCol="0">
            <a:spAutoFit/>
          </a:bodyPr>
          <a:lstStyle/>
          <a:p>
            <a:r>
              <a:rPr lang="en-US" sz="2400" dirty="0" err="1"/>
              <a:t>Lé</a:t>
            </a:r>
            <a:r>
              <a:rPr lang="en-US" sz="2400" dirty="0"/>
              <a:t> </a:t>
            </a:r>
            <a:r>
              <a:rPr lang="en-US" sz="2400" dirty="0" err="1"/>
              <a:t>dé</a:t>
            </a:r>
            <a:r>
              <a:rPr lang="en-US" sz="2400" dirty="0"/>
              <a:t> - </a:t>
            </a:r>
            <a:r>
              <a:rPr lang="en-US" sz="2400" i="1" dirty="0">
                <a:solidFill>
                  <a:srgbClr val="C00000"/>
                </a:solidFill>
              </a:rPr>
              <a:t>finger</a:t>
            </a:r>
          </a:p>
        </p:txBody>
      </p:sp>
      <p:sp>
        <p:nvSpPr>
          <p:cNvPr id="11" name="TextBox 10">
            <a:extLst>
              <a:ext uri="{FF2B5EF4-FFF2-40B4-BE49-F238E27FC236}">
                <a16:creationId xmlns:a16="http://schemas.microsoft.com/office/drawing/2014/main" id="{58EA1B56-EDB6-C84E-A6EB-F101432BF942}"/>
              </a:ext>
            </a:extLst>
          </p:cNvPr>
          <p:cNvSpPr txBox="1"/>
          <p:nvPr/>
        </p:nvSpPr>
        <p:spPr>
          <a:xfrm>
            <a:off x="4572000" y="4238664"/>
            <a:ext cx="4038598" cy="461665"/>
          </a:xfrm>
          <a:prstGeom prst="rect">
            <a:avLst/>
          </a:prstGeom>
          <a:noFill/>
        </p:spPr>
        <p:txBody>
          <a:bodyPr wrap="square" rtlCol="0">
            <a:spAutoFit/>
          </a:bodyPr>
          <a:lstStyle/>
          <a:p>
            <a:r>
              <a:rPr lang="en-US" sz="2400" dirty="0"/>
              <a:t>San </a:t>
            </a:r>
            <a:r>
              <a:rPr lang="en-US" sz="2400" dirty="0" err="1"/>
              <a:t>parchonnyi</a:t>
            </a:r>
            <a:r>
              <a:rPr lang="en-US" sz="2400" dirty="0"/>
              <a:t> – </a:t>
            </a:r>
            <a:r>
              <a:rPr lang="en-US" sz="2400" i="1" dirty="0">
                <a:solidFill>
                  <a:srgbClr val="C00000"/>
                </a:solidFill>
              </a:rPr>
              <a:t>your partner</a:t>
            </a:r>
          </a:p>
        </p:txBody>
      </p:sp>
    </p:spTree>
    <p:extLst>
      <p:ext uri="{BB962C8B-B14F-4D97-AF65-F5344CB8AC3E}">
        <p14:creationId xmlns:p14="http://schemas.microsoft.com/office/powerpoint/2010/main" val="394767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AAD7-EAA7-4648-BF82-7CF2C277C349}"/>
              </a:ext>
            </a:extLst>
          </p:cNvPr>
          <p:cNvSpPr>
            <a:spLocks noGrp="1"/>
          </p:cNvSpPr>
          <p:nvPr>
            <p:ph type="title"/>
          </p:nvPr>
        </p:nvSpPr>
        <p:spPr/>
        <p:txBody>
          <a:bodyPr/>
          <a:lstStyle/>
          <a:p>
            <a:r>
              <a:rPr lang="en-US" dirty="0"/>
              <a:t>Traditional Norman Games</a:t>
            </a:r>
          </a:p>
        </p:txBody>
      </p:sp>
      <p:sp>
        <p:nvSpPr>
          <p:cNvPr id="4" name="TextBox 3">
            <a:extLst>
              <a:ext uri="{FF2B5EF4-FFF2-40B4-BE49-F238E27FC236}">
                <a16:creationId xmlns:a16="http://schemas.microsoft.com/office/drawing/2014/main" id="{28D94337-2FD0-A847-9B8A-CF453149ED26}"/>
              </a:ext>
            </a:extLst>
          </p:cNvPr>
          <p:cNvSpPr txBox="1"/>
          <p:nvPr/>
        </p:nvSpPr>
        <p:spPr>
          <a:xfrm>
            <a:off x="284205" y="1417638"/>
            <a:ext cx="8402595" cy="923330"/>
          </a:xfrm>
          <a:prstGeom prst="rect">
            <a:avLst/>
          </a:prstGeom>
          <a:noFill/>
        </p:spPr>
        <p:txBody>
          <a:bodyPr wrap="square" rtlCol="0">
            <a:spAutoFit/>
          </a:bodyPr>
          <a:lstStyle/>
          <a:p>
            <a:r>
              <a:rPr lang="en-US" altLang="en-US" dirty="0">
                <a:latin typeface="Arial" panose="020B0604020202020204" pitchFamily="34" charset="0"/>
              </a:rPr>
              <a:t>In ‘temps passé’ traditional games that originated from Normandy were played at fetes and fairs in Jersey.</a:t>
            </a:r>
          </a:p>
          <a:p>
            <a:endParaRPr lang="en-US" dirty="0"/>
          </a:p>
        </p:txBody>
      </p:sp>
      <p:pic>
        <p:nvPicPr>
          <p:cNvPr id="7" name="Picture 6">
            <a:extLst>
              <a:ext uri="{FF2B5EF4-FFF2-40B4-BE49-F238E27FC236}">
                <a16:creationId xmlns:a16="http://schemas.microsoft.com/office/drawing/2014/main" id="{7D45C07B-0F30-4348-9EF9-C98E8D293921}"/>
              </a:ext>
            </a:extLst>
          </p:cNvPr>
          <p:cNvPicPr>
            <a:picLocks noChangeAspect="1"/>
          </p:cNvPicPr>
          <p:nvPr/>
        </p:nvPicPr>
        <p:blipFill rotWithShape="1">
          <a:blip r:embed="rId2"/>
          <a:srcRect l="21128" r="16631"/>
          <a:stretch/>
        </p:blipFill>
        <p:spPr>
          <a:xfrm>
            <a:off x="100398" y="2564027"/>
            <a:ext cx="1827256" cy="3914350"/>
          </a:xfrm>
          <a:prstGeom prst="rect">
            <a:avLst/>
          </a:prstGeom>
        </p:spPr>
      </p:pic>
      <p:pic>
        <p:nvPicPr>
          <p:cNvPr id="9" name="Picture 8">
            <a:extLst>
              <a:ext uri="{FF2B5EF4-FFF2-40B4-BE49-F238E27FC236}">
                <a16:creationId xmlns:a16="http://schemas.microsoft.com/office/drawing/2014/main" id="{56B69B7C-7DF7-1E4C-838D-1F4D30A63087}"/>
              </a:ext>
            </a:extLst>
          </p:cNvPr>
          <p:cNvPicPr>
            <a:picLocks noChangeAspect="1"/>
          </p:cNvPicPr>
          <p:nvPr/>
        </p:nvPicPr>
        <p:blipFill rotWithShape="1">
          <a:blip r:embed="rId3"/>
          <a:srcRect t="57928"/>
          <a:stretch/>
        </p:blipFill>
        <p:spPr>
          <a:xfrm>
            <a:off x="2059494" y="3036972"/>
            <a:ext cx="4284413" cy="2403390"/>
          </a:xfrm>
          <a:prstGeom prst="rect">
            <a:avLst/>
          </a:prstGeom>
        </p:spPr>
      </p:pic>
      <p:pic>
        <p:nvPicPr>
          <p:cNvPr id="11" name="Picture 10">
            <a:extLst>
              <a:ext uri="{FF2B5EF4-FFF2-40B4-BE49-F238E27FC236}">
                <a16:creationId xmlns:a16="http://schemas.microsoft.com/office/drawing/2014/main" id="{9102E4DC-FCCB-FB49-B86F-F4E761EB41DD}"/>
              </a:ext>
            </a:extLst>
          </p:cNvPr>
          <p:cNvPicPr>
            <a:picLocks noChangeAspect="1"/>
          </p:cNvPicPr>
          <p:nvPr/>
        </p:nvPicPr>
        <p:blipFill>
          <a:blip r:embed="rId4"/>
          <a:stretch>
            <a:fillRect/>
          </a:stretch>
        </p:blipFill>
        <p:spPr>
          <a:xfrm>
            <a:off x="6475748" y="2656705"/>
            <a:ext cx="2567854" cy="3652059"/>
          </a:xfrm>
          <a:prstGeom prst="rect">
            <a:avLst/>
          </a:prstGeom>
        </p:spPr>
      </p:pic>
    </p:spTree>
    <p:extLst>
      <p:ext uri="{BB962C8B-B14F-4D97-AF65-F5344CB8AC3E}">
        <p14:creationId xmlns:p14="http://schemas.microsoft.com/office/powerpoint/2010/main" val="3249075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AAD7-EAA7-4648-BF82-7CF2C277C349}"/>
              </a:ext>
            </a:extLst>
          </p:cNvPr>
          <p:cNvSpPr>
            <a:spLocks noGrp="1"/>
          </p:cNvSpPr>
          <p:nvPr>
            <p:ph type="title"/>
          </p:nvPr>
        </p:nvSpPr>
        <p:spPr/>
        <p:txBody>
          <a:bodyPr/>
          <a:lstStyle/>
          <a:p>
            <a:r>
              <a:rPr lang="en-US" dirty="0"/>
              <a:t>Traditional Norman Games</a:t>
            </a:r>
          </a:p>
        </p:txBody>
      </p:sp>
      <p:sp>
        <p:nvSpPr>
          <p:cNvPr id="4" name="TextBox 3">
            <a:extLst>
              <a:ext uri="{FF2B5EF4-FFF2-40B4-BE49-F238E27FC236}">
                <a16:creationId xmlns:a16="http://schemas.microsoft.com/office/drawing/2014/main" id="{28D94337-2FD0-A847-9B8A-CF453149ED26}"/>
              </a:ext>
            </a:extLst>
          </p:cNvPr>
          <p:cNvSpPr txBox="1"/>
          <p:nvPr/>
        </p:nvSpPr>
        <p:spPr>
          <a:xfrm>
            <a:off x="662152" y="1417638"/>
            <a:ext cx="8024648" cy="4955203"/>
          </a:xfrm>
          <a:prstGeom prst="rect">
            <a:avLst/>
          </a:prstGeom>
          <a:noFill/>
        </p:spPr>
        <p:txBody>
          <a:bodyPr wrap="square" rtlCol="0">
            <a:spAutoFit/>
          </a:bodyPr>
          <a:lstStyle/>
          <a:p>
            <a:r>
              <a:rPr lang="en-US" dirty="0" err="1"/>
              <a:t>Doque</a:t>
            </a:r>
            <a:endParaRPr lang="en-US" dirty="0"/>
          </a:p>
          <a:p>
            <a:endParaRPr lang="en-US" dirty="0"/>
          </a:p>
          <a:p>
            <a:r>
              <a:rPr lang="en-US" dirty="0"/>
              <a:t>The aim of the game is to knock the smaller stone off the larger stone using a pebble</a:t>
            </a:r>
          </a:p>
          <a:p>
            <a:endParaRPr lang="en-US" dirty="0"/>
          </a:p>
          <a:p>
            <a:pPr lvl="0" defTabSz="914400"/>
            <a:r>
              <a:rPr lang="en-US" dirty="0"/>
              <a:t>Rules</a:t>
            </a:r>
          </a:p>
          <a:p>
            <a:pPr defTabSz="914400"/>
            <a:r>
              <a:rPr lang="en-US" altLang="en-US" dirty="0">
                <a:ea typeface="Calibri" panose="020F0502020204030204" pitchFamily="34" charset="0"/>
                <a:cs typeface="Calibri" panose="020F0502020204030204" pitchFamily="34" charset="0"/>
              </a:rPr>
              <a:t>One player is ‘</a:t>
            </a:r>
            <a:r>
              <a:rPr lang="en-US" altLang="en-US" dirty="0" err="1">
                <a:ea typeface="Calibri" panose="020F0502020204030204" pitchFamily="34" charset="0"/>
                <a:cs typeface="Calibri" panose="020F0502020204030204" pitchFamily="34" charset="0"/>
              </a:rPr>
              <a:t>doque</a:t>
            </a:r>
            <a:r>
              <a:rPr lang="en-US" altLang="en-US" dirty="0">
                <a:ea typeface="Calibri" panose="020F0502020204030204" pitchFamily="34" charset="0"/>
                <a:cs typeface="Calibri" panose="020F0502020204030204" pitchFamily="34" charset="0"/>
              </a:rPr>
              <a:t>’ and places a small stone (also called ‘</a:t>
            </a:r>
            <a:r>
              <a:rPr lang="en-US" altLang="en-US" dirty="0" err="1">
                <a:ea typeface="Calibri" panose="020F0502020204030204" pitchFamily="34" charset="0"/>
                <a:cs typeface="Calibri" panose="020F0502020204030204" pitchFamily="34" charset="0"/>
              </a:rPr>
              <a:t>doque</a:t>
            </a:r>
            <a:r>
              <a:rPr lang="en-US" altLang="en-US" dirty="0">
                <a:ea typeface="Calibri" panose="020F0502020204030204" pitchFamily="34" charset="0"/>
                <a:cs typeface="Calibri" panose="020F0502020204030204" pitchFamily="34" charset="0"/>
              </a:rPr>
              <a:t>’) on a large stone. This player then stands to one side and watches over the game. </a:t>
            </a:r>
            <a:endParaRPr lang="en-US" altLang="en-US" sz="1050" dirty="0"/>
          </a:p>
          <a:p>
            <a:pPr lvl="0" defTabSz="914400"/>
            <a:endParaRPr lang="en-US" altLang="en-US" dirty="0">
              <a:ea typeface="Calibri" panose="020F0502020204030204" pitchFamily="34" charset="0"/>
              <a:cs typeface="Calibri" panose="020F0502020204030204" pitchFamily="34" charset="0"/>
            </a:endParaRPr>
          </a:p>
          <a:p>
            <a:pPr lvl="0" defTabSz="914400"/>
            <a:r>
              <a:rPr lang="en-US" altLang="en-US" dirty="0">
                <a:ea typeface="Calibri" panose="020F0502020204030204" pitchFamily="34" charset="0"/>
                <a:cs typeface="Calibri" panose="020F0502020204030204" pitchFamily="34" charset="0"/>
              </a:rPr>
              <a:t>Players (les </a:t>
            </a:r>
            <a:r>
              <a:rPr lang="en-US" altLang="en-US" dirty="0" err="1">
                <a:ea typeface="Calibri" panose="020F0502020204030204" pitchFamily="34" charset="0"/>
                <a:cs typeface="Calibri" panose="020F0502020204030204" pitchFamily="34" charset="0"/>
              </a:rPr>
              <a:t>pitcheurs</a:t>
            </a:r>
            <a:r>
              <a:rPr lang="en-US" altLang="en-US" dirty="0">
                <a:ea typeface="Calibri" panose="020F0502020204030204" pitchFamily="34" charset="0"/>
                <a:cs typeface="Calibri" panose="020F0502020204030204" pitchFamily="34" charset="0"/>
              </a:rPr>
              <a:t>) line up and take it in turns to try to knock the ‘</a:t>
            </a:r>
            <a:r>
              <a:rPr lang="en-US" altLang="en-US" dirty="0" err="1">
                <a:ea typeface="Calibri" panose="020F0502020204030204" pitchFamily="34" charset="0"/>
                <a:cs typeface="Calibri" panose="020F0502020204030204" pitchFamily="34" charset="0"/>
              </a:rPr>
              <a:t>doque</a:t>
            </a:r>
            <a:r>
              <a:rPr lang="en-US" altLang="en-US" dirty="0">
                <a:ea typeface="Calibri" panose="020F0502020204030204" pitchFamily="34" charset="0"/>
                <a:cs typeface="Calibri" panose="020F0502020204030204" pitchFamily="34" charset="0"/>
              </a:rPr>
              <a:t>’ off the large stone with a small pebble. </a:t>
            </a:r>
            <a:endParaRPr lang="en-US" altLang="en-US" sz="1050" dirty="0"/>
          </a:p>
          <a:p>
            <a:pPr lvl="0" defTabSz="914400"/>
            <a:r>
              <a:rPr lang="en-US" altLang="en-US" dirty="0">
                <a:ea typeface="Calibri" panose="020F0502020204030204" pitchFamily="34" charset="0"/>
                <a:cs typeface="Calibri" panose="020F0502020204030204" pitchFamily="34" charset="0"/>
              </a:rPr>
              <a:t>If the pebble misses, the person who is ‘</a:t>
            </a:r>
            <a:r>
              <a:rPr lang="en-US" altLang="en-US" dirty="0" err="1">
                <a:ea typeface="Calibri" panose="020F0502020204030204" pitchFamily="34" charset="0"/>
                <a:cs typeface="Calibri" panose="020F0502020204030204" pitchFamily="34" charset="0"/>
              </a:rPr>
              <a:t>doque</a:t>
            </a:r>
            <a:r>
              <a:rPr lang="en-US" altLang="en-US" dirty="0">
                <a:ea typeface="Calibri" panose="020F0502020204030204" pitchFamily="34" charset="0"/>
                <a:cs typeface="Calibri" panose="020F0502020204030204" pitchFamily="34" charset="0"/>
              </a:rPr>
              <a:t>’ calls a number. The thrower must then reach their pebble in the number of paces called, otherwise he or she must swap places with the ‘</a:t>
            </a:r>
            <a:r>
              <a:rPr lang="en-US" altLang="en-US" dirty="0" err="1">
                <a:ea typeface="Calibri" panose="020F0502020204030204" pitchFamily="34" charset="0"/>
                <a:cs typeface="Calibri" panose="020F0502020204030204" pitchFamily="34" charset="0"/>
              </a:rPr>
              <a:t>doque</a:t>
            </a:r>
            <a:r>
              <a:rPr lang="en-US" altLang="en-US" dirty="0">
                <a:ea typeface="Calibri" panose="020F0502020204030204" pitchFamily="34" charset="0"/>
                <a:cs typeface="Calibri" panose="020F0502020204030204" pitchFamily="34" charset="0"/>
              </a:rPr>
              <a:t>’. </a:t>
            </a:r>
            <a:endParaRPr lang="en-US" altLang="en-US" sz="1050" dirty="0"/>
          </a:p>
          <a:p>
            <a:pPr lvl="0" defTabSz="914400"/>
            <a:r>
              <a:rPr lang="en-US" altLang="en-US" dirty="0">
                <a:ea typeface="Calibri" panose="020F0502020204030204" pitchFamily="34" charset="0"/>
                <a:cs typeface="Calibri" panose="020F0502020204030204" pitchFamily="34" charset="0"/>
              </a:rPr>
              <a:t>If the pebble hits, the thrower gets a point. After a pre- decided number of turns each, the thrower with the most points wins. </a:t>
            </a:r>
            <a:endParaRPr lang="en-US" altLang="en-US" sz="2800" dirty="0">
              <a:latin typeface="Arial" panose="020B0604020202020204" pitchFamily="34" charset="0"/>
            </a:endParaRPr>
          </a:p>
          <a:p>
            <a:endParaRPr lang="en-US" dirty="0"/>
          </a:p>
        </p:txBody>
      </p:sp>
    </p:spTree>
    <p:extLst>
      <p:ext uri="{BB962C8B-B14F-4D97-AF65-F5344CB8AC3E}">
        <p14:creationId xmlns:p14="http://schemas.microsoft.com/office/powerpoint/2010/main" val="1416271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6A4C-69CE-B24F-B960-B82AA34FF437}"/>
              </a:ext>
            </a:extLst>
          </p:cNvPr>
          <p:cNvSpPr>
            <a:spLocks noGrp="1"/>
          </p:cNvSpPr>
          <p:nvPr>
            <p:ph type="ctrTitle"/>
          </p:nvPr>
        </p:nvSpPr>
        <p:spPr>
          <a:xfrm>
            <a:off x="-616658" y="991222"/>
            <a:ext cx="5563863" cy="2387600"/>
          </a:xfrm>
        </p:spPr>
        <p:txBody>
          <a:bodyPr>
            <a:normAutofit/>
          </a:bodyPr>
          <a:lstStyle/>
          <a:p>
            <a:r>
              <a:rPr lang="en-US" sz="9600" i="1" dirty="0" err="1">
                <a:latin typeface="Arial"/>
                <a:cs typeface="Arial"/>
              </a:rPr>
              <a:t>À</a:t>
            </a:r>
            <a:r>
              <a:rPr lang="en-US" sz="9600" i="1" dirty="0">
                <a:latin typeface="Arial"/>
                <a:cs typeface="Arial"/>
              </a:rPr>
              <a:t> </a:t>
            </a:r>
            <a:r>
              <a:rPr lang="en-US" sz="9600" i="1" dirty="0" err="1">
                <a:latin typeface="Arial"/>
                <a:cs typeface="Arial"/>
              </a:rPr>
              <a:t>bétôt</a:t>
            </a:r>
            <a:r>
              <a:rPr lang="en-US" sz="9600" i="1" dirty="0">
                <a:latin typeface="Arial"/>
                <a:cs typeface="Arial"/>
              </a:rPr>
              <a:t> </a:t>
            </a:r>
          </a:p>
        </p:txBody>
      </p:sp>
      <p:sp>
        <p:nvSpPr>
          <p:cNvPr id="6" name="Title 1">
            <a:extLst>
              <a:ext uri="{FF2B5EF4-FFF2-40B4-BE49-F238E27FC236}">
                <a16:creationId xmlns:a16="http://schemas.microsoft.com/office/drawing/2014/main" id="{7A1C0825-2C5D-D84D-AB3B-B579B124E4ED}"/>
              </a:ext>
            </a:extLst>
          </p:cNvPr>
          <p:cNvSpPr txBox="1">
            <a:spLocks/>
          </p:cNvSpPr>
          <p:nvPr/>
        </p:nvSpPr>
        <p:spPr>
          <a:xfrm>
            <a:off x="1933063" y="3479178"/>
            <a:ext cx="3796189"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600" i="1" dirty="0" err="1">
                <a:latin typeface="Arial"/>
                <a:cs typeface="Arial"/>
              </a:rPr>
              <a:t>À</a:t>
            </a:r>
            <a:r>
              <a:rPr lang="en-US" sz="9600" i="1" dirty="0">
                <a:latin typeface="Arial"/>
                <a:cs typeface="Arial"/>
              </a:rPr>
              <a:t> bi </a:t>
            </a:r>
          </a:p>
        </p:txBody>
      </p:sp>
      <p:pic>
        <p:nvPicPr>
          <p:cNvPr id="7" name="Picture 6" descr="JérriaisLogo_COL.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9214" y="5407412"/>
            <a:ext cx="2284786" cy="1712582"/>
          </a:xfrm>
          <a:prstGeom prst="rect">
            <a:avLst/>
          </a:prstGeom>
        </p:spPr>
      </p:pic>
      <p:pic>
        <p:nvPicPr>
          <p:cNvPr id="8" name="Picture 7" descr="JérriaisCow_C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22" y="5615594"/>
            <a:ext cx="1439783" cy="1034174"/>
          </a:xfrm>
          <a:prstGeom prst="rect">
            <a:avLst/>
          </a:prstGeom>
        </p:spPr>
      </p:pic>
      <p:pic>
        <p:nvPicPr>
          <p:cNvPr id="3" name="Picture 2" descr="giphy-6.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056" y="1280344"/>
            <a:ext cx="3636316" cy="2730948"/>
          </a:xfrm>
          <a:prstGeom prst="rect">
            <a:avLst/>
          </a:prstGeom>
        </p:spPr>
      </p:pic>
    </p:spTree>
    <p:extLst>
      <p:ext uri="{BB962C8B-B14F-4D97-AF65-F5344CB8AC3E}">
        <p14:creationId xmlns:p14="http://schemas.microsoft.com/office/powerpoint/2010/main" val="3184220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 map&#10;&#10;Description automatically generated">
            <a:extLst>
              <a:ext uri="{FF2B5EF4-FFF2-40B4-BE49-F238E27FC236}">
                <a16:creationId xmlns:a16="http://schemas.microsoft.com/office/drawing/2014/main" id="{1160593F-240B-254C-BEE1-5F93A6174310}"/>
              </a:ext>
            </a:extLst>
          </p:cNvPr>
          <p:cNvPicPr>
            <a:picLocks noChangeAspect="1"/>
          </p:cNvPicPr>
          <p:nvPr/>
        </p:nvPicPr>
        <p:blipFill rotWithShape="1">
          <a:blip r:embed="rId2"/>
          <a:srcRect l="1822" t="2342" r="1398" b="2342"/>
          <a:stretch/>
        </p:blipFill>
        <p:spPr>
          <a:xfrm>
            <a:off x="939114" y="583488"/>
            <a:ext cx="3632886" cy="2532012"/>
          </a:xfrm>
          <a:prstGeom prst="rect">
            <a:avLst/>
          </a:prstGeom>
        </p:spPr>
      </p:pic>
      <p:sp>
        <p:nvSpPr>
          <p:cNvPr id="2" name="TextBox 1">
            <a:extLst>
              <a:ext uri="{FF2B5EF4-FFF2-40B4-BE49-F238E27FC236}">
                <a16:creationId xmlns:a16="http://schemas.microsoft.com/office/drawing/2014/main" id="{0678B187-EC3F-3E4C-8A1E-70DAFAD1528B}"/>
              </a:ext>
            </a:extLst>
          </p:cNvPr>
          <p:cNvSpPr txBox="1"/>
          <p:nvPr/>
        </p:nvSpPr>
        <p:spPr>
          <a:xfrm>
            <a:off x="1443840" y="3742501"/>
            <a:ext cx="7700160" cy="1456104"/>
          </a:xfrm>
          <a:prstGeom prst="rect">
            <a:avLst/>
          </a:prstGeom>
          <a:noFill/>
        </p:spPr>
        <p:txBody>
          <a:bodyPr wrap="square" rtlCol="0">
            <a:spAutoFit/>
          </a:bodyPr>
          <a:lstStyle/>
          <a:p>
            <a:r>
              <a:rPr lang="en-US" sz="3692" dirty="0">
                <a:latin typeface="Comic Sans MS" panose="030F0902030302020204" pitchFamily="66" charset="0"/>
              </a:rPr>
              <a:t>Module 4 – </a:t>
            </a:r>
            <a:r>
              <a:rPr lang="en-US" sz="3692" dirty="0" err="1">
                <a:latin typeface="Comic Sans MS" panose="030F0902030302020204" pitchFamily="66" charset="0"/>
              </a:rPr>
              <a:t>Lé</a:t>
            </a:r>
            <a:r>
              <a:rPr lang="en-US" sz="3692" dirty="0">
                <a:latin typeface="Comic Sans MS" panose="030F0902030302020204" pitchFamily="66" charset="0"/>
              </a:rPr>
              <a:t> Rouai– Not’ Duc</a:t>
            </a:r>
          </a:p>
          <a:p>
            <a:endParaRPr lang="en-US" sz="2585" dirty="0">
              <a:latin typeface="Comic Sans MS" panose="030F0902030302020204" pitchFamily="66" charset="0"/>
            </a:endParaRPr>
          </a:p>
          <a:p>
            <a:r>
              <a:rPr lang="en-US" sz="2585" dirty="0">
                <a:latin typeface="Comic Sans MS" panose="030F0902030302020204" pitchFamily="66" charset="0"/>
              </a:rPr>
              <a:t> – 					</a:t>
            </a:r>
            <a:r>
              <a:rPr lang="en-US" sz="2585">
                <a:latin typeface="Comic Sans MS" panose="030F0902030302020204" pitchFamily="66" charset="0"/>
              </a:rPr>
              <a:t>The King - </a:t>
            </a:r>
            <a:r>
              <a:rPr lang="en-US" sz="2585" dirty="0">
                <a:latin typeface="Comic Sans MS" panose="030F0902030302020204" pitchFamily="66" charset="0"/>
              </a:rPr>
              <a:t>Our Duc</a:t>
            </a:r>
          </a:p>
        </p:txBody>
      </p:sp>
    </p:spTree>
    <p:extLst>
      <p:ext uri="{BB962C8B-B14F-4D97-AF65-F5344CB8AC3E}">
        <p14:creationId xmlns:p14="http://schemas.microsoft.com/office/powerpoint/2010/main" val="2283458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55200AB-6DDA-6B4B-A807-33AB64D3E42F}"/>
              </a:ext>
            </a:extLst>
          </p:cNvPr>
          <p:cNvGrpSpPr>
            <a:grpSpLocks/>
          </p:cNvGrpSpPr>
          <p:nvPr/>
        </p:nvGrpSpPr>
        <p:grpSpPr bwMode="auto">
          <a:xfrm rot="-616827">
            <a:off x="512763" y="434975"/>
            <a:ext cx="2736850" cy="1741488"/>
            <a:chOff x="330200" y="806450"/>
            <a:chExt cx="8483600" cy="5245100"/>
          </a:xfrm>
        </p:grpSpPr>
        <p:sp>
          <p:nvSpPr>
            <p:cNvPr id="10" name="Oval Callout 9">
              <a:extLst>
                <a:ext uri="{FF2B5EF4-FFF2-40B4-BE49-F238E27FC236}">
                  <a16:creationId xmlns:a16="http://schemas.microsoft.com/office/drawing/2014/main" id="{2CD8E45C-B2DD-0547-A8C2-F187218037C0}"/>
                </a:ext>
              </a:extLst>
            </p:cNvPr>
            <p:cNvSpPr/>
            <p:nvPr/>
          </p:nvSpPr>
          <p:spPr>
            <a:xfrm>
              <a:off x="330200" y="806450"/>
              <a:ext cx="8483600" cy="5245100"/>
            </a:xfrm>
            <a:prstGeom prst="wedgeEllipseCallout">
              <a:avLst>
                <a:gd name="adj1" fmla="val -55907"/>
                <a:gd name="adj2" fmla="val 61635"/>
              </a:avLst>
            </a:prstGeom>
            <a:solidFill>
              <a:srgbClr val="6781F9"/>
            </a:solidFill>
            <a:ln w="571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en-GB" sz="9000" dirty="0">
                  <a:solidFill>
                    <a:srgbClr val="000000"/>
                  </a:solidFill>
                  <a:latin typeface="Museo 300 Regular"/>
                  <a:ea typeface="ＭＳ 明朝"/>
                  <a:cs typeface="Times New Roman"/>
                </a:rPr>
                <a:t> </a:t>
              </a:r>
              <a:endParaRPr lang="en-GB" sz="1200" dirty="0">
                <a:ea typeface="ＭＳ 明朝"/>
                <a:cs typeface="Times New Roman"/>
              </a:endParaRPr>
            </a:p>
          </p:txBody>
        </p:sp>
        <p:sp>
          <p:nvSpPr>
            <p:cNvPr id="11" name="Text Box 4">
              <a:extLst>
                <a:ext uri="{FF2B5EF4-FFF2-40B4-BE49-F238E27FC236}">
                  <a16:creationId xmlns:a16="http://schemas.microsoft.com/office/drawing/2014/main" id="{07296EEC-E686-6349-A8F4-944D432D9BEA}"/>
                </a:ext>
              </a:extLst>
            </p:cNvPr>
            <p:cNvSpPr txBox="1"/>
            <p:nvPr/>
          </p:nvSpPr>
          <p:spPr>
            <a:xfrm>
              <a:off x="1716677" y="2164996"/>
              <a:ext cx="5767273" cy="318913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GB" sz="2800" dirty="0">
                  <a:solidFill>
                    <a:srgbClr val="000000"/>
                  </a:solidFill>
                  <a:latin typeface="Museo 300 Regular"/>
                  <a:ea typeface="ＭＳ 明朝"/>
                  <a:cs typeface="Times New Roman"/>
                </a:rPr>
                <a:t>Comment qu’tu’es?</a:t>
              </a:r>
              <a:endParaRPr lang="en-GB" sz="2800" dirty="0">
                <a:ea typeface="ＭＳ 明朝"/>
                <a:cs typeface="Times New Roman"/>
              </a:endParaRPr>
            </a:p>
            <a:p>
              <a:pPr>
                <a:spcAft>
                  <a:spcPts val="0"/>
                </a:spcAft>
                <a:defRPr/>
              </a:pPr>
              <a:r>
                <a:rPr lang="en-GB" sz="1400" dirty="0">
                  <a:ea typeface="ＭＳ 明朝"/>
                  <a:cs typeface="Times New Roman"/>
                </a:rPr>
                <a:t> </a:t>
              </a:r>
            </a:p>
          </p:txBody>
        </p:sp>
      </p:grpSp>
      <p:grpSp>
        <p:nvGrpSpPr>
          <p:cNvPr id="12" name="Group 11">
            <a:extLst>
              <a:ext uri="{FF2B5EF4-FFF2-40B4-BE49-F238E27FC236}">
                <a16:creationId xmlns:a16="http://schemas.microsoft.com/office/drawing/2014/main" id="{EA98406C-1168-6944-BBF4-D78D2EB46D45}"/>
              </a:ext>
            </a:extLst>
          </p:cNvPr>
          <p:cNvGrpSpPr>
            <a:grpSpLocks/>
          </p:cNvGrpSpPr>
          <p:nvPr/>
        </p:nvGrpSpPr>
        <p:grpSpPr bwMode="auto">
          <a:xfrm>
            <a:off x="3398838" y="517525"/>
            <a:ext cx="2625725" cy="1514475"/>
            <a:chOff x="1094903" y="806450"/>
            <a:chExt cx="7162800" cy="4040917"/>
          </a:xfrm>
        </p:grpSpPr>
        <p:grpSp>
          <p:nvGrpSpPr>
            <p:cNvPr id="16430" name="Group 12">
              <a:extLst>
                <a:ext uri="{FF2B5EF4-FFF2-40B4-BE49-F238E27FC236}">
                  <a16:creationId xmlns:a16="http://schemas.microsoft.com/office/drawing/2014/main" id="{41436064-12EB-8946-A86C-6CD28C94BD34}"/>
                </a:ext>
              </a:extLst>
            </p:cNvPr>
            <p:cNvGrpSpPr>
              <a:grpSpLocks/>
            </p:cNvGrpSpPr>
            <p:nvPr/>
          </p:nvGrpSpPr>
          <p:grpSpPr bwMode="auto">
            <a:xfrm>
              <a:off x="1094903" y="806450"/>
              <a:ext cx="7162800" cy="4040917"/>
              <a:chOff x="330200" y="806450"/>
              <a:chExt cx="8483600" cy="5245100"/>
            </a:xfrm>
          </p:grpSpPr>
          <p:sp>
            <p:nvSpPr>
              <p:cNvPr id="15" name="Oval Callout 14">
                <a:extLst>
                  <a:ext uri="{FF2B5EF4-FFF2-40B4-BE49-F238E27FC236}">
                    <a16:creationId xmlns:a16="http://schemas.microsoft.com/office/drawing/2014/main" id="{EB43FFC5-0A22-764A-8A4C-E03292322D17}"/>
                  </a:ext>
                </a:extLst>
              </p:cNvPr>
              <p:cNvSpPr/>
              <p:nvPr/>
            </p:nvSpPr>
            <p:spPr>
              <a:xfrm>
                <a:off x="330200" y="806450"/>
                <a:ext cx="8483600" cy="5245100"/>
              </a:xfrm>
              <a:prstGeom prst="wedgeEllipseCallout">
                <a:avLst>
                  <a:gd name="adj1" fmla="val -49460"/>
                  <a:gd name="adj2" fmla="val 47084"/>
                </a:avLst>
              </a:prstGeom>
              <a:solidFill>
                <a:srgbClr val="6781F9"/>
              </a:solidFill>
              <a:ln w="571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en-GB" sz="9000">
                    <a:solidFill>
                      <a:srgbClr val="000000"/>
                    </a:solidFill>
                    <a:latin typeface="Museo 300 Regular"/>
                    <a:ea typeface="ＭＳ 明朝"/>
                    <a:cs typeface="Times New Roman"/>
                  </a:rPr>
                  <a:t> </a:t>
                </a:r>
                <a:endParaRPr lang="en-GB" sz="1200">
                  <a:ea typeface="ＭＳ 明朝"/>
                  <a:cs typeface="Times New Roman"/>
                </a:endParaRPr>
              </a:p>
            </p:txBody>
          </p:sp>
          <p:sp>
            <p:nvSpPr>
              <p:cNvPr id="16" name="Text Box 4">
                <a:extLst>
                  <a:ext uri="{FF2B5EF4-FFF2-40B4-BE49-F238E27FC236}">
                    <a16:creationId xmlns:a16="http://schemas.microsoft.com/office/drawing/2014/main" id="{E44EAECD-69AA-034B-95EA-829BE7048856}"/>
                  </a:ext>
                </a:extLst>
              </p:cNvPr>
              <p:cNvSpPr txBox="1"/>
              <p:nvPr/>
            </p:nvSpPr>
            <p:spPr>
              <a:xfrm>
                <a:off x="1391931" y="1790595"/>
                <a:ext cx="6714048" cy="318334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GB" dirty="0">
                    <a:solidFill>
                      <a:srgbClr val="000000"/>
                    </a:solidFill>
                    <a:latin typeface="Museo 300 Regular"/>
                    <a:ea typeface="ＭＳ 明朝"/>
                    <a:cs typeface="Times New Roman"/>
                  </a:rPr>
                  <a:t>J’sis d’charme</a:t>
                </a:r>
                <a:endParaRPr lang="en-GB" dirty="0">
                  <a:ea typeface="ＭＳ 明朝"/>
                  <a:cs typeface="Times New Roman"/>
                </a:endParaRPr>
              </a:p>
              <a:p>
                <a:pPr>
                  <a:spcAft>
                    <a:spcPts val="0"/>
                  </a:spcAft>
                  <a:defRPr/>
                </a:pPr>
                <a:r>
                  <a:rPr lang="en-GB" sz="1400" dirty="0">
                    <a:ea typeface="ＭＳ 明朝"/>
                    <a:cs typeface="Times New Roman"/>
                  </a:rPr>
                  <a:t> </a:t>
                </a:r>
              </a:p>
            </p:txBody>
          </p:sp>
        </p:grpSp>
        <p:pic>
          <p:nvPicPr>
            <p:cNvPr id="16431" name="Picture 13">
              <a:extLst>
                <a:ext uri="{FF2B5EF4-FFF2-40B4-BE49-F238E27FC236}">
                  <a16:creationId xmlns:a16="http://schemas.microsoft.com/office/drawing/2014/main" id="{ECDCDB50-6F6A-584B-85D5-D48CABFEC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897" y="2558422"/>
              <a:ext cx="2298239" cy="2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C9A36528-BB09-4B4B-A2BD-8DAD9EF59CA7}"/>
              </a:ext>
            </a:extLst>
          </p:cNvPr>
          <p:cNvGrpSpPr>
            <a:grpSpLocks/>
          </p:cNvGrpSpPr>
          <p:nvPr/>
        </p:nvGrpSpPr>
        <p:grpSpPr bwMode="auto">
          <a:xfrm>
            <a:off x="6153150" y="517525"/>
            <a:ext cx="2794000" cy="1439863"/>
            <a:chOff x="4839436" y="3924090"/>
            <a:chExt cx="2361097" cy="1251018"/>
          </a:xfrm>
        </p:grpSpPr>
        <p:grpSp>
          <p:nvGrpSpPr>
            <p:cNvPr id="16426" name="Group 22">
              <a:extLst>
                <a:ext uri="{FF2B5EF4-FFF2-40B4-BE49-F238E27FC236}">
                  <a16:creationId xmlns:a16="http://schemas.microsoft.com/office/drawing/2014/main" id="{1A409AD2-32CA-C045-A561-9B43C4C7B521}"/>
                </a:ext>
              </a:extLst>
            </p:cNvPr>
            <p:cNvGrpSpPr>
              <a:grpSpLocks/>
            </p:cNvGrpSpPr>
            <p:nvPr/>
          </p:nvGrpSpPr>
          <p:grpSpPr bwMode="auto">
            <a:xfrm>
              <a:off x="4839436" y="3924090"/>
              <a:ext cx="2361097" cy="1251018"/>
              <a:chOff x="-3369766" y="7371250"/>
              <a:chExt cx="8483600" cy="5245100"/>
            </a:xfrm>
          </p:grpSpPr>
          <p:sp>
            <p:nvSpPr>
              <p:cNvPr id="25" name="Oval Callout 24">
                <a:extLst>
                  <a:ext uri="{FF2B5EF4-FFF2-40B4-BE49-F238E27FC236}">
                    <a16:creationId xmlns:a16="http://schemas.microsoft.com/office/drawing/2014/main" id="{4B968EB2-5510-B84C-9D82-2C0A71AC5077}"/>
                  </a:ext>
                </a:extLst>
              </p:cNvPr>
              <p:cNvSpPr/>
              <p:nvPr/>
            </p:nvSpPr>
            <p:spPr>
              <a:xfrm>
                <a:off x="-3369766" y="7371250"/>
                <a:ext cx="8483600" cy="5245100"/>
              </a:xfrm>
              <a:prstGeom prst="wedgeEllipseCallout">
                <a:avLst>
                  <a:gd name="adj1" fmla="val -49460"/>
                  <a:gd name="adj2" fmla="val 47084"/>
                </a:avLst>
              </a:prstGeom>
              <a:solidFill>
                <a:srgbClr val="6781F9"/>
              </a:solidFill>
              <a:ln w="571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en-GB" sz="9000">
                    <a:solidFill>
                      <a:srgbClr val="000000"/>
                    </a:solidFill>
                    <a:latin typeface="Museo 300 Regular"/>
                    <a:ea typeface="ＭＳ 明朝"/>
                    <a:cs typeface="Times New Roman"/>
                  </a:rPr>
                  <a:t> </a:t>
                </a:r>
                <a:endParaRPr lang="en-GB" sz="1200">
                  <a:ea typeface="ＭＳ 明朝"/>
                  <a:cs typeface="Times New Roman"/>
                </a:endParaRPr>
              </a:p>
            </p:txBody>
          </p:sp>
          <p:sp>
            <p:nvSpPr>
              <p:cNvPr id="26" name="Text Box 4">
                <a:extLst>
                  <a:ext uri="{FF2B5EF4-FFF2-40B4-BE49-F238E27FC236}">
                    <a16:creationId xmlns:a16="http://schemas.microsoft.com/office/drawing/2014/main" id="{FC089021-69BB-A847-8A84-C9651DCBD286}"/>
                  </a:ext>
                </a:extLst>
              </p:cNvPr>
              <p:cNvSpPr txBox="1"/>
              <p:nvPr/>
            </p:nvSpPr>
            <p:spPr>
              <a:xfrm>
                <a:off x="-2588889" y="8088331"/>
                <a:ext cx="6714578" cy="318638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GB" dirty="0">
                    <a:solidFill>
                      <a:srgbClr val="000000"/>
                    </a:solidFill>
                    <a:latin typeface="Museo 300 Regular"/>
                    <a:ea typeface="ＭＳ 明朝"/>
                    <a:cs typeface="Times New Roman"/>
                  </a:rPr>
                  <a:t>J’sis mangnifique</a:t>
                </a:r>
                <a:endParaRPr lang="en-GB" dirty="0">
                  <a:ea typeface="ＭＳ 明朝"/>
                  <a:cs typeface="Times New Roman"/>
                </a:endParaRPr>
              </a:p>
              <a:p>
                <a:pPr>
                  <a:spcAft>
                    <a:spcPts val="0"/>
                  </a:spcAft>
                  <a:defRPr/>
                </a:pPr>
                <a:r>
                  <a:rPr lang="en-GB" sz="1400" dirty="0">
                    <a:ea typeface="ＭＳ 明朝"/>
                    <a:cs typeface="Times New Roman"/>
                  </a:rPr>
                  <a:t> </a:t>
                </a:r>
              </a:p>
            </p:txBody>
          </p:sp>
        </p:grpSp>
        <p:pic>
          <p:nvPicPr>
            <p:cNvPr id="16427" name="Picture 18">
              <a:extLst>
                <a:ext uri="{FF2B5EF4-FFF2-40B4-BE49-F238E27FC236}">
                  <a16:creationId xmlns:a16="http://schemas.microsoft.com/office/drawing/2014/main" id="{D672A922-6FE8-9D43-8469-17AFBACA5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254" y="4409007"/>
              <a:ext cx="676773" cy="66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a:extLst>
              <a:ext uri="{FF2B5EF4-FFF2-40B4-BE49-F238E27FC236}">
                <a16:creationId xmlns:a16="http://schemas.microsoft.com/office/drawing/2014/main" id="{39AE5C66-76B0-BF4B-9BC0-515E6111A906}"/>
              </a:ext>
            </a:extLst>
          </p:cNvPr>
          <p:cNvGrpSpPr>
            <a:grpSpLocks/>
          </p:cNvGrpSpPr>
          <p:nvPr/>
        </p:nvGrpSpPr>
        <p:grpSpPr bwMode="auto">
          <a:xfrm>
            <a:off x="6067425" y="4189413"/>
            <a:ext cx="3076575" cy="1482725"/>
            <a:chOff x="669115" y="669282"/>
            <a:chExt cx="8056688" cy="4738130"/>
          </a:xfrm>
        </p:grpSpPr>
        <p:grpSp>
          <p:nvGrpSpPr>
            <p:cNvPr id="16422" name="Group 32">
              <a:extLst>
                <a:ext uri="{FF2B5EF4-FFF2-40B4-BE49-F238E27FC236}">
                  <a16:creationId xmlns:a16="http://schemas.microsoft.com/office/drawing/2014/main" id="{149ABAD9-CB09-6F49-B4AA-4E1B29053AE0}"/>
                </a:ext>
              </a:extLst>
            </p:cNvPr>
            <p:cNvGrpSpPr>
              <a:grpSpLocks/>
            </p:cNvGrpSpPr>
            <p:nvPr/>
          </p:nvGrpSpPr>
          <p:grpSpPr bwMode="auto">
            <a:xfrm>
              <a:off x="669115" y="669282"/>
              <a:ext cx="8056688" cy="4738130"/>
              <a:chOff x="330200" y="806450"/>
              <a:chExt cx="8483600" cy="5245100"/>
            </a:xfrm>
          </p:grpSpPr>
          <p:sp>
            <p:nvSpPr>
              <p:cNvPr id="35" name="Oval Callout 34">
                <a:extLst>
                  <a:ext uri="{FF2B5EF4-FFF2-40B4-BE49-F238E27FC236}">
                    <a16:creationId xmlns:a16="http://schemas.microsoft.com/office/drawing/2014/main" id="{411F8180-7B17-9048-8CEF-46B6925205FD}"/>
                  </a:ext>
                </a:extLst>
              </p:cNvPr>
              <p:cNvSpPr/>
              <p:nvPr/>
            </p:nvSpPr>
            <p:spPr>
              <a:xfrm>
                <a:off x="330200" y="806450"/>
                <a:ext cx="8483600" cy="5245100"/>
              </a:xfrm>
              <a:prstGeom prst="wedgeEllipseCallout">
                <a:avLst>
                  <a:gd name="adj1" fmla="val -49460"/>
                  <a:gd name="adj2" fmla="val 47084"/>
                </a:avLst>
              </a:prstGeom>
              <a:solidFill>
                <a:srgbClr val="6781F9"/>
              </a:solidFill>
              <a:ln w="571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en-GB" sz="9000">
                    <a:solidFill>
                      <a:srgbClr val="000000"/>
                    </a:solidFill>
                    <a:latin typeface="Museo 300 Regular"/>
                    <a:ea typeface="ＭＳ 明朝"/>
                    <a:cs typeface="Times New Roman"/>
                  </a:rPr>
                  <a:t> </a:t>
                </a:r>
                <a:endParaRPr lang="en-GB" sz="1200">
                  <a:ea typeface="ＭＳ 明朝"/>
                  <a:cs typeface="Times New Roman"/>
                </a:endParaRPr>
              </a:p>
            </p:txBody>
          </p:sp>
          <p:sp>
            <p:nvSpPr>
              <p:cNvPr id="36" name="Text Box 4">
                <a:extLst>
                  <a:ext uri="{FF2B5EF4-FFF2-40B4-BE49-F238E27FC236}">
                    <a16:creationId xmlns:a16="http://schemas.microsoft.com/office/drawing/2014/main" id="{61FBA176-E6D5-5946-947A-324FED1E5177}"/>
                  </a:ext>
                </a:extLst>
              </p:cNvPr>
              <p:cNvSpPr txBox="1"/>
              <p:nvPr/>
            </p:nvSpPr>
            <p:spPr>
              <a:xfrm>
                <a:off x="1485861" y="1485953"/>
                <a:ext cx="6181034" cy="318412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GB" dirty="0">
                    <a:solidFill>
                      <a:srgbClr val="000000"/>
                    </a:solidFill>
                    <a:latin typeface="Museo 300 Regular"/>
                    <a:ea typeface="ＭＳ 明朝"/>
                    <a:cs typeface="Times New Roman"/>
                  </a:rPr>
                  <a:t>J’sis malheutheuse</a:t>
                </a:r>
                <a:endParaRPr lang="en-GB" dirty="0">
                  <a:ea typeface="ＭＳ 明朝"/>
                  <a:cs typeface="Times New Roman"/>
                </a:endParaRPr>
              </a:p>
              <a:p>
                <a:pPr>
                  <a:spcAft>
                    <a:spcPts val="0"/>
                  </a:spcAft>
                  <a:defRPr/>
                </a:pPr>
                <a:r>
                  <a:rPr lang="en-GB" sz="1200" dirty="0">
                    <a:ea typeface="ＭＳ 明朝"/>
                    <a:cs typeface="Times New Roman"/>
                  </a:rPr>
                  <a:t> </a:t>
                </a:r>
              </a:p>
            </p:txBody>
          </p:sp>
        </p:grpSp>
        <p:pic>
          <p:nvPicPr>
            <p:cNvPr id="16423" name="Picture 33">
              <a:extLst>
                <a:ext uri="{FF2B5EF4-FFF2-40B4-BE49-F238E27FC236}">
                  <a16:creationId xmlns:a16="http://schemas.microsoft.com/office/drawing/2014/main" id="{B685A726-EF59-3946-B435-5D45FCB34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2539634"/>
              <a:ext cx="2378328" cy="246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EA54F973-BBD6-8546-B42F-2A45605E0C50}"/>
              </a:ext>
            </a:extLst>
          </p:cNvPr>
          <p:cNvGrpSpPr>
            <a:grpSpLocks/>
          </p:cNvGrpSpPr>
          <p:nvPr/>
        </p:nvGrpSpPr>
        <p:grpSpPr bwMode="auto">
          <a:xfrm>
            <a:off x="3251200" y="4173538"/>
            <a:ext cx="2665413" cy="1514475"/>
            <a:chOff x="3815382" y="3503670"/>
            <a:chExt cx="2638449" cy="1258850"/>
          </a:xfrm>
        </p:grpSpPr>
        <p:sp>
          <p:nvSpPr>
            <p:cNvPr id="40" name="Oval Callout 39">
              <a:extLst>
                <a:ext uri="{FF2B5EF4-FFF2-40B4-BE49-F238E27FC236}">
                  <a16:creationId xmlns:a16="http://schemas.microsoft.com/office/drawing/2014/main" id="{D011415B-6533-0741-A05E-1D69F80D12E5}"/>
                </a:ext>
              </a:extLst>
            </p:cNvPr>
            <p:cNvSpPr/>
            <p:nvPr/>
          </p:nvSpPr>
          <p:spPr>
            <a:xfrm>
              <a:off x="3815382" y="3503670"/>
              <a:ext cx="2638449" cy="1258850"/>
            </a:xfrm>
            <a:prstGeom prst="wedgeEllipseCallout">
              <a:avLst>
                <a:gd name="adj1" fmla="val -49460"/>
                <a:gd name="adj2" fmla="val 47084"/>
              </a:avLst>
            </a:prstGeom>
            <a:solidFill>
              <a:srgbClr val="6781F9"/>
            </a:solidFill>
            <a:ln w="571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en-GB" sz="9000">
                  <a:solidFill>
                    <a:srgbClr val="000000"/>
                  </a:solidFill>
                  <a:latin typeface="Museo 300 Regular"/>
                  <a:ea typeface="ＭＳ 明朝"/>
                  <a:cs typeface="Times New Roman"/>
                </a:rPr>
                <a:t> </a:t>
              </a:r>
              <a:endParaRPr lang="en-GB" sz="1200">
                <a:ea typeface="ＭＳ 明朝"/>
                <a:cs typeface="Times New Roman"/>
              </a:endParaRPr>
            </a:p>
          </p:txBody>
        </p:sp>
        <p:sp>
          <p:nvSpPr>
            <p:cNvPr id="41" name="Text Box 4">
              <a:extLst>
                <a:ext uri="{FF2B5EF4-FFF2-40B4-BE49-F238E27FC236}">
                  <a16:creationId xmlns:a16="http://schemas.microsoft.com/office/drawing/2014/main" id="{D0C12CEC-0775-C74B-B015-3AB5A8DDD09F}"/>
                </a:ext>
              </a:extLst>
            </p:cNvPr>
            <p:cNvSpPr txBox="1"/>
            <p:nvPr/>
          </p:nvSpPr>
          <p:spPr>
            <a:xfrm>
              <a:off x="4118671" y="3644861"/>
              <a:ext cx="2086873" cy="76401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GB" dirty="0">
                  <a:solidFill>
                    <a:srgbClr val="000000"/>
                  </a:solidFill>
                  <a:latin typeface="Museo 300 Regular"/>
                  <a:ea typeface="ＭＳ 明朝"/>
                  <a:cs typeface="Times New Roman"/>
                </a:rPr>
                <a:t>J’sis malheutheux</a:t>
              </a:r>
              <a:endParaRPr lang="en-GB" dirty="0">
                <a:ea typeface="ＭＳ 明朝"/>
                <a:cs typeface="Times New Roman"/>
              </a:endParaRPr>
            </a:p>
            <a:p>
              <a:pPr>
                <a:spcAft>
                  <a:spcPts val="0"/>
                </a:spcAft>
                <a:defRPr/>
              </a:pPr>
              <a:r>
                <a:rPr lang="en-GB" sz="1200" dirty="0">
                  <a:ea typeface="ＭＳ 明朝"/>
                  <a:cs typeface="Times New Roman"/>
                </a:rPr>
                <a:t> </a:t>
              </a:r>
            </a:p>
          </p:txBody>
        </p:sp>
        <p:pic>
          <p:nvPicPr>
            <p:cNvPr id="16421" name="Picture 41">
              <a:extLst>
                <a:ext uri="{FF2B5EF4-FFF2-40B4-BE49-F238E27FC236}">
                  <a16:creationId xmlns:a16="http://schemas.microsoft.com/office/drawing/2014/main" id="{71A17534-EA9C-AC42-82FC-69E14A7FDA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232" y="3952907"/>
              <a:ext cx="747535" cy="70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a:extLst>
              <a:ext uri="{FF2B5EF4-FFF2-40B4-BE49-F238E27FC236}">
                <a16:creationId xmlns:a16="http://schemas.microsoft.com/office/drawing/2014/main" id="{C858BAFD-C639-3F41-A001-B47EF95B7986}"/>
              </a:ext>
            </a:extLst>
          </p:cNvPr>
          <p:cNvGrpSpPr>
            <a:grpSpLocks/>
          </p:cNvGrpSpPr>
          <p:nvPr/>
        </p:nvGrpSpPr>
        <p:grpSpPr bwMode="auto">
          <a:xfrm>
            <a:off x="374650" y="2532063"/>
            <a:ext cx="2732088" cy="1470025"/>
            <a:chOff x="375333" y="2742992"/>
            <a:chExt cx="2435491" cy="1258850"/>
          </a:xfrm>
        </p:grpSpPr>
        <p:grpSp>
          <p:nvGrpSpPr>
            <p:cNvPr id="16415" name="Group 42">
              <a:extLst>
                <a:ext uri="{FF2B5EF4-FFF2-40B4-BE49-F238E27FC236}">
                  <a16:creationId xmlns:a16="http://schemas.microsoft.com/office/drawing/2014/main" id="{8D0F8C88-5E9E-1F44-8777-163E94B47E73}"/>
                </a:ext>
              </a:extLst>
            </p:cNvPr>
            <p:cNvGrpSpPr>
              <a:grpSpLocks/>
            </p:cNvGrpSpPr>
            <p:nvPr/>
          </p:nvGrpSpPr>
          <p:grpSpPr bwMode="auto">
            <a:xfrm>
              <a:off x="375333" y="2742992"/>
              <a:ext cx="2435491" cy="1258850"/>
              <a:chOff x="330200" y="806450"/>
              <a:chExt cx="8483600" cy="5245100"/>
            </a:xfrm>
          </p:grpSpPr>
          <p:sp>
            <p:nvSpPr>
              <p:cNvPr id="44" name="Oval Callout 43">
                <a:extLst>
                  <a:ext uri="{FF2B5EF4-FFF2-40B4-BE49-F238E27FC236}">
                    <a16:creationId xmlns:a16="http://schemas.microsoft.com/office/drawing/2014/main" id="{698810D9-8524-2542-8C88-4C7EDA8A62C2}"/>
                  </a:ext>
                </a:extLst>
              </p:cNvPr>
              <p:cNvSpPr/>
              <p:nvPr/>
            </p:nvSpPr>
            <p:spPr>
              <a:xfrm>
                <a:off x="330200" y="806450"/>
                <a:ext cx="8483600" cy="5245100"/>
              </a:xfrm>
              <a:prstGeom prst="wedgeEllipseCallout">
                <a:avLst>
                  <a:gd name="adj1" fmla="val -49460"/>
                  <a:gd name="adj2" fmla="val 47084"/>
                </a:avLst>
              </a:prstGeom>
              <a:solidFill>
                <a:srgbClr val="6781F9"/>
              </a:solidFill>
              <a:ln w="571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en-GB" sz="9000" dirty="0">
                    <a:solidFill>
                      <a:srgbClr val="000000"/>
                    </a:solidFill>
                    <a:latin typeface="Museo 300 Regular"/>
                    <a:ea typeface="ＭＳ 明朝"/>
                    <a:cs typeface="Times New Roman"/>
                  </a:rPr>
                  <a:t> </a:t>
                </a:r>
                <a:endParaRPr lang="en-GB" sz="1200" dirty="0">
                  <a:ea typeface="ＭＳ 明朝"/>
                  <a:cs typeface="Times New Roman"/>
                </a:endParaRPr>
              </a:p>
            </p:txBody>
          </p:sp>
          <p:sp>
            <p:nvSpPr>
              <p:cNvPr id="45" name="Text Box 4">
                <a:extLst>
                  <a:ext uri="{FF2B5EF4-FFF2-40B4-BE49-F238E27FC236}">
                    <a16:creationId xmlns:a16="http://schemas.microsoft.com/office/drawing/2014/main" id="{8D7C9667-7944-ED4C-A281-0C92C0AB9220}"/>
                  </a:ext>
                </a:extLst>
              </p:cNvPr>
              <p:cNvSpPr txBox="1"/>
              <p:nvPr/>
            </p:nvSpPr>
            <p:spPr>
              <a:xfrm>
                <a:off x="1429471" y="1355881"/>
                <a:ext cx="6713923" cy="318897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GB" dirty="0">
                    <a:solidFill>
                      <a:srgbClr val="000000"/>
                    </a:solidFill>
                    <a:latin typeface="Museo 300 Regular"/>
                    <a:ea typeface="ＭＳ 明朝"/>
                    <a:cs typeface="Times New Roman"/>
                  </a:rPr>
                  <a:t>J’sis lâssé</a:t>
                </a:r>
                <a:endParaRPr lang="en-GB" dirty="0">
                  <a:ea typeface="ＭＳ 明朝"/>
                  <a:cs typeface="Times New Roman"/>
                </a:endParaRPr>
              </a:p>
              <a:p>
                <a:pPr>
                  <a:spcAft>
                    <a:spcPts val="0"/>
                  </a:spcAft>
                  <a:defRPr/>
                </a:pPr>
                <a:r>
                  <a:rPr lang="en-GB" sz="1200" dirty="0">
                    <a:ea typeface="ＭＳ 明朝"/>
                    <a:cs typeface="Times New Roman"/>
                  </a:rPr>
                  <a:t> </a:t>
                </a:r>
              </a:p>
            </p:txBody>
          </p:sp>
        </p:grpSp>
        <p:pic>
          <p:nvPicPr>
            <p:cNvPr id="16416" name="Picture 45">
              <a:extLst>
                <a:ext uri="{FF2B5EF4-FFF2-40B4-BE49-F238E27FC236}">
                  <a16:creationId xmlns:a16="http://schemas.microsoft.com/office/drawing/2014/main" id="{E0C0FFAF-7966-E447-95B9-D09991BC86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7153" y="3194311"/>
              <a:ext cx="654603" cy="67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9299CE45-1C63-524D-9C2A-F0F421E27815}"/>
              </a:ext>
            </a:extLst>
          </p:cNvPr>
          <p:cNvGrpSpPr>
            <a:grpSpLocks/>
          </p:cNvGrpSpPr>
          <p:nvPr/>
        </p:nvGrpSpPr>
        <p:grpSpPr bwMode="auto">
          <a:xfrm>
            <a:off x="6353175" y="2300288"/>
            <a:ext cx="2665413" cy="1492250"/>
            <a:chOff x="3442744" y="884988"/>
            <a:chExt cx="2489046" cy="1251018"/>
          </a:xfrm>
        </p:grpSpPr>
        <p:grpSp>
          <p:nvGrpSpPr>
            <p:cNvPr id="16411" name="Group 38">
              <a:extLst>
                <a:ext uri="{FF2B5EF4-FFF2-40B4-BE49-F238E27FC236}">
                  <a16:creationId xmlns:a16="http://schemas.microsoft.com/office/drawing/2014/main" id="{A35FFB38-B6B7-6144-BD4B-C481EBDC2B70}"/>
                </a:ext>
              </a:extLst>
            </p:cNvPr>
            <p:cNvGrpSpPr>
              <a:grpSpLocks/>
            </p:cNvGrpSpPr>
            <p:nvPr/>
          </p:nvGrpSpPr>
          <p:grpSpPr bwMode="auto">
            <a:xfrm>
              <a:off x="3442744" y="884988"/>
              <a:ext cx="2489046" cy="1251018"/>
              <a:chOff x="-15530442" y="14473965"/>
              <a:chExt cx="8483599" cy="5245101"/>
            </a:xfrm>
          </p:grpSpPr>
          <p:sp>
            <p:nvSpPr>
              <p:cNvPr id="48" name="Oval Callout 47">
                <a:extLst>
                  <a:ext uri="{FF2B5EF4-FFF2-40B4-BE49-F238E27FC236}">
                    <a16:creationId xmlns:a16="http://schemas.microsoft.com/office/drawing/2014/main" id="{EB0073CB-8E49-B946-879F-49084001F4A3}"/>
                  </a:ext>
                </a:extLst>
              </p:cNvPr>
              <p:cNvSpPr/>
              <p:nvPr/>
            </p:nvSpPr>
            <p:spPr>
              <a:xfrm>
                <a:off x="-15530442" y="14473965"/>
                <a:ext cx="8483599" cy="5245101"/>
              </a:xfrm>
              <a:prstGeom prst="wedgeEllipseCallout">
                <a:avLst>
                  <a:gd name="adj1" fmla="val -49460"/>
                  <a:gd name="adj2" fmla="val 47084"/>
                </a:avLst>
              </a:prstGeom>
              <a:solidFill>
                <a:srgbClr val="6781F9"/>
              </a:solidFill>
              <a:ln w="571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en-GB" sz="9000" dirty="0">
                    <a:solidFill>
                      <a:srgbClr val="000000"/>
                    </a:solidFill>
                    <a:latin typeface="Museo 300 Regular"/>
                    <a:ea typeface="ＭＳ 明朝"/>
                    <a:cs typeface="Times New Roman"/>
                  </a:rPr>
                  <a:t> </a:t>
                </a:r>
                <a:endParaRPr lang="en-GB" sz="1200" dirty="0">
                  <a:ea typeface="ＭＳ 明朝"/>
                  <a:cs typeface="Times New Roman"/>
                </a:endParaRPr>
              </a:p>
            </p:txBody>
          </p:sp>
          <p:sp>
            <p:nvSpPr>
              <p:cNvPr id="49" name="Text Box 4">
                <a:extLst>
                  <a:ext uri="{FF2B5EF4-FFF2-40B4-BE49-F238E27FC236}">
                    <a16:creationId xmlns:a16="http://schemas.microsoft.com/office/drawing/2014/main" id="{934D4BFE-9889-AA4C-B221-F58F3757C394}"/>
                  </a:ext>
                </a:extLst>
              </p:cNvPr>
              <p:cNvSpPr txBox="1"/>
              <p:nvPr/>
            </p:nvSpPr>
            <p:spPr>
              <a:xfrm>
                <a:off x="-14393568" y="14892455"/>
                <a:ext cx="6715127" cy="318612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GB" dirty="0">
                    <a:solidFill>
                      <a:srgbClr val="000000"/>
                    </a:solidFill>
                    <a:latin typeface="Museo 300 Regular"/>
                    <a:ea typeface="ＭＳ 明朝"/>
                    <a:cs typeface="Times New Roman"/>
                  </a:rPr>
                  <a:t>J’sis triste</a:t>
                </a:r>
                <a:endParaRPr lang="en-GB" dirty="0">
                  <a:ea typeface="ＭＳ 明朝"/>
                  <a:cs typeface="Times New Roman"/>
                </a:endParaRPr>
              </a:p>
              <a:p>
                <a:pPr>
                  <a:spcAft>
                    <a:spcPts val="0"/>
                  </a:spcAft>
                  <a:defRPr/>
                </a:pPr>
                <a:r>
                  <a:rPr lang="en-GB" sz="1200" dirty="0">
                    <a:ea typeface="ＭＳ 明朝"/>
                    <a:cs typeface="Times New Roman"/>
                  </a:rPr>
                  <a:t> </a:t>
                </a:r>
              </a:p>
            </p:txBody>
          </p:sp>
        </p:grpSp>
        <p:pic>
          <p:nvPicPr>
            <p:cNvPr id="16412" name="Picture 3">
              <a:extLst>
                <a:ext uri="{FF2B5EF4-FFF2-40B4-BE49-F238E27FC236}">
                  <a16:creationId xmlns:a16="http://schemas.microsoft.com/office/drawing/2014/main" id="{60848FDB-7E52-8A41-B73D-570D68AB56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6450" y="1346151"/>
              <a:ext cx="812968" cy="68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093B96B3-2A91-B743-A930-A7290C49B035}"/>
              </a:ext>
            </a:extLst>
          </p:cNvPr>
          <p:cNvGrpSpPr>
            <a:grpSpLocks/>
          </p:cNvGrpSpPr>
          <p:nvPr/>
        </p:nvGrpSpPr>
        <p:grpSpPr bwMode="auto">
          <a:xfrm>
            <a:off x="415925" y="4165600"/>
            <a:ext cx="2732088" cy="1481138"/>
            <a:chOff x="614484" y="4020875"/>
            <a:chExt cx="2731635" cy="1627113"/>
          </a:xfrm>
        </p:grpSpPr>
        <p:grpSp>
          <p:nvGrpSpPr>
            <p:cNvPr id="16407" name="Group 54">
              <a:extLst>
                <a:ext uri="{FF2B5EF4-FFF2-40B4-BE49-F238E27FC236}">
                  <a16:creationId xmlns:a16="http://schemas.microsoft.com/office/drawing/2014/main" id="{C51F31D4-1E59-F441-9460-BD0A50FD73E0}"/>
                </a:ext>
              </a:extLst>
            </p:cNvPr>
            <p:cNvGrpSpPr>
              <a:grpSpLocks/>
            </p:cNvGrpSpPr>
            <p:nvPr/>
          </p:nvGrpSpPr>
          <p:grpSpPr bwMode="auto">
            <a:xfrm>
              <a:off x="614484" y="4020875"/>
              <a:ext cx="2731635" cy="1627113"/>
              <a:chOff x="330200" y="806450"/>
              <a:chExt cx="8483600" cy="5245100"/>
            </a:xfrm>
          </p:grpSpPr>
          <p:sp>
            <p:nvSpPr>
              <p:cNvPr id="56" name="Oval Callout 55">
                <a:extLst>
                  <a:ext uri="{FF2B5EF4-FFF2-40B4-BE49-F238E27FC236}">
                    <a16:creationId xmlns:a16="http://schemas.microsoft.com/office/drawing/2014/main" id="{D199FC7A-C537-7641-A0FC-A71D00C55FBF}"/>
                  </a:ext>
                </a:extLst>
              </p:cNvPr>
              <p:cNvSpPr/>
              <p:nvPr/>
            </p:nvSpPr>
            <p:spPr>
              <a:xfrm>
                <a:off x="330200" y="806450"/>
                <a:ext cx="8483600" cy="5245100"/>
              </a:xfrm>
              <a:prstGeom prst="wedgeEllipseCallout">
                <a:avLst>
                  <a:gd name="adj1" fmla="val -49460"/>
                  <a:gd name="adj2" fmla="val 47084"/>
                </a:avLst>
              </a:prstGeom>
              <a:solidFill>
                <a:srgbClr val="6781F9"/>
              </a:solidFill>
              <a:ln w="571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en-GB" sz="9000" dirty="0">
                    <a:solidFill>
                      <a:srgbClr val="000000"/>
                    </a:solidFill>
                    <a:latin typeface="Museo 300 Regular"/>
                    <a:ea typeface="ＭＳ 明朝"/>
                    <a:cs typeface="Times New Roman"/>
                  </a:rPr>
                  <a:t> </a:t>
                </a:r>
                <a:endParaRPr lang="en-GB" sz="1200" dirty="0">
                  <a:ea typeface="ＭＳ 明朝"/>
                  <a:cs typeface="Times New Roman"/>
                </a:endParaRPr>
              </a:p>
            </p:txBody>
          </p:sp>
          <p:sp>
            <p:nvSpPr>
              <p:cNvPr id="57" name="Text Box 4">
                <a:extLst>
                  <a:ext uri="{FF2B5EF4-FFF2-40B4-BE49-F238E27FC236}">
                    <a16:creationId xmlns:a16="http://schemas.microsoft.com/office/drawing/2014/main" id="{86F7DCF4-7ACE-EF4F-83B6-05878228F614}"/>
                  </a:ext>
                </a:extLst>
              </p:cNvPr>
              <p:cNvSpPr txBox="1"/>
              <p:nvPr/>
            </p:nvSpPr>
            <p:spPr>
              <a:xfrm>
                <a:off x="1483693" y="1329275"/>
                <a:ext cx="6713923" cy="318753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GB" dirty="0">
                    <a:solidFill>
                      <a:srgbClr val="000000"/>
                    </a:solidFill>
                    <a:latin typeface="Museo 300 Regular"/>
                    <a:ea typeface="ＭＳ 明朝"/>
                    <a:cs typeface="Times New Roman"/>
                  </a:rPr>
                  <a:t>J’sis mârri</a:t>
                </a:r>
                <a:r>
                  <a:rPr lang="en-GB" sz="1200" dirty="0">
                    <a:ea typeface="ＭＳ 明朝"/>
                    <a:cs typeface="Times New Roman"/>
                  </a:rPr>
                  <a:t> </a:t>
                </a:r>
              </a:p>
            </p:txBody>
          </p:sp>
        </p:grpSp>
        <p:pic>
          <p:nvPicPr>
            <p:cNvPr id="16408" name="Picture 6">
              <a:extLst>
                <a:ext uri="{FF2B5EF4-FFF2-40B4-BE49-F238E27FC236}">
                  <a16:creationId xmlns:a16="http://schemas.microsoft.com/office/drawing/2014/main" id="{BAA6CD8F-795D-BE4E-B98A-A83C1864C6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213" y="4556361"/>
              <a:ext cx="913331" cy="98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46">
            <a:extLst>
              <a:ext uri="{FF2B5EF4-FFF2-40B4-BE49-F238E27FC236}">
                <a16:creationId xmlns:a16="http://schemas.microsoft.com/office/drawing/2014/main" id="{6065D737-FEBD-AC4B-82C0-8EFCE9CF4309}"/>
              </a:ext>
            </a:extLst>
          </p:cNvPr>
          <p:cNvGrpSpPr>
            <a:grpSpLocks/>
          </p:cNvGrpSpPr>
          <p:nvPr/>
        </p:nvGrpSpPr>
        <p:grpSpPr bwMode="auto">
          <a:xfrm>
            <a:off x="3529013" y="2328863"/>
            <a:ext cx="2665412" cy="1547812"/>
            <a:chOff x="-14393387" y="13015751"/>
            <a:chExt cx="8056687" cy="4738131"/>
          </a:xfrm>
        </p:grpSpPr>
        <p:grpSp>
          <p:nvGrpSpPr>
            <p:cNvPr id="16403" name="Group 49">
              <a:extLst>
                <a:ext uri="{FF2B5EF4-FFF2-40B4-BE49-F238E27FC236}">
                  <a16:creationId xmlns:a16="http://schemas.microsoft.com/office/drawing/2014/main" id="{196CCABC-0264-074A-8DBD-522461E85BEE}"/>
                </a:ext>
              </a:extLst>
            </p:cNvPr>
            <p:cNvGrpSpPr>
              <a:grpSpLocks/>
            </p:cNvGrpSpPr>
            <p:nvPr/>
          </p:nvGrpSpPr>
          <p:grpSpPr bwMode="auto">
            <a:xfrm>
              <a:off x="-14393387" y="13015751"/>
              <a:ext cx="8056687" cy="4738131"/>
              <a:chOff x="-15530442" y="14473965"/>
              <a:chExt cx="8483599" cy="5245101"/>
            </a:xfrm>
          </p:grpSpPr>
          <p:sp>
            <p:nvSpPr>
              <p:cNvPr id="52" name="Oval Callout 51">
                <a:extLst>
                  <a:ext uri="{FF2B5EF4-FFF2-40B4-BE49-F238E27FC236}">
                    <a16:creationId xmlns:a16="http://schemas.microsoft.com/office/drawing/2014/main" id="{BC276511-BFE1-E944-BD58-46D1C35E5CBB}"/>
                  </a:ext>
                </a:extLst>
              </p:cNvPr>
              <p:cNvSpPr/>
              <p:nvPr/>
            </p:nvSpPr>
            <p:spPr>
              <a:xfrm>
                <a:off x="-15530442" y="14473965"/>
                <a:ext cx="8483599" cy="5245101"/>
              </a:xfrm>
              <a:prstGeom prst="wedgeEllipseCallout">
                <a:avLst>
                  <a:gd name="adj1" fmla="val -49460"/>
                  <a:gd name="adj2" fmla="val 47084"/>
                </a:avLst>
              </a:prstGeom>
              <a:solidFill>
                <a:srgbClr val="6781F9"/>
              </a:solidFill>
              <a:ln w="571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spcAft>
                    <a:spcPts val="0"/>
                  </a:spcAft>
                  <a:defRPr/>
                </a:pPr>
                <a:r>
                  <a:rPr lang="en-GB" sz="9000">
                    <a:solidFill>
                      <a:srgbClr val="000000"/>
                    </a:solidFill>
                    <a:latin typeface="Museo 300 Regular"/>
                    <a:ea typeface="ＭＳ 明朝"/>
                    <a:cs typeface="Times New Roman"/>
                  </a:rPr>
                  <a:t> </a:t>
                </a:r>
                <a:endParaRPr lang="en-GB" sz="1200">
                  <a:ea typeface="ＭＳ 明朝"/>
                  <a:cs typeface="Times New Roman"/>
                </a:endParaRPr>
              </a:p>
            </p:txBody>
          </p:sp>
          <p:sp>
            <p:nvSpPr>
              <p:cNvPr id="53" name="Text Box 4">
                <a:extLst>
                  <a:ext uri="{FF2B5EF4-FFF2-40B4-BE49-F238E27FC236}">
                    <a16:creationId xmlns:a16="http://schemas.microsoft.com/office/drawing/2014/main" id="{4ADAC0E8-6473-964B-A90C-40B1A4C986D8}"/>
                  </a:ext>
                </a:extLst>
              </p:cNvPr>
              <p:cNvSpPr txBox="1"/>
              <p:nvPr/>
            </p:nvSpPr>
            <p:spPr>
              <a:xfrm>
                <a:off x="-14540099" y="15345459"/>
                <a:ext cx="6715130" cy="319009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GB" dirty="0">
                    <a:solidFill>
                      <a:srgbClr val="000000"/>
                    </a:solidFill>
                    <a:latin typeface="Museo 300 Regular"/>
                    <a:ea typeface="ＭＳ 明朝"/>
                    <a:cs typeface="Times New Roman"/>
                  </a:rPr>
                  <a:t>J’sis pon trop mal</a:t>
                </a:r>
                <a:endParaRPr lang="en-GB" dirty="0">
                  <a:ea typeface="ＭＳ 明朝"/>
                  <a:cs typeface="Times New Roman"/>
                </a:endParaRPr>
              </a:p>
              <a:p>
                <a:pPr>
                  <a:spcAft>
                    <a:spcPts val="0"/>
                  </a:spcAft>
                  <a:defRPr/>
                </a:pPr>
                <a:r>
                  <a:rPr lang="en-GB" sz="1200" dirty="0">
                    <a:ea typeface="ＭＳ 明朝"/>
                    <a:cs typeface="Times New Roman"/>
                  </a:rPr>
                  <a:t> </a:t>
                </a:r>
              </a:p>
            </p:txBody>
          </p:sp>
        </p:grpSp>
        <p:pic>
          <p:nvPicPr>
            <p:cNvPr id="16404" name="Picture 50">
              <a:extLst>
                <a:ext uri="{FF2B5EF4-FFF2-40B4-BE49-F238E27FC236}">
                  <a16:creationId xmlns:a16="http://schemas.microsoft.com/office/drawing/2014/main" id="{57AA66DF-5D55-8040-AE64-202113C90C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75294" y="14705303"/>
              <a:ext cx="2656748" cy="265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5685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9"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dissolve">
                                      <p:cBhvr>
                                        <p:cTn id="21" dur="500"/>
                                        <p:tgtEl>
                                          <p:spTgt spid="47"/>
                                        </p:tgtEl>
                                      </p:cBhvr>
                                    </p:animEffect>
                                  </p:childTnLst>
                                </p:cTn>
                              </p:par>
                              <p:par>
                                <p:cTn id="22" presetID="9"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par>
                                <p:cTn id="25" presetID="9"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par>
                                <p:cTn id="28" presetID="9"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dissolv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6A4C-69CE-B24F-B960-B82AA34FF437}"/>
              </a:ext>
            </a:extLst>
          </p:cNvPr>
          <p:cNvSpPr>
            <a:spLocks noGrp="1"/>
          </p:cNvSpPr>
          <p:nvPr>
            <p:ph type="ctrTitle"/>
          </p:nvPr>
        </p:nvSpPr>
        <p:spPr>
          <a:xfrm>
            <a:off x="0" y="455984"/>
            <a:ext cx="9407296" cy="1267709"/>
          </a:xfrm>
        </p:spPr>
        <p:txBody>
          <a:bodyPr>
            <a:noAutofit/>
          </a:bodyPr>
          <a:lstStyle/>
          <a:p>
            <a:r>
              <a:rPr lang="en-US" sz="5539" dirty="0" err="1">
                <a:latin typeface="+mn-lt"/>
              </a:rPr>
              <a:t>Aniet</a:t>
            </a:r>
            <a:r>
              <a:rPr lang="en-US" sz="5539" dirty="0">
                <a:latin typeface="+mn-lt"/>
              </a:rPr>
              <a:t>, </a:t>
            </a:r>
            <a:r>
              <a:rPr lang="en-US" sz="5539" dirty="0" err="1">
                <a:latin typeface="+mn-lt"/>
              </a:rPr>
              <a:t>j’sommes</a:t>
            </a:r>
            <a:r>
              <a:rPr lang="en-US" sz="5539" dirty="0">
                <a:latin typeface="+mn-lt"/>
              </a:rPr>
              <a:t> </a:t>
            </a:r>
            <a:r>
              <a:rPr lang="en-US" sz="5539" dirty="0" err="1">
                <a:latin typeface="+mn-lt"/>
              </a:rPr>
              <a:t>à</a:t>
            </a:r>
            <a:r>
              <a:rPr lang="en-US" sz="5539" dirty="0">
                <a:latin typeface="+mn-lt"/>
              </a:rPr>
              <a:t> </a:t>
            </a:r>
            <a:r>
              <a:rPr lang="en-US" sz="5539" dirty="0" err="1">
                <a:latin typeface="+mn-lt"/>
              </a:rPr>
              <a:t>apprendre</a:t>
            </a:r>
            <a:r>
              <a:rPr lang="en-US" sz="5539" dirty="0">
                <a:latin typeface="+mn-lt"/>
              </a:rPr>
              <a:t>…</a:t>
            </a:r>
          </a:p>
        </p:txBody>
      </p:sp>
      <p:sp>
        <p:nvSpPr>
          <p:cNvPr id="4" name="Title 1">
            <a:extLst>
              <a:ext uri="{FF2B5EF4-FFF2-40B4-BE49-F238E27FC236}">
                <a16:creationId xmlns:a16="http://schemas.microsoft.com/office/drawing/2014/main" id="{32010840-66A8-4D4F-AE62-B0E9F138B0DC}"/>
              </a:ext>
            </a:extLst>
          </p:cNvPr>
          <p:cNvSpPr txBox="1">
            <a:spLocks/>
          </p:cNvSpPr>
          <p:nvPr/>
        </p:nvSpPr>
        <p:spPr>
          <a:xfrm>
            <a:off x="505357" y="2738311"/>
            <a:ext cx="8396582" cy="301084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33062" indent="-633062">
              <a:lnSpc>
                <a:spcPct val="150000"/>
              </a:lnSpc>
              <a:buFont typeface="Arial" panose="020B0604020202020204" pitchFamily="34" charset="0"/>
              <a:buChar char="•"/>
            </a:pPr>
            <a:r>
              <a:rPr lang="en-US" sz="3700" i="1" dirty="0">
                <a:latin typeface="Calibri"/>
                <a:cs typeface="Calibri"/>
              </a:rPr>
              <a:t>Jersey’s links to Normandy</a:t>
            </a:r>
          </a:p>
          <a:p>
            <a:pPr marL="633062" indent="-633062">
              <a:lnSpc>
                <a:spcPct val="150000"/>
              </a:lnSpc>
              <a:buFont typeface="Arial" panose="020B0604020202020204" pitchFamily="34" charset="0"/>
              <a:buChar char="•"/>
            </a:pPr>
            <a:r>
              <a:rPr lang="en-US" sz="3700" i="1" dirty="0">
                <a:latin typeface="Calibri"/>
                <a:cs typeface="Calibri"/>
              </a:rPr>
              <a:t>About Jersey’s traditional costume</a:t>
            </a:r>
          </a:p>
          <a:p>
            <a:pPr marL="633062" indent="-633062">
              <a:lnSpc>
                <a:spcPct val="150000"/>
              </a:lnSpc>
              <a:buFont typeface="Arial" panose="020B0604020202020204" pitchFamily="34" charset="0"/>
              <a:buChar char="•"/>
            </a:pPr>
            <a:r>
              <a:rPr lang="en-US" sz="3700" i="1" dirty="0">
                <a:latin typeface="Calibri"/>
                <a:cs typeface="Calibri"/>
              </a:rPr>
              <a:t>A traditional Norman dance</a:t>
            </a:r>
          </a:p>
          <a:p>
            <a:pPr marL="633062" indent="-633062">
              <a:lnSpc>
                <a:spcPct val="150000"/>
              </a:lnSpc>
              <a:buFont typeface="Arial" panose="020B0604020202020204" pitchFamily="34" charset="0"/>
              <a:buChar char="•"/>
            </a:pPr>
            <a:endParaRPr lang="en-US" sz="3692" i="1" dirty="0">
              <a:latin typeface="Calibri"/>
              <a:cs typeface="Calibri"/>
            </a:endParaRPr>
          </a:p>
          <a:p>
            <a:pPr>
              <a:lnSpc>
                <a:spcPct val="150000"/>
              </a:lnSpc>
            </a:pPr>
            <a:endParaRPr lang="en-US" sz="3692" i="1" dirty="0">
              <a:latin typeface="Calibri"/>
              <a:cs typeface="Calibri"/>
            </a:endParaRPr>
          </a:p>
        </p:txBody>
      </p:sp>
      <p:sp>
        <p:nvSpPr>
          <p:cNvPr id="3" name="TextBox 2">
            <a:extLst>
              <a:ext uri="{FF2B5EF4-FFF2-40B4-BE49-F238E27FC236}">
                <a16:creationId xmlns:a16="http://schemas.microsoft.com/office/drawing/2014/main" id="{FFDDF499-CDF4-467D-970D-D431633BD4D8}"/>
              </a:ext>
            </a:extLst>
          </p:cNvPr>
          <p:cNvSpPr txBox="1"/>
          <p:nvPr/>
        </p:nvSpPr>
        <p:spPr>
          <a:xfrm>
            <a:off x="975178" y="1723692"/>
            <a:ext cx="6777077" cy="660502"/>
          </a:xfrm>
          <a:prstGeom prst="rect">
            <a:avLst/>
          </a:prstGeom>
          <a:noFill/>
        </p:spPr>
        <p:txBody>
          <a:bodyPr wrap="square" rtlCol="0">
            <a:spAutoFit/>
          </a:bodyPr>
          <a:lstStyle/>
          <a:p>
            <a:r>
              <a:rPr lang="en-GB" sz="3692" i="1" dirty="0">
                <a:solidFill>
                  <a:srgbClr val="C00000"/>
                </a:solidFill>
              </a:rPr>
              <a:t>Today we are learning…</a:t>
            </a:r>
          </a:p>
        </p:txBody>
      </p:sp>
    </p:spTree>
    <p:extLst>
      <p:ext uri="{BB962C8B-B14F-4D97-AF65-F5344CB8AC3E}">
        <p14:creationId xmlns:p14="http://schemas.microsoft.com/office/powerpoint/2010/main" val="93120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53FF-296C-054A-8179-39FA9F922886}"/>
              </a:ext>
            </a:extLst>
          </p:cNvPr>
          <p:cNvSpPr>
            <a:spLocks noGrp="1"/>
          </p:cNvSpPr>
          <p:nvPr>
            <p:ph type="title"/>
          </p:nvPr>
        </p:nvSpPr>
        <p:spPr>
          <a:xfrm>
            <a:off x="457200" y="124326"/>
            <a:ext cx="8229600" cy="1143000"/>
          </a:xfrm>
        </p:spPr>
        <p:txBody>
          <a:bodyPr/>
          <a:lstStyle/>
          <a:p>
            <a:r>
              <a:rPr lang="en-US" dirty="0"/>
              <a:t>Timeline</a:t>
            </a:r>
          </a:p>
        </p:txBody>
      </p:sp>
      <p:sp>
        <p:nvSpPr>
          <p:cNvPr id="4" name="Rectangle 3">
            <a:extLst>
              <a:ext uri="{FF2B5EF4-FFF2-40B4-BE49-F238E27FC236}">
                <a16:creationId xmlns:a16="http://schemas.microsoft.com/office/drawing/2014/main" id="{AE97B0FA-4F91-274B-A613-6DDDB916693E}"/>
              </a:ext>
            </a:extLst>
          </p:cNvPr>
          <p:cNvSpPr/>
          <p:nvPr/>
        </p:nvSpPr>
        <p:spPr>
          <a:xfrm>
            <a:off x="726510" y="1991638"/>
            <a:ext cx="8104339" cy="814192"/>
          </a:xfrm>
          <a:prstGeom prst="rect">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17006E-5DDD-1649-9FF8-E199861C51C0}"/>
              </a:ext>
            </a:extLst>
          </p:cNvPr>
          <p:cNvPicPr/>
          <p:nvPr/>
        </p:nvPicPr>
        <p:blipFill rotWithShape="1">
          <a:blip r:embed="rId2"/>
          <a:srcRect t="3435" b="3435"/>
          <a:stretch/>
        </p:blipFill>
        <p:spPr bwMode="auto">
          <a:xfrm>
            <a:off x="632567" y="3264897"/>
            <a:ext cx="2141943" cy="1054384"/>
          </a:xfrm>
          <a:prstGeom prst="rect">
            <a:avLst/>
          </a:prstGeom>
          <a:ln>
            <a:noFill/>
          </a:ln>
          <a:extLst>
            <a:ext uri="{53640926-AAD7-44D8-BBD7-CCE9431645EC}">
              <a14:shadowObscured xmlns:a14="http://schemas.microsoft.com/office/drawing/2010/main"/>
            </a:ext>
          </a:extLst>
        </p:spPr>
      </p:pic>
      <p:pic>
        <p:nvPicPr>
          <p:cNvPr id="6" name="Picture 5" descr="Shape&#10;&#10;Description automatically generated with medium confidence">
            <a:extLst>
              <a:ext uri="{FF2B5EF4-FFF2-40B4-BE49-F238E27FC236}">
                <a16:creationId xmlns:a16="http://schemas.microsoft.com/office/drawing/2014/main" id="{CB066910-38D8-D94A-A42A-5CC7749F9423}"/>
              </a:ext>
            </a:extLst>
          </p:cNvPr>
          <p:cNvPicPr/>
          <p:nvPr/>
        </p:nvPicPr>
        <p:blipFill rotWithShape="1">
          <a:blip r:embed="rId3" cstate="print">
            <a:extLst>
              <a:ext uri="{28A0092B-C50C-407E-A947-70E740481C1C}">
                <a14:useLocalDpi xmlns:a14="http://schemas.microsoft.com/office/drawing/2010/main" val="0"/>
              </a:ext>
            </a:extLst>
          </a:blip>
          <a:srcRect l="219" r="645"/>
          <a:stretch/>
        </p:blipFill>
        <p:spPr bwMode="auto">
          <a:xfrm>
            <a:off x="3651345" y="3264897"/>
            <a:ext cx="2141939" cy="1097272"/>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FC56F8FD-142A-ED49-81E3-DD8E3BE5D200}"/>
              </a:ext>
            </a:extLst>
          </p:cNvPr>
          <p:cNvGrpSpPr/>
          <p:nvPr/>
        </p:nvGrpSpPr>
        <p:grpSpPr>
          <a:xfrm>
            <a:off x="1252602" y="2214068"/>
            <a:ext cx="901874" cy="916154"/>
            <a:chOff x="1252602" y="2214068"/>
            <a:chExt cx="901874" cy="916154"/>
          </a:xfrm>
        </p:grpSpPr>
        <p:sp>
          <p:nvSpPr>
            <p:cNvPr id="8" name="TextBox 7">
              <a:extLst>
                <a:ext uri="{FF2B5EF4-FFF2-40B4-BE49-F238E27FC236}">
                  <a16:creationId xmlns:a16="http://schemas.microsoft.com/office/drawing/2014/main" id="{CEC91B10-0630-9848-8110-C04676F67868}"/>
                </a:ext>
              </a:extLst>
            </p:cNvPr>
            <p:cNvSpPr txBox="1"/>
            <p:nvPr/>
          </p:nvSpPr>
          <p:spPr>
            <a:xfrm>
              <a:off x="1252602" y="2214068"/>
              <a:ext cx="901874" cy="369332"/>
            </a:xfrm>
            <a:prstGeom prst="rect">
              <a:avLst/>
            </a:prstGeom>
            <a:noFill/>
          </p:spPr>
          <p:txBody>
            <a:bodyPr wrap="square" rtlCol="0">
              <a:spAutoFit/>
            </a:bodyPr>
            <a:lstStyle/>
            <a:p>
              <a:r>
                <a:rPr lang="en-US" dirty="0"/>
                <a:t>933AD</a:t>
              </a:r>
            </a:p>
          </p:txBody>
        </p:sp>
        <p:cxnSp>
          <p:nvCxnSpPr>
            <p:cNvPr id="10" name="Straight Connector 9">
              <a:extLst>
                <a:ext uri="{FF2B5EF4-FFF2-40B4-BE49-F238E27FC236}">
                  <a16:creationId xmlns:a16="http://schemas.microsoft.com/office/drawing/2014/main" id="{D9194284-9F02-0944-B96F-031DF6CDD4F0}"/>
                </a:ext>
              </a:extLst>
            </p:cNvPr>
            <p:cNvCxnSpPr>
              <a:cxnSpLocks/>
            </p:cNvCxnSpPr>
            <p:nvPr/>
          </p:nvCxnSpPr>
          <p:spPr>
            <a:xfrm>
              <a:off x="1703539" y="2583400"/>
              <a:ext cx="0" cy="546822"/>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C94CB4A1-419D-364C-B98D-B7D30546B194}"/>
              </a:ext>
            </a:extLst>
          </p:cNvPr>
          <p:cNvGrpSpPr/>
          <p:nvPr/>
        </p:nvGrpSpPr>
        <p:grpSpPr>
          <a:xfrm>
            <a:off x="4227535" y="2214068"/>
            <a:ext cx="989557" cy="916154"/>
            <a:chOff x="1252601" y="2214068"/>
            <a:chExt cx="989557" cy="916154"/>
          </a:xfrm>
        </p:grpSpPr>
        <p:sp>
          <p:nvSpPr>
            <p:cNvPr id="14" name="TextBox 13">
              <a:extLst>
                <a:ext uri="{FF2B5EF4-FFF2-40B4-BE49-F238E27FC236}">
                  <a16:creationId xmlns:a16="http://schemas.microsoft.com/office/drawing/2014/main" id="{F2F31F67-CEB8-0B4D-9CAB-56BF4E35E652}"/>
                </a:ext>
              </a:extLst>
            </p:cNvPr>
            <p:cNvSpPr txBox="1"/>
            <p:nvPr/>
          </p:nvSpPr>
          <p:spPr>
            <a:xfrm>
              <a:off x="1252601" y="2214068"/>
              <a:ext cx="989557" cy="369332"/>
            </a:xfrm>
            <a:prstGeom prst="rect">
              <a:avLst/>
            </a:prstGeom>
            <a:noFill/>
          </p:spPr>
          <p:txBody>
            <a:bodyPr wrap="square" rtlCol="0">
              <a:spAutoFit/>
            </a:bodyPr>
            <a:lstStyle/>
            <a:p>
              <a:r>
                <a:rPr lang="en-US" dirty="0"/>
                <a:t>1066AD</a:t>
              </a:r>
            </a:p>
          </p:txBody>
        </p:sp>
        <p:cxnSp>
          <p:nvCxnSpPr>
            <p:cNvPr id="15" name="Straight Connector 14">
              <a:extLst>
                <a:ext uri="{FF2B5EF4-FFF2-40B4-BE49-F238E27FC236}">
                  <a16:creationId xmlns:a16="http://schemas.microsoft.com/office/drawing/2014/main" id="{96C31BAD-A7B8-F54B-BC8B-96A39FA3799E}"/>
                </a:ext>
              </a:extLst>
            </p:cNvPr>
            <p:cNvCxnSpPr>
              <a:cxnSpLocks/>
            </p:cNvCxnSpPr>
            <p:nvPr/>
          </p:nvCxnSpPr>
          <p:spPr>
            <a:xfrm>
              <a:off x="1703539" y="2583400"/>
              <a:ext cx="0" cy="546822"/>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 name="TextBox 18">
            <a:extLst>
              <a:ext uri="{FF2B5EF4-FFF2-40B4-BE49-F238E27FC236}">
                <a16:creationId xmlns:a16="http://schemas.microsoft.com/office/drawing/2014/main" id="{B56725A3-ABBA-B846-A74E-FA442C12134E}"/>
              </a:ext>
            </a:extLst>
          </p:cNvPr>
          <p:cNvSpPr txBox="1"/>
          <p:nvPr/>
        </p:nvSpPr>
        <p:spPr>
          <a:xfrm>
            <a:off x="951978" y="4835047"/>
            <a:ext cx="7315201" cy="1200329"/>
          </a:xfrm>
          <a:prstGeom prst="rect">
            <a:avLst/>
          </a:prstGeom>
          <a:noFill/>
        </p:spPr>
        <p:txBody>
          <a:bodyPr wrap="square" rtlCol="0">
            <a:spAutoFit/>
          </a:bodyPr>
          <a:lstStyle/>
          <a:p>
            <a:r>
              <a:rPr lang="en-US" dirty="0"/>
              <a:t>For the first time Jersey is now ruled by the King of England – who is also the Duke of Normandy at the same time. For the next 150 years Norman French – Jèrriais - is the language spoken by the nobles and the Kings friends in England.</a:t>
            </a:r>
          </a:p>
        </p:txBody>
      </p:sp>
    </p:spTree>
    <p:extLst>
      <p:ext uri="{BB962C8B-B14F-4D97-AF65-F5344CB8AC3E}">
        <p14:creationId xmlns:p14="http://schemas.microsoft.com/office/powerpoint/2010/main" val="93534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style.rotation</p:attrName>
                                        </p:attrNameLst>
                                      </p:cBhvr>
                                      <p:tavLst>
                                        <p:tav tm="0">
                                          <p:val>
                                            <p:fltVal val="720"/>
                                          </p:val>
                                        </p:tav>
                                        <p:tav tm="100000">
                                          <p:val>
                                            <p:fltVal val="0"/>
                                          </p:val>
                                        </p:tav>
                                      </p:tavLst>
                                    </p:anim>
                                    <p:anim calcmode="lin" valueType="num">
                                      <p:cBhvr>
                                        <p:cTn id="9" dur="2000" fill="hold"/>
                                        <p:tgtEl>
                                          <p:spTgt spid="12"/>
                                        </p:tgtEl>
                                        <p:attrNameLst>
                                          <p:attrName>ppt_h</p:attrName>
                                        </p:attrNameLst>
                                      </p:cBhvr>
                                      <p:tavLst>
                                        <p:tav tm="0">
                                          <p:val>
                                            <p:fltVal val="0"/>
                                          </p:val>
                                        </p:tav>
                                        <p:tav tm="100000">
                                          <p:val>
                                            <p:strVal val="#ppt_h"/>
                                          </p:val>
                                        </p:tav>
                                      </p:tavLst>
                                    </p:anim>
                                    <p:anim calcmode="lin" valueType="num">
                                      <p:cBhvr>
                                        <p:cTn id="10" dur="2000" fill="hold"/>
                                        <p:tgtEl>
                                          <p:spTgt spid="12"/>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style.rotation</p:attrName>
                                        </p:attrNameLst>
                                      </p:cBhvr>
                                      <p:tavLst>
                                        <p:tav tm="0">
                                          <p:val>
                                            <p:fltVal val="720"/>
                                          </p:val>
                                        </p:tav>
                                        <p:tav tm="100000">
                                          <p:val>
                                            <p:fltVal val="0"/>
                                          </p:val>
                                        </p:tav>
                                      </p:tavLst>
                                    </p:anim>
                                    <p:anim calcmode="lin" valueType="num">
                                      <p:cBhvr>
                                        <p:cTn id="23" dur="2000" fill="hold"/>
                                        <p:tgtEl>
                                          <p:spTgt spid="6"/>
                                        </p:tgtEl>
                                        <p:attrNameLst>
                                          <p:attrName>ppt_h</p:attrName>
                                        </p:attrNameLst>
                                      </p:cBhvr>
                                      <p:tavLst>
                                        <p:tav tm="0">
                                          <p:val>
                                            <p:fltVal val="0"/>
                                          </p:val>
                                        </p:tav>
                                        <p:tav tm="100000">
                                          <p:val>
                                            <p:strVal val="#ppt_h"/>
                                          </p:val>
                                        </p:tav>
                                      </p:tavLst>
                                    </p:anim>
                                    <p:anim calcmode="lin" valueType="num">
                                      <p:cBhvr>
                                        <p:cTn id="24" dur="2000" fill="hold"/>
                                        <p:tgtEl>
                                          <p:spTgt spid="6"/>
                                        </p:tgtEl>
                                        <p:attrNameLst>
                                          <p:attrName>ppt_w</p:attrName>
                                        </p:attrNameLst>
                                      </p:cBhvr>
                                      <p:tavLst>
                                        <p:tav tm="0">
                                          <p:val>
                                            <p:fltVal val="0"/>
                                          </p:val>
                                        </p:tav>
                                        <p:tav tm="100000">
                                          <p:val>
                                            <p:strVal val="#ppt_w"/>
                                          </p:val>
                                        </p:tav>
                                      </p:tavLst>
                                    </p:anim>
                                  </p:childTnLst>
                                </p:cTn>
                              </p:par>
                              <p:par>
                                <p:cTn id="25" presetID="3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style.rotation</p:attrName>
                                        </p:attrNameLst>
                                      </p:cBhvr>
                                      <p:tavLst>
                                        <p:tav tm="0">
                                          <p:val>
                                            <p:fltVal val="720"/>
                                          </p:val>
                                        </p:tav>
                                        <p:tav tm="100000">
                                          <p:val>
                                            <p:fltVal val="0"/>
                                          </p:val>
                                        </p:tav>
                                      </p:tavLst>
                                    </p:anim>
                                    <p:anim calcmode="lin" valueType="num">
                                      <p:cBhvr>
                                        <p:cTn id="29" dur="2000" fill="hold"/>
                                        <p:tgtEl>
                                          <p:spTgt spid="13"/>
                                        </p:tgtEl>
                                        <p:attrNameLst>
                                          <p:attrName>ppt_h</p:attrName>
                                        </p:attrNameLst>
                                      </p:cBhvr>
                                      <p:tavLst>
                                        <p:tav tm="0">
                                          <p:val>
                                            <p:fltVal val="0"/>
                                          </p:val>
                                        </p:tav>
                                        <p:tav tm="100000">
                                          <p:val>
                                            <p:strVal val="#ppt_h"/>
                                          </p:val>
                                        </p:tav>
                                      </p:tavLst>
                                    </p:anim>
                                    <p:anim calcmode="lin" valueType="num">
                                      <p:cBhvr>
                                        <p:cTn id="30"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heckerboard(across)">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53FF-296C-054A-8179-39FA9F922886}"/>
              </a:ext>
            </a:extLst>
          </p:cNvPr>
          <p:cNvSpPr>
            <a:spLocks noGrp="1"/>
          </p:cNvSpPr>
          <p:nvPr>
            <p:ph type="title"/>
          </p:nvPr>
        </p:nvSpPr>
        <p:spPr>
          <a:xfrm>
            <a:off x="457200" y="124326"/>
            <a:ext cx="8229600" cy="1143000"/>
          </a:xfrm>
        </p:spPr>
        <p:txBody>
          <a:bodyPr/>
          <a:lstStyle/>
          <a:p>
            <a:r>
              <a:rPr lang="en-US" dirty="0"/>
              <a:t>Timeline</a:t>
            </a:r>
          </a:p>
        </p:txBody>
      </p:sp>
      <p:sp>
        <p:nvSpPr>
          <p:cNvPr id="4" name="Rectangle 3">
            <a:extLst>
              <a:ext uri="{FF2B5EF4-FFF2-40B4-BE49-F238E27FC236}">
                <a16:creationId xmlns:a16="http://schemas.microsoft.com/office/drawing/2014/main" id="{AE97B0FA-4F91-274B-A613-6DDDB916693E}"/>
              </a:ext>
            </a:extLst>
          </p:cNvPr>
          <p:cNvSpPr/>
          <p:nvPr/>
        </p:nvSpPr>
        <p:spPr>
          <a:xfrm>
            <a:off x="726510" y="1991638"/>
            <a:ext cx="8104339" cy="814192"/>
          </a:xfrm>
          <a:prstGeom prst="rect">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17006E-5DDD-1649-9FF8-E199861C51C0}"/>
              </a:ext>
            </a:extLst>
          </p:cNvPr>
          <p:cNvPicPr/>
          <p:nvPr/>
        </p:nvPicPr>
        <p:blipFill rotWithShape="1">
          <a:blip r:embed="rId2"/>
          <a:srcRect t="3435" b="3435"/>
          <a:stretch/>
        </p:blipFill>
        <p:spPr bwMode="auto">
          <a:xfrm>
            <a:off x="632567" y="3264897"/>
            <a:ext cx="2141943" cy="1054384"/>
          </a:xfrm>
          <a:prstGeom prst="rect">
            <a:avLst/>
          </a:prstGeom>
          <a:ln>
            <a:noFill/>
          </a:ln>
          <a:extLst>
            <a:ext uri="{53640926-AAD7-44D8-BBD7-CCE9431645EC}">
              <a14:shadowObscured xmlns:a14="http://schemas.microsoft.com/office/drawing/2010/main"/>
            </a:ext>
          </a:extLst>
        </p:spPr>
      </p:pic>
      <p:pic>
        <p:nvPicPr>
          <p:cNvPr id="6" name="Picture 5" descr="Shape&#10;&#10;Description automatically generated with medium confidence">
            <a:extLst>
              <a:ext uri="{FF2B5EF4-FFF2-40B4-BE49-F238E27FC236}">
                <a16:creationId xmlns:a16="http://schemas.microsoft.com/office/drawing/2014/main" id="{CB066910-38D8-D94A-A42A-5CC7749F9423}"/>
              </a:ext>
            </a:extLst>
          </p:cNvPr>
          <p:cNvPicPr/>
          <p:nvPr/>
        </p:nvPicPr>
        <p:blipFill rotWithShape="1">
          <a:blip r:embed="rId3" cstate="print">
            <a:extLst>
              <a:ext uri="{28A0092B-C50C-407E-A947-70E740481C1C}">
                <a14:useLocalDpi xmlns:a14="http://schemas.microsoft.com/office/drawing/2010/main" val="0"/>
              </a:ext>
            </a:extLst>
          </a:blip>
          <a:srcRect l="219" r="645"/>
          <a:stretch/>
        </p:blipFill>
        <p:spPr bwMode="auto">
          <a:xfrm>
            <a:off x="3651345" y="3264897"/>
            <a:ext cx="2141939" cy="1097272"/>
          </a:xfrm>
          <a:prstGeom prst="rect">
            <a:avLst/>
          </a:prstGeom>
          <a:ln>
            <a:noFill/>
          </a:ln>
          <a:extLst>
            <a:ext uri="{53640926-AAD7-44D8-BBD7-CCE9431645EC}">
              <a14:shadowObscured xmlns:a14="http://schemas.microsoft.com/office/drawing/2010/main"/>
            </a:ext>
          </a:extLst>
        </p:spPr>
      </p:pic>
      <p:pic>
        <p:nvPicPr>
          <p:cNvPr id="7" name="Picture 6" descr="Text&#10;&#10;Description automatically generated">
            <a:extLst>
              <a:ext uri="{FF2B5EF4-FFF2-40B4-BE49-F238E27FC236}">
                <a16:creationId xmlns:a16="http://schemas.microsoft.com/office/drawing/2014/main" id="{CD1C6E71-99CA-E94C-BE76-C615615648A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594970" y="3251272"/>
            <a:ext cx="2141931" cy="1110897"/>
          </a:xfrm>
          <a:prstGeom prst="rect">
            <a:avLst/>
          </a:prstGeom>
        </p:spPr>
      </p:pic>
      <p:grpSp>
        <p:nvGrpSpPr>
          <p:cNvPr id="12" name="Group 11">
            <a:extLst>
              <a:ext uri="{FF2B5EF4-FFF2-40B4-BE49-F238E27FC236}">
                <a16:creationId xmlns:a16="http://schemas.microsoft.com/office/drawing/2014/main" id="{FC56F8FD-142A-ED49-81E3-DD8E3BE5D200}"/>
              </a:ext>
            </a:extLst>
          </p:cNvPr>
          <p:cNvGrpSpPr/>
          <p:nvPr/>
        </p:nvGrpSpPr>
        <p:grpSpPr>
          <a:xfrm>
            <a:off x="1252602" y="2214068"/>
            <a:ext cx="901874" cy="916154"/>
            <a:chOff x="1252602" y="2214068"/>
            <a:chExt cx="901874" cy="916154"/>
          </a:xfrm>
        </p:grpSpPr>
        <p:sp>
          <p:nvSpPr>
            <p:cNvPr id="8" name="TextBox 7">
              <a:extLst>
                <a:ext uri="{FF2B5EF4-FFF2-40B4-BE49-F238E27FC236}">
                  <a16:creationId xmlns:a16="http://schemas.microsoft.com/office/drawing/2014/main" id="{CEC91B10-0630-9848-8110-C04676F67868}"/>
                </a:ext>
              </a:extLst>
            </p:cNvPr>
            <p:cNvSpPr txBox="1"/>
            <p:nvPr/>
          </p:nvSpPr>
          <p:spPr>
            <a:xfrm>
              <a:off x="1252602" y="2214068"/>
              <a:ext cx="901874" cy="369332"/>
            </a:xfrm>
            <a:prstGeom prst="rect">
              <a:avLst/>
            </a:prstGeom>
            <a:noFill/>
          </p:spPr>
          <p:txBody>
            <a:bodyPr wrap="square" rtlCol="0">
              <a:spAutoFit/>
            </a:bodyPr>
            <a:lstStyle/>
            <a:p>
              <a:r>
                <a:rPr lang="en-US" dirty="0"/>
                <a:t>933AD</a:t>
              </a:r>
            </a:p>
          </p:txBody>
        </p:sp>
        <p:cxnSp>
          <p:nvCxnSpPr>
            <p:cNvPr id="10" name="Straight Connector 9">
              <a:extLst>
                <a:ext uri="{FF2B5EF4-FFF2-40B4-BE49-F238E27FC236}">
                  <a16:creationId xmlns:a16="http://schemas.microsoft.com/office/drawing/2014/main" id="{D9194284-9F02-0944-B96F-031DF6CDD4F0}"/>
                </a:ext>
              </a:extLst>
            </p:cNvPr>
            <p:cNvCxnSpPr>
              <a:cxnSpLocks/>
            </p:cNvCxnSpPr>
            <p:nvPr/>
          </p:nvCxnSpPr>
          <p:spPr>
            <a:xfrm>
              <a:off x="1703539" y="2583400"/>
              <a:ext cx="0" cy="546822"/>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C94CB4A1-419D-364C-B98D-B7D30546B194}"/>
              </a:ext>
            </a:extLst>
          </p:cNvPr>
          <p:cNvGrpSpPr/>
          <p:nvPr/>
        </p:nvGrpSpPr>
        <p:grpSpPr>
          <a:xfrm>
            <a:off x="4227535" y="2214068"/>
            <a:ext cx="989557" cy="916154"/>
            <a:chOff x="1252601" y="2214068"/>
            <a:chExt cx="989557" cy="916154"/>
          </a:xfrm>
        </p:grpSpPr>
        <p:sp>
          <p:nvSpPr>
            <p:cNvPr id="14" name="TextBox 13">
              <a:extLst>
                <a:ext uri="{FF2B5EF4-FFF2-40B4-BE49-F238E27FC236}">
                  <a16:creationId xmlns:a16="http://schemas.microsoft.com/office/drawing/2014/main" id="{F2F31F67-CEB8-0B4D-9CAB-56BF4E35E652}"/>
                </a:ext>
              </a:extLst>
            </p:cNvPr>
            <p:cNvSpPr txBox="1"/>
            <p:nvPr/>
          </p:nvSpPr>
          <p:spPr>
            <a:xfrm>
              <a:off x="1252601" y="2214068"/>
              <a:ext cx="989557" cy="369332"/>
            </a:xfrm>
            <a:prstGeom prst="rect">
              <a:avLst/>
            </a:prstGeom>
            <a:noFill/>
          </p:spPr>
          <p:txBody>
            <a:bodyPr wrap="square" rtlCol="0">
              <a:spAutoFit/>
            </a:bodyPr>
            <a:lstStyle/>
            <a:p>
              <a:r>
                <a:rPr lang="en-US" dirty="0"/>
                <a:t>1066AD</a:t>
              </a:r>
            </a:p>
          </p:txBody>
        </p:sp>
        <p:cxnSp>
          <p:nvCxnSpPr>
            <p:cNvPr id="15" name="Straight Connector 14">
              <a:extLst>
                <a:ext uri="{FF2B5EF4-FFF2-40B4-BE49-F238E27FC236}">
                  <a16:creationId xmlns:a16="http://schemas.microsoft.com/office/drawing/2014/main" id="{96C31BAD-A7B8-F54B-BC8B-96A39FA3799E}"/>
                </a:ext>
              </a:extLst>
            </p:cNvPr>
            <p:cNvCxnSpPr>
              <a:cxnSpLocks/>
            </p:cNvCxnSpPr>
            <p:nvPr/>
          </p:nvCxnSpPr>
          <p:spPr>
            <a:xfrm>
              <a:off x="1703539" y="2583400"/>
              <a:ext cx="0" cy="546822"/>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7D163CA6-B47A-F94D-B0D7-BA74CFBA7133}"/>
              </a:ext>
            </a:extLst>
          </p:cNvPr>
          <p:cNvGrpSpPr/>
          <p:nvPr/>
        </p:nvGrpSpPr>
        <p:grpSpPr>
          <a:xfrm>
            <a:off x="7214998" y="2214068"/>
            <a:ext cx="1052181" cy="916154"/>
            <a:chOff x="1252601" y="2214068"/>
            <a:chExt cx="1052181" cy="916154"/>
          </a:xfrm>
        </p:grpSpPr>
        <p:sp>
          <p:nvSpPr>
            <p:cNvPr id="17" name="TextBox 16">
              <a:extLst>
                <a:ext uri="{FF2B5EF4-FFF2-40B4-BE49-F238E27FC236}">
                  <a16:creationId xmlns:a16="http://schemas.microsoft.com/office/drawing/2014/main" id="{3951469F-38BA-7146-B773-1D94697BB7EA}"/>
                </a:ext>
              </a:extLst>
            </p:cNvPr>
            <p:cNvSpPr txBox="1"/>
            <p:nvPr/>
          </p:nvSpPr>
          <p:spPr>
            <a:xfrm>
              <a:off x="1252601" y="2214068"/>
              <a:ext cx="1052181" cy="369332"/>
            </a:xfrm>
            <a:prstGeom prst="rect">
              <a:avLst/>
            </a:prstGeom>
            <a:noFill/>
          </p:spPr>
          <p:txBody>
            <a:bodyPr wrap="square" rtlCol="0">
              <a:spAutoFit/>
            </a:bodyPr>
            <a:lstStyle/>
            <a:p>
              <a:r>
                <a:rPr lang="en-US" dirty="0"/>
                <a:t>1204AD</a:t>
              </a:r>
            </a:p>
          </p:txBody>
        </p:sp>
        <p:cxnSp>
          <p:nvCxnSpPr>
            <p:cNvPr id="18" name="Straight Connector 17">
              <a:extLst>
                <a:ext uri="{FF2B5EF4-FFF2-40B4-BE49-F238E27FC236}">
                  <a16:creationId xmlns:a16="http://schemas.microsoft.com/office/drawing/2014/main" id="{62F1E63C-A427-AF4D-9DCA-665981AAF912}"/>
                </a:ext>
              </a:extLst>
            </p:cNvPr>
            <p:cNvCxnSpPr>
              <a:cxnSpLocks/>
            </p:cNvCxnSpPr>
            <p:nvPr/>
          </p:nvCxnSpPr>
          <p:spPr>
            <a:xfrm>
              <a:off x="1703539" y="2583400"/>
              <a:ext cx="0" cy="546822"/>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 name="TextBox 18">
            <a:extLst>
              <a:ext uri="{FF2B5EF4-FFF2-40B4-BE49-F238E27FC236}">
                <a16:creationId xmlns:a16="http://schemas.microsoft.com/office/drawing/2014/main" id="{B56725A3-ABBA-B846-A74E-FA442C12134E}"/>
              </a:ext>
            </a:extLst>
          </p:cNvPr>
          <p:cNvSpPr txBox="1"/>
          <p:nvPr/>
        </p:nvSpPr>
        <p:spPr>
          <a:xfrm>
            <a:off x="951978" y="4835047"/>
            <a:ext cx="7315201" cy="1200329"/>
          </a:xfrm>
          <a:prstGeom prst="rect">
            <a:avLst/>
          </a:prstGeom>
          <a:noFill/>
        </p:spPr>
        <p:txBody>
          <a:bodyPr wrap="square" rtlCol="0">
            <a:spAutoFit/>
          </a:bodyPr>
          <a:lstStyle/>
          <a:p>
            <a:r>
              <a:rPr lang="en-US" dirty="0"/>
              <a:t>Jersey who have been under the reign of the Kings of England (who are also still the Dukes of Normandy) have to decide if they stay loyal to the English crown or revert back to being ruled by the King of France who has invaded and taken Normandy.</a:t>
            </a:r>
          </a:p>
        </p:txBody>
      </p:sp>
    </p:spTree>
    <p:extLst>
      <p:ext uri="{BB962C8B-B14F-4D97-AF65-F5344CB8AC3E}">
        <p14:creationId xmlns:p14="http://schemas.microsoft.com/office/powerpoint/2010/main" val="59463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anim calcmode="lin" valueType="num">
                                      <p:cBhvr>
                                        <p:cTn id="14" dur="2000" fill="hold"/>
                                        <p:tgtEl>
                                          <p:spTgt spid="16"/>
                                        </p:tgtEl>
                                        <p:attrNameLst>
                                          <p:attrName>style.rotation</p:attrName>
                                        </p:attrNameLst>
                                      </p:cBhvr>
                                      <p:tavLst>
                                        <p:tav tm="0">
                                          <p:val>
                                            <p:fltVal val="720"/>
                                          </p:val>
                                        </p:tav>
                                        <p:tav tm="100000">
                                          <p:val>
                                            <p:fltVal val="0"/>
                                          </p:val>
                                        </p:tav>
                                      </p:tavLst>
                                    </p:anim>
                                    <p:anim calcmode="lin" valueType="num">
                                      <p:cBhvr>
                                        <p:cTn id="15" dur="2000" fill="hold"/>
                                        <p:tgtEl>
                                          <p:spTgt spid="16"/>
                                        </p:tgtEl>
                                        <p:attrNameLst>
                                          <p:attrName>ppt_h</p:attrName>
                                        </p:attrNameLst>
                                      </p:cBhvr>
                                      <p:tavLst>
                                        <p:tav tm="0">
                                          <p:val>
                                            <p:fltVal val="0"/>
                                          </p:val>
                                        </p:tav>
                                        <p:tav tm="100000">
                                          <p:val>
                                            <p:strVal val="#ppt_h"/>
                                          </p:val>
                                        </p:tav>
                                      </p:tavLst>
                                    </p:anim>
                                    <p:anim calcmode="lin" valueType="num">
                                      <p:cBhvr>
                                        <p:cTn id="16" dur="2000" fill="hold"/>
                                        <p:tgtEl>
                                          <p:spTgt spid="16"/>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B020-84DE-F24B-9628-5CA00EEE0697}"/>
              </a:ext>
            </a:extLst>
          </p:cNvPr>
          <p:cNvSpPr>
            <a:spLocks noGrp="1"/>
          </p:cNvSpPr>
          <p:nvPr>
            <p:ph type="title"/>
          </p:nvPr>
        </p:nvSpPr>
        <p:spPr>
          <a:xfrm>
            <a:off x="457200" y="274638"/>
            <a:ext cx="3749324" cy="1143000"/>
          </a:xfrm>
        </p:spPr>
        <p:txBody>
          <a:bodyPr/>
          <a:lstStyle/>
          <a:p>
            <a:r>
              <a:rPr lang="en-US" sz="3200" dirty="0"/>
              <a:t>Coat of arms of Normandy</a:t>
            </a:r>
          </a:p>
        </p:txBody>
      </p:sp>
      <p:pic>
        <p:nvPicPr>
          <p:cNvPr id="5" name="Content Placeholder 4">
            <a:extLst>
              <a:ext uri="{FF2B5EF4-FFF2-40B4-BE49-F238E27FC236}">
                <a16:creationId xmlns:a16="http://schemas.microsoft.com/office/drawing/2014/main" id="{F1DD4B67-D82C-FD45-9CAA-050A3940462A}"/>
              </a:ext>
            </a:extLst>
          </p:cNvPr>
          <p:cNvPicPr>
            <a:picLocks noGrp="1" noChangeAspect="1"/>
          </p:cNvPicPr>
          <p:nvPr>
            <p:ph idx="1"/>
          </p:nvPr>
        </p:nvPicPr>
        <p:blipFill>
          <a:blip r:embed="rId2"/>
          <a:stretch>
            <a:fillRect/>
          </a:stretch>
        </p:blipFill>
        <p:spPr>
          <a:xfrm>
            <a:off x="457199" y="1892300"/>
            <a:ext cx="3749325" cy="4362196"/>
          </a:xfrm>
        </p:spPr>
      </p:pic>
      <p:pic>
        <p:nvPicPr>
          <p:cNvPr id="7" name="Picture 6">
            <a:extLst>
              <a:ext uri="{FF2B5EF4-FFF2-40B4-BE49-F238E27FC236}">
                <a16:creationId xmlns:a16="http://schemas.microsoft.com/office/drawing/2014/main" id="{7B788A88-A81E-9D4D-95A4-F0B3DE78F275}"/>
              </a:ext>
            </a:extLst>
          </p:cNvPr>
          <p:cNvPicPr>
            <a:picLocks noChangeAspect="1"/>
          </p:cNvPicPr>
          <p:nvPr/>
        </p:nvPicPr>
        <p:blipFill>
          <a:blip r:embed="rId3"/>
          <a:stretch>
            <a:fillRect/>
          </a:stretch>
        </p:blipFill>
        <p:spPr>
          <a:xfrm>
            <a:off x="4937478" y="1892300"/>
            <a:ext cx="3749324" cy="4360752"/>
          </a:xfrm>
          <a:prstGeom prst="rect">
            <a:avLst/>
          </a:prstGeom>
        </p:spPr>
      </p:pic>
      <p:sp>
        <p:nvSpPr>
          <p:cNvPr id="8" name="Title 1">
            <a:extLst>
              <a:ext uri="{FF2B5EF4-FFF2-40B4-BE49-F238E27FC236}">
                <a16:creationId xmlns:a16="http://schemas.microsoft.com/office/drawing/2014/main" id="{44CA5B45-57CA-B34A-B6DF-18C042528491}"/>
              </a:ext>
            </a:extLst>
          </p:cNvPr>
          <p:cNvSpPr txBox="1">
            <a:spLocks/>
          </p:cNvSpPr>
          <p:nvPr/>
        </p:nvSpPr>
        <p:spPr bwMode="auto">
          <a:xfrm>
            <a:off x="4937476" y="274638"/>
            <a:ext cx="374932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r>
              <a:rPr lang="en-US" sz="3200" dirty="0"/>
              <a:t>Coat of arms of Jersey</a:t>
            </a:r>
          </a:p>
        </p:txBody>
      </p:sp>
    </p:spTree>
    <p:extLst>
      <p:ext uri="{BB962C8B-B14F-4D97-AF65-F5344CB8AC3E}">
        <p14:creationId xmlns:p14="http://schemas.microsoft.com/office/powerpoint/2010/main" val="61784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3DA6-1ACE-F747-B14F-B1D5099698B0}"/>
              </a:ext>
            </a:extLst>
          </p:cNvPr>
          <p:cNvSpPr>
            <a:spLocks noGrp="1"/>
          </p:cNvSpPr>
          <p:nvPr>
            <p:ph type="title"/>
          </p:nvPr>
        </p:nvSpPr>
        <p:spPr>
          <a:xfrm>
            <a:off x="457200" y="1"/>
            <a:ext cx="8229600" cy="1778696"/>
          </a:xfrm>
        </p:spPr>
        <p:txBody>
          <a:bodyPr/>
          <a:lstStyle/>
          <a:p>
            <a:r>
              <a:rPr lang="en-US" sz="2800" dirty="0"/>
              <a:t>During this time, many Norman French words were incorporated into the old Anglo-Saxon language. </a:t>
            </a:r>
          </a:p>
        </p:txBody>
      </p:sp>
      <p:sp>
        <p:nvSpPr>
          <p:cNvPr id="4" name="TextBox 3">
            <a:extLst>
              <a:ext uri="{FF2B5EF4-FFF2-40B4-BE49-F238E27FC236}">
                <a16:creationId xmlns:a16="http://schemas.microsoft.com/office/drawing/2014/main" id="{4139A81D-D614-6747-ACAD-288ADD0B5DD2}"/>
              </a:ext>
            </a:extLst>
          </p:cNvPr>
          <p:cNvSpPr txBox="1"/>
          <p:nvPr/>
        </p:nvSpPr>
        <p:spPr>
          <a:xfrm>
            <a:off x="187891" y="2339240"/>
            <a:ext cx="2730674" cy="523220"/>
          </a:xfrm>
          <a:prstGeom prst="rect">
            <a:avLst/>
          </a:prstGeom>
          <a:noFill/>
        </p:spPr>
        <p:txBody>
          <a:bodyPr wrap="square" rtlCol="0">
            <a:spAutoFit/>
          </a:bodyPr>
          <a:lstStyle/>
          <a:p>
            <a:r>
              <a:rPr lang="en-US" sz="2800" dirty="0"/>
              <a:t>As a result, over </a:t>
            </a:r>
          </a:p>
        </p:txBody>
      </p:sp>
      <p:pic>
        <p:nvPicPr>
          <p:cNvPr id="1026" name="Picture 2" descr="3,905 10000 Stock Photos and Images - 123RF">
            <a:extLst>
              <a:ext uri="{FF2B5EF4-FFF2-40B4-BE49-F238E27FC236}">
                <a16:creationId xmlns:a16="http://schemas.microsoft.com/office/drawing/2014/main" id="{FF126331-40C3-CF4C-9DE7-951AFEEBA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573" y="1611943"/>
            <a:ext cx="571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889CE6-CD6D-E74B-85DE-5C75B64336DD}"/>
              </a:ext>
            </a:extLst>
          </p:cNvPr>
          <p:cNvSpPr txBox="1"/>
          <p:nvPr/>
        </p:nvSpPr>
        <p:spPr>
          <a:xfrm>
            <a:off x="457200" y="4977533"/>
            <a:ext cx="7935238" cy="954107"/>
          </a:xfrm>
          <a:prstGeom prst="rect">
            <a:avLst/>
          </a:prstGeom>
          <a:noFill/>
        </p:spPr>
        <p:txBody>
          <a:bodyPr wrap="square" rtlCol="0">
            <a:spAutoFit/>
          </a:bodyPr>
          <a:lstStyle/>
          <a:p>
            <a:r>
              <a:rPr lang="en-US" sz="2800" dirty="0"/>
              <a:t>words that we use today in the English language come from Norman French.</a:t>
            </a:r>
          </a:p>
        </p:txBody>
      </p:sp>
    </p:spTree>
    <p:extLst>
      <p:ext uri="{BB962C8B-B14F-4D97-AF65-F5344CB8AC3E}">
        <p14:creationId xmlns:p14="http://schemas.microsoft.com/office/powerpoint/2010/main" val="111059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ppt_x"/>
                                          </p:val>
                                        </p:tav>
                                        <p:tav tm="100000">
                                          <p:val>
                                            <p:strVal val="#ppt_x"/>
                                          </p:val>
                                        </p:tav>
                                      </p:tavLst>
                                    </p:anim>
                                    <p:anim calcmode="lin" valueType="num">
                                      <p:cBhvr additive="base">
                                        <p:cTn id="11" dur="500" fill="hold"/>
                                        <p:tgtEl>
                                          <p:spTgt spid="1026"/>
                                        </p:tgtEl>
                                        <p:attrNameLst>
                                          <p:attrName>ppt_y</p:attrName>
                                        </p:attrNameLst>
                                      </p:cBhvr>
                                      <p:tavLst>
                                        <p:tav tm="0">
                                          <p:val>
                                            <p:strVal val="1+#ppt_h/2"/>
                                          </p:val>
                                        </p:tav>
                                        <p:tav tm="100000">
                                          <p:val>
                                            <p:strVal val="#ppt_y"/>
                                          </p:val>
                                        </p:tav>
                                      </p:tavLst>
                                    </p:anim>
                                  </p:childTnLst>
                                </p:cTn>
                              </p:par>
                              <p:par>
                                <p:cTn id="12" presetID="26" presetClass="emph" presetSubtype="0" repeatCount="5000" fill="hold" nodeType="with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D52C4D-30C2-0045-87C6-794AA0E423DE}"/>
              </a:ext>
            </a:extLst>
          </p:cNvPr>
          <p:cNvSpPr txBox="1"/>
          <p:nvPr/>
        </p:nvSpPr>
        <p:spPr>
          <a:xfrm>
            <a:off x="525699" y="663879"/>
            <a:ext cx="3857146" cy="523220"/>
          </a:xfrm>
          <a:prstGeom prst="rect">
            <a:avLst/>
          </a:prstGeom>
          <a:noFill/>
        </p:spPr>
        <p:txBody>
          <a:bodyPr wrap="none" rtlCol="0">
            <a:spAutoFit/>
          </a:bodyPr>
          <a:lstStyle/>
          <a:p>
            <a:r>
              <a:rPr lang="en-US" sz="2800" i="1" dirty="0">
                <a:solidFill>
                  <a:srgbClr val="C00000"/>
                </a:solidFill>
              </a:rPr>
              <a:t>Pudding</a:t>
            </a:r>
            <a:r>
              <a:rPr lang="en-US" sz="2800" dirty="0"/>
              <a:t> – </a:t>
            </a:r>
            <a:r>
              <a:rPr lang="en-US" sz="2800" dirty="0" err="1"/>
              <a:t>boudîn</a:t>
            </a:r>
            <a:r>
              <a:rPr lang="en-US" sz="2800" dirty="0"/>
              <a:t> - </a:t>
            </a:r>
            <a:r>
              <a:rPr lang="en-US" sz="2800" dirty="0" err="1"/>
              <a:t>podîn</a:t>
            </a:r>
            <a:endParaRPr lang="en-US" sz="2800" dirty="0"/>
          </a:p>
        </p:txBody>
      </p:sp>
      <p:sp>
        <p:nvSpPr>
          <p:cNvPr id="5" name="TextBox 4">
            <a:extLst>
              <a:ext uri="{FF2B5EF4-FFF2-40B4-BE49-F238E27FC236}">
                <a16:creationId xmlns:a16="http://schemas.microsoft.com/office/drawing/2014/main" id="{1799F10F-8775-394C-8EF5-DCE210C934D8}"/>
              </a:ext>
            </a:extLst>
          </p:cNvPr>
          <p:cNvSpPr txBox="1"/>
          <p:nvPr/>
        </p:nvSpPr>
        <p:spPr>
          <a:xfrm>
            <a:off x="613381" y="1617944"/>
            <a:ext cx="2977162" cy="523220"/>
          </a:xfrm>
          <a:prstGeom prst="rect">
            <a:avLst/>
          </a:prstGeom>
          <a:noFill/>
        </p:spPr>
        <p:txBody>
          <a:bodyPr wrap="none" rtlCol="0">
            <a:spAutoFit/>
          </a:bodyPr>
          <a:lstStyle/>
          <a:p>
            <a:r>
              <a:rPr lang="en-US" sz="2800" i="1" dirty="0">
                <a:solidFill>
                  <a:srgbClr val="C00000"/>
                </a:solidFill>
              </a:rPr>
              <a:t>Very</a:t>
            </a:r>
            <a:r>
              <a:rPr lang="en-US" sz="2800" dirty="0"/>
              <a:t> – </a:t>
            </a:r>
            <a:r>
              <a:rPr lang="en-US" sz="2800" dirty="0" err="1"/>
              <a:t>vraie</a:t>
            </a:r>
            <a:r>
              <a:rPr lang="en-US" sz="2800" dirty="0"/>
              <a:t> - </a:t>
            </a:r>
            <a:r>
              <a:rPr lang="en-US" sz="2800" dirty="0" err="1"/>
              <a:t>vèthe</a:t>
            </a:r>
            <a:endParaRPr lang="en-US" sz="2800" dirty="0"/>
          </a:p>
        </p:txBody>
      </p:sp>
      <p:sp>
        <p:nvSpPr>
          <p:cNvPr id="6" name="TextBox 5">
            <a:extLst>
              <a:ext uri="{FF2B5EF4-FFF2-40B4-BE49-F238E27FC236}">
                <a16:creationId xmlns:a16="http://schemas.microsoft.com/office/drawing/2014/main" id="{B52208F3-3C56-804B-A039-3DF93EE514FF}"/>
              </a:ext>
            </a:extLst>
          </p:cNvPr>
          <p:cNvSpPr txBox="1"/>
          <p:nvPr/>
        </p:nvSpPr>
        <p:spPr>
          <a:xfrm>
            <a:off x="613381" y="2572009"/>
            <a:ext cx="3257302" cy="523220"/>
          </a:xfrm>
          <a:prstGeom prst="rect">
            <a:avLst/>
          </a:prstGeom>
          <a:noFill/>
        </p:spPr>
        <p:txBody>
          <a:bodyPr wrap="none" rtlCol="0">
            <a:spAutoFit/>
          </a:bodyPr>
          <a:lstStyle/>
          <a:p>
            <a:r>
              <a:rPr lang="en-US" sz="2800" i="1" dirty="0">
                <a:solidFill>
                  <a:srgbClr val="C00000"/>
                </a:solidFill>
              </a:rPr>
              <a:t>Different</a:t>
            </a:r>
            <a:r>
              <a:rPr lang="en-US" sz="2800" dirty="0"/>
              <a:t> – </a:t>
            </a:r>
            <a:r>
              <a:rPr lang="en-US" sz="2800" dirty="0" err="1"/>
              <a:t>difféthent</a:t>
            </a:r>
            <a:endParaRPr lang="en-US" sz="2800" dirty="0"/>
          </a:p>
        </p:txBody>
      </p:sp>
      <p:sp>
        <p:nvSpPr>
          <p:cNvPr id="7" name="TextBox 6">
            <a:extLst>
              <a:ext uri="{FF2B5EF4-FFF2-40B4-BE49-F238E27FC236}">
                <a16:creationId xmlns:a16="http://schemas.microsoft.com/office/drawing/2014/main" id="{B3776A22-96C6-A340-9FC7-4E2678AF4734}"/>
              </a:ext>
            </a:extLst>
          </p:cNvPr>
          <p:cNvSpPr txBox="1"/>
          <p:nvPr/>
        </p:nvSpPr>
        <p:spPr>
          <a:xfrm>
            <a:off x="613381" y="3526074"/>
            <a:ext cx="3751220" cy="523220"/>
          </a:xfrm>
          <a:prstGeom prst="rect">
            <a:avLst/>
          </a:prstGeom>
          <a:noFill/>
        </p:spPr>
        <p:txBody>
          <a:bodyPr wrap="none" rtlCol="0">
            <a:spAutoFit/>
          </a:bodyPr>
          <a:lstStyle/>
          <a:p>
            <a:r>
              <a:rPr lang="en-US" sz="2800" i="1" dirty="0">
                <a:solidFill>
                  <a:srgbClr val="C00000"/>
                </a:solidFill>
              </a:rPr>
              <a:t>Dandelion </a:t>
            </a:r>
            <a:r>
              <a:rPr lang="en-US" sz="2800" dirty="0"/>
              <a:t>– dent </a:t>
            </a:r>
            <a:r>
              <a:rPr lang="en-US" sz="2800" dirty="0" err="1"/>
              <a:t>dé</a:t>
            </a:r>
            <a:r>
              <a:rPr lang="en-US" sz="2800" dirty="0"/>
              <a:t> lion</a:t>
            </a:r>
          </a:p>
        </p:txBody>
      </p:sp>
      <p:sp>
        <p:nvSpPr>
          <p:cNvPr id="8" name="TextBox 7">
            <a:extLst>
              <a:ext uri="{FF2B5EF4-FFF2-40B4-BE49-F238E27FC236}">
                <a16:creationId xmlns:a16="http://schemas.microsoft.com/office/drawing/2014/main" id="{926B008C-4189-F14E-BFF4-8D76776647FF}"/>
              </a:ext>
            </a:extLst>
          </p:cNvPr>
          <p:cNvSpPr txBox="1"/>
          <p:nvPr/>
        </p:nvSpPr>
        <p:spPr>
          <a:xfrm>
            <a:off x="613381" y="5692151"/>
            <a:ext cx="3027047" cy="523220"/>
          </a:xfrm>
          <a:prstGeom prst="rect">
            <a:avLst/>
          </a:prstGeom>
          <a:noFill/>
        </p:spPr>
        <p:txBody>
          <a:bodyPr wrap="none" rtlCol="0">
            <a:spAutoFit/>
          </a:bodyPr>
          <a:lstStyle/>
          <a:p>
            <a:r>
              <a:rPr lang="en-US" sz="2800" i="1" dirty="0">
                <a:solidFill>
                  <a:srgbClr val="C00000"/>
                </a:solidFill>
              </a:rPr>
              <a:t>Cabbage </a:t>
            </a:r>
            <a:r>
              <a:rPr lang="en-US" sz="2800" dirty="0"/>
              <a:t>– </a:t>
            </a:r>
            <a:r>
              <a:rPr lang="en-US" sz="2800" dirty="0" err="1"/>
              <a:t>caboche</a:t>
            </a:r>
            <a:endParaRPr lang="en-US" sz="2800" dirty="0"/>
          </a:p>
        </p:txBody>
      </p:sp>
      <p:pic>
        <p:nvPicPr>
          <p:cNvPr id="2050" name="Picture 2" descr="Microwave Syrup Sponge Pudding">
            <a:extLst>
              <a:ext uri="{FF2B5EF4-FFF2-40B4-BE49-F238E27FC236}">
                <a16:creationId xmlns:a16="http://schemas.microsoft.com/office/drawing/2014/main" id="{3C70B377-6325-F449-97E9-CE0D8C2F90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42" b="10233"/>
          <a:stretch/>
        </p:blipFill>
        <p:spPr bwMode="auto">
          <a:xfrm>
            <a:off x="4761157" y="366575"/>
            <a:ext cx="1456281" cy="16410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51 Dandylion Images, Stock Photos &amp; Vectors | Shutterstock">
            <a:extLst>
              <a:ext uri="{FF2B5EF4-FFF2-40B4-BE49-F238E27FC236}">
                <a16:creationId xmlns:a16="http://schemas.microsoft.com/office/drawing/2014/main" id="{35E5EA70-FCB3-D241-8241-C7198D896E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94" r="16779" b="7289"/>
          <a:stretch/>
        </p:blipFill>
        <p:spPr bwMode="auto">
          <a:xfrm>
            <a:off x="4540355" y="2756860"/>
            <a:ext cx="1465927" cy="14218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408,113 Cabbage Stock Photos, Pictures &amp; Royalty-Free Images - iStock">
            <a:extLst>
              <a:ext uri="{FF2B5EF4-FFF2-40B4-BE49-F238E27FC236}">
                <a16:creationId xmlns:a16="http://schemas.microsoft.com/office/drawing/2014/main" id="{E566E3C1-7496-FC46-BB92-72D553056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557" y="5255966"/>
            <a:ext cx="1386543" cy="13955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1710B1A-2A99-4E4D-AE1F-BD711FE84A76}"/>
              </a:ext>
            </a:extLst>
          </p:cNvPr>
          <p:cNvSpPr txBox="1"/>
          <p:nvPr/>
        </p:nvSpPr>
        <p:spPr>
          <a:xfrm>
            <a:off x="613381" y="4596120"/>
            <a:ext cx="2596801" cy="523220"/>
          </a:xfrm>
          <a:prstGeom prst="rect">
            <a:avLst/>
          </a:prstGeom>
          <a:noFill/>
        </p:spPr>
        <p:txBody>
          <a:bodyPr wrap="none" rtlCol="0">
            <a:spAutoFit/>
          </a:bodyPr>
          <a:lstStyle/>
          <a:p>
            <a:r>
              <a:rPr lang="en-US" sz="2800" i="1" dirty="0">
                <a:solidFill>
                  <a:srgbClr val="C00000"/>
                </a:solidFill>
              </a:rPr>
              <a:t>Garden </a:t>
            </a:r>
            <a:r>
              <a:rPr lang="en-US" sz="2800" dirty="0"/>
              <a:t>– </a:t>
            </a:r>
            <a:r>
              <a:rPr lang="en-US" sz="2800" dirty="0" err="1"/>
              <a:t>gardîn</a:t>
            </a:r>
            <a:r>
              <a:rPr lang="en-US" sz="2800" dirty="0"/>
              <a:t> </a:t>
            </a:r>
          </a:p>
        </p:txBody>
      </p:sp>
    </p:spTree>
    <p:extLst>
      <p:ext uri="{BB962C8B-B14F-4D97-AF65-F5344CB8AC3E}">
        <p14:creationId xmlns:p14="http://schemas.microsoft.com/office/powerpoint/2010/main" val="17485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dissolv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par>
                                <p:cTn id="26" presetID="9" presetClass="entr" presetSubtype="0"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dissolv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par>
                                <p:cTn id="39" presetID="9" presetClass="entr" presetSubtype="0"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dissolve">
                                      <p:cBhvr>
                                        <p:cTn id="41"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8120</TotalTime>
  <Words>519</Words>
  <Application>Microsoft Macintosh PowerPoint</Application>
  <PresentationFormat>On-screen Show (4:3)</PresentationFormat>
  <Paragraphs>94</Paragraphs>
  <Slides>17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Comic Sans MS</vt:lpstr>
      <vt:lpstr>Museo 300 Regular</vt:lpstr>
      <vt:lpstr>Office Theme</vt:lpstr>
      <vt:lpstr>PowerPoint Presentation</vt:lpstr>
      <vt:lpstr>PowerPoint Presentation</vt:lpstr>
      <vt:lpstr>PowerPoint Presentation</vt:lpstr>
      <vt:lpstr>Aniet, j’sommes à apprendre…</vt:lpstr>
      <vt:lpstr>Timeline</vt:lpstr>
      <vt:lpstr>Timeline</vt:lpstr>
      <vt:lpstr>Coat of arms of Normandy</vt:lpstr>
      <vt:lpstr>During this time, many Norman French words were incorporated into the old Anglo-Saxon language. </vt:lpstr>
      <vt:lpstr>PowerPoint Presentation</vt:lpstr>
      <vt:lpstr>PowerPoint Presentation</vt:lpstr>
      <vt:lpstr>PowerPoint Presentation</vt:lpstr>
      <vt:lpstr>PowerPoint Presentation</vt:lpstr>
      <vt:lpstr>PowerPoint Presentation</vt:lpstr>
      <vt:lpstr>La Bébé</vt:lpstr>
      <vt:lpstr>Traditional Norman Games</vt:lpstr>
      <vt:lpstr>Traditional Norman Games</vt:lpstr>
      <vt:lpstr>À bétôt </vt:lpstr>
    </vt:vector>
  </TitlesOfParts>
  <Manager/>
  <Company>Education I.T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Charlie Le Maistre</dc:creator>
  <cp:keywords/>
  <dc:description/>
  <cp:lastModifiedBy>Charlie Le Maistre</cp:lastModifiedBy>
  <cp:revision>116</cp:revision>
  <dcterms:created xsi:type="dcterms:W3CDTF">2018-05-24T13:01:08Z</dcterms:created>
  <dcterms:modified xsi:type="dcterms:W3CDTF">2023-11-30T12:43:32Z</dcterms:modified>
  <cp:category/>
</cp:coreProperties>
</file>