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7" r:id="rId2"/>
    <p:sldId id="393" r:id="rId3"/>
    <p:sldId id="394" r:id="rId4"/>
    <p:sldId id="40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8"/>
    <p:restoredTop sz="93038"/>
  </p:normalViewPr>
  <p:slideViewPr>
    <p:cSldViewPr snapToGrid="0" snapToObjects="1">
      <p:cViewPr varScale="1">
        <p:scale>
          <a:sx n="66" d="100"/>
          <a:sy n="66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EA23A240-AFD7-7844-82FD-06052DDDB868}" type="datetimeFigureOut">
              <a:rPr lang="en-US" smtClean="0"/>
              <a:pPr/>
              <a:t>4/9/20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E7321320-FB5D-AC46-9A9D-B3AB5643F5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6000"/>
                <a:lumOff val="24000"/>
              </a:schemeClr>
            </a:gs>
            <a:gs pos="9000">
              <a:srgbClr val="FFC000"/>
            </a:gs>
            <a:gs pos="4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7BEE36E1-471E-3C41-906E-83AB8C6C17A4}" type="datetimeFigureOut">
              <a:rPr lang="en-US" smtClean="0"/>
              <a:pPr/>
              <a:t>4/9/20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76BAE30E-73B9-B241-8687-E2FE5CA84B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90" y="2299045"/>
            <a:ext cx="8166810" cy="1576859"/>
          </a:xfrm>
        </p:spPr>
        <p:txBody>
          <a:bodyPr>
            <a:normAutofit/>
          </a:bodyPr>
          <a:lstStyle/>
          <a:p>
            <a:r>
              <a:rPr lang="en-US" sz="8800" dirty="0" err="1">
                <a:latin typeface="Arial Regular"/>
              </a:rPr>
              <a:t>Pâques</a:t>
            </a:r>
            <a:endParaRPr lang="en-US" sz="8800" dirty="0">
              <a:latin typeface="Arial Regular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195" y="4362995"/>
            <a:ext cx="3975717" cy="107824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Regular"/>
              </a:rPr>
              <a:t>Easter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98DFB-3F93-0849-9F6E-D1570F48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784" y="-401369"/>
            <a:ext cx="5105401" cy="382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1C37A-5614-134D-BDB4-2490363BB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858" y="4070351"/>
            <a:ext cx="3020141" cy="2263774"/>
          </a:xfrm>
          <a:prstGeom prst="rect">
            <a:avLst/>
          </a:prstGeom>
        </p:spPr>
      </p:pic>
      <p:pic>
        <p:nvPicPr>
          <p:cNvPr id="6" name="Paques">
            <a:hlinkClick r:id="" action="ppaction://media"/>
            <a:extLst>
              <a:ext uri="{FF2B5EF4-FFF2-40B4-BE49-F238E27FC236}">
                <a16:creationId xmlns:a16="http://schemas.microsoft.com/office/drawing/2014/main" id="{1F8B6541-3547-4640-A640-E74DD33C2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0172" y="21045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6724823" y="3107102"/>
            <a:ext cx="5142921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un </a:t>
            </a:r>
            <a:r>
              <a:rPr lang="en-US" sz="8800" dirty="0" err="1">
                <a:latin typeface="Arial Regular"/>
              </a:rPr>
              <a:t>angné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11A0D-1C2D-3A4A-AC97-4957F153D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D07B42-52B0-0B40-8B42-B261047C1764}"/>
              </a:ext>
            </a:extLst>
          </p:cNvPr>
          <p:cNvSpPr txBox="1">
            <a:spLocks/>
          </p:cNvSpPr>
          <p:nvPr/>
        </p:nvSpPr>
        <p:spPr>
          <a:xfrm>
            <a:off x="8575782" y="4724302"/>
            <a:ext cx="3616037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lamb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7F35F-9725-9542-B777-0026B7700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56" y="716288"/>
            <a:ext cx="5052805" cy="50528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 angne">
            <a:hlinkClick r:id="" action="ppaction://media"/>
            <a:extLst>
              <a:ext uri="{FF2B5EF4-FFF2-40B4-BE49-F238E27FC236}">
                <a16:creationId xmlns:a16="http://schemas.microsoft.com/office/drawing/2014/main" id="{9EF7CB3F-F58A-5B4F-8068-9C86DC275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5049" y="2094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5729186" y="1052452"/>
            <a:ext cx="6631041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un </a:t>
            </a:r>
            <a:r>
              <a:rPr lang="en-US" sz="8800" dirty="0" err="1">
                <a:latin typeface="Arial Regular"/>
              </a:rPr>
              <a:t>pouochîn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726BB-8B8E-C94F-942F-AFD80BA1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493900-0AA0-2144-900F-F6D1C991671E}"/>
              </a:ext>
            </a:extLst>
          </p:cNvPr>
          <p:cNvSpPr txBox="1">
            <a:spLocks/>
          </p:cNvSpPr>
          <p:nvPr/>
        </p:nvSpPr>
        <p:spPr>
          <a:xfrm>
            <a:off x="8954240" y="2636252"/>
            <a:ext cx="3616037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chick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F22C5-5361-F449-AD24-4FF147A43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4" y="643890"/>
            <a:ext cx="4834552" cy="50933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 pouochin">
            <a:hlinkClick r:id="" action="ppaction://media"/>
            <a:extLst>
              <a:ext uri="{FF2B5EF4-FFF2-40B4-BE49-F238E27FC236}">
                <a16:creationId xmlns:a16="http://schemas.microsoft.com/office/drawing/2014/main" id="{E03E7700-A5C2-1248-84BF-4177CA488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1455" y="2868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4581727" y="1260562"/>
            <a:ext cx="7425446" cy="2653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Arial Regular"/>
              </a:rPr>
              <a:t>un </a:t>
            </a:r>
            <a:r>
              <a:rPr lang="en-US" sz="8800" dirty="0" err="1">
                <a:latin typeface="Arial Regular"/>
              </a:rPr>
              <a:t>oeu</a:t>
            </a:r>
            <a:r>
              <a:rPr lang="en-US" sz="8800" dirty="0">
                <a:latin typeface="Arial Regular"/>
              </a:rPr>
              <a:t> </a:t>
            </a:r>
            <a:r>
              <a:rPr lang="en-US" sz="8800" dirty="0" err="1">
                <a:latin typeface="Arial Regular"/>
              </a:rPr>
              <a:t>d’Pâques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C90D3-C746-0046-BE43-0C53322B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E5446-0027-C244-8D69-A5A83E38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" y="574323"/>
            <a:ext cx="4108991" cy="52880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45C4BB-4B5E-3C4C-BC68-8E23A11A24FC}"/>
              </a:ext>
            </a:extLst>
          </p:cNvPr>
          <p:cNvSpPr txBox="1">
            <a:spLocks/>
          </p:cNvSpPr>
          <p:nvPr/>
        </p:nvSpPr>
        <p:spPr>
          <a:xfrm>
            <a:off x="5822554" y="4173339"/>
            <a:ext cx="4943792" cy="10447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An Easter egg</a:t>
            </a:r>
          </a:p>
        </p:txBody>
      </p:sp>
      <p:pic>
        <p:nvPicPr>
          <p:cNvPr id="8" name="un oeu d'Paques">
            <a:hlinkClick r:id="" action="ppaction://media"/>
            <a:extLst>
              <a:ext uri="{FF2B5EF4-FFF2-40B4-BE49-F238E27FC236}">
                <a16:creationId xmlns:a16="http://schemas.microsoft.com/office/drawing/2014/main" id="{F54CEC8F-99AC-C34D-98D4-0CA73B4C4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9946" y="10010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14AD4E-56A8-7E41-BA8D-55599CF40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56804" y="418113"/>
            <a:ext cx="10092690" cy="17160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err="1">
                <a:latin typeface="Arial Regular"/>
              </a:rPr>
              <a:t>Bouôn</a:t>
            </a:r>
            <a:r>
              <a:rPr lang="en-US" sz="14000" dirty="0">
                <a:latin typeface="Arial Regular"/>
              </a:rPr>
              <a:t> </a:t>
            </a:r>
            <a:r>
              <a:rPr lang="en-US" sz="14000" dirty="0" err="1">
                <a:latin typeface="Arial Regular"/>
              </a:rPr>
              <a:t>Pâques</a:t>
            </a:r>
            <a:r>
              <a:rPr lang="en-US" sz="14000" dirty="0">
                <a:latin typeface="Arial Regular"/>
              </a:rPr>
              <a:t>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886B6-B53B-6F44-8DFA-DC4B1102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462" y="2562601"/>
            <a:ext cx="8781374" cy="34819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ouon Paques">
            <a:hlinkClick r:id="" action="ppaction://media"/>
            <a:extLst>
              <a:ext uri="{FF2B5EF4-FFF2-40B4-BE49-F238E27FC236}">
                <a16:creationId xmlns:a16="http://schemas.microsoft.com/office/drawing/2014/main" id="{29C5755B-394A-A64F-B8CB-FEE924609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9494" y="2134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5979300" y="3118540"/>
            <a:ext cx="5936475" cy="1617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latin typeface="Arial Regular"/>
              </a:rPr>
              <a:t>eune</a:t>
            </a:r>
            <a:r>
              <a:rPr lang="en-US" sz="8800" dirty="0">
                <a:latin typeface="Arial Regular"/>
              </a:rPr>
              <a:t> </a:t>
            </a:r>
            <a:r>
              <a:rPr lang="en-US" sz="8800" dirty="0" err="1">
                <a:latin typeface="Arial Regular"/>
              </a:rPr>
              <a:t>gâche</a:t>
            </a:r>
            <a:endParaRPr lang="en-US" sz="8800" dirty="0">
              <a:latin typeface="Arial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EA51-DDEC-B84D-94F7-A75019F0D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A07DDF-0FF1-AA45-9E90-6D65C24E5D0F}"/>
              </a:ext>
            </a:extLst>
          </p:cNvPr>
          <p:cNvSpPr txBox="1">
            <a:spLocks/>
          </p:cNvSpPr>
          <p:nvPr/>
        </p:nvSpPr>
        <p:spPr>
          <a:xfrm>
            <a:off x="9129737" y="4680413"/>
            <a:ext cx="2786038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cake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A4332-59D0-EC4C-B0CC-7C009C720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24" y="937768"/>
            <a:ext cx="5158232" cy="51582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une gache">
            <a:hlinkClick r:id="" action="ppaction://media"/>
            <a:extLst>
              <a:ext uri="{FF2B5EF4-FFF2-40B4-BE49-F238E27FC236}">
                <a16:creationId xmlns:a16="http://schemas.microsoft.com/office/drawing/2014/main" id="{3DA875FB-4CBF-9644-975D-214BAA955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7797" y="22113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298565" y="4550756"/>
            <a:ext cx="10701944" cy="1617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err="1">
                <a:latin typeface="Arial Regular"/>
              </a:rPr>
              <a:t>eune</a:t>
            </a:r>
            <a:r>
              <a:rPr lang="en-US" sz="14000" dirty="0">
                <a:latin typeface="Arial Regular"/>
              </a:rPr>
              <a:t> </a:t>
            </a:r>
            <a:r>
              <a:rPr lang="en-US" sz="14000" dirty="0" err="1">
                <a:latin typeface="Arial Regular"/>
              </a:rPr>
              <a:t>ban’se</a:t>
            </a:r>
            <a:r>
              <a:rPr lang="en-US" sz="14000" dirty="0">
                <a:latin typeface="Arial Regular"/>
              </a:rPr>
              <a:t> </a:t>
            </a:r>
            <a:r>
              <a:rPr lang="en-US" sz="14000" dirty="0" err="1">
                <a:latin typeface="Arial Regular"/>
              </a:rPr>
              <a:t>crouaîsie</a:t>
            </a:r>
            <a:endParaRPr lang="en-US" sz="140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8C4E9-5A98-884B-B07F-6CF99BF4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D1F7A4-F50C-0A4C-A35B-80E5E7D86A3C}"/>
              </a:ext>
            </a:extLst>
          </p:cNvPr>
          <p:cNvSpPr txBox="1">
            <a:spLocks/>
          </p:cNvSpPr>
          <p:nvPr/>
        </p:nvSpPr>
        <p:spPr>
          <a:xfrm>
            <a:off x="4256116" y="5495931"/>
            <a:ext cx="5864291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hot cross bun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53959-DDAC-2F4C-8A19-391221A2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952" y="317282"/>
            <a:ext cx="6434513" cy="38607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une banse crouaisie">
            <a:hlinkClick r:id="" action="ppaction://media"/>
            <a:extLst>
              <a:ext uri="{FF2B5EF4-FFF2-40B4-BE49-F238E27FC236}">
                <a16:creationId xmlns:a16="http://schemas.microsoft.com/office/drawing/2014/main" id="{181F6F78-9DEB-2E4B-A968-01A68E234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0407" y="3804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3388110" y="5240800"/>
            <a:ext cx="7308465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des </a:t>
            </a:r>
            <a:r>
              <a:rPr lang="en-US" sz="8800" dirty="0" err="1">
                <a:latin typeface="Arial Regular"/>
              </a:rPr>
              <a:t>mèrvelles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8C4E9-5A98-884B-B07F-6CF99BF4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D1F7A4-F50C-0A4C-A35B-80E5E7D86A3C}"/>
              </a:ext>
            </a:extLst>
          </p:cNvPr>
          <p:cNvSpPr txBox="1">
            <a:spLocks/>
          </p:cNvSpPr>
          <p:nvPr/>
        </p:nvSpPr>
        <p:spPr>
          <a:xfrm>
            <a:off x="6327709" y="4196009"/>
            <a:ext cx="5864291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Jersey wonders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3D433-5B4B-7E4F-A684-DBD6F7BF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34" y="460578"/>
            <a:ext cx="7445936" cy="35287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des mervelles">
            <a:hlinkClick r:id="" action="ppaction://media"/>
            <a:extLst>
              <a:ext uri="{FF2B5EF4-FFF2-40B4-BE49-F238E27FC236}">
                <a16:creationId xmlns:a16="http://schemas.microsoft.com/office/drawing/2014/main" id="{B00AA198-5EB6-1047-AB34-616EABFA9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6575" y="31349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5240222" y="3037955"/>
            <a:ext cx="7225666" cy="1617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err="1">
                <a:latin typeface="Arial Regular"/>
              </a:rPr>
              <a:t>eune</a:t>
            </a:r>
            <a:r>
              <a:rPr lang="en-US" sz="14000" dirty="0">
                <a:latin typeface="Arial Regular"/>
              </a:rPr>
              <a:t> </a:t>
            </a:r>
            <a:r>
              <a:rPr lang="en-US" sz="14000" dirty="0" err="1">
                <a:latin typeface="Arial Regular"/>
              </a:rPr>
              <a:t>crouaix</a:t>
            </a:r>
            <a:endParaRPr lang="en-US" sz="140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FB7AC-BA35-7245-ADB8-E0B3F4E5D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16ED6D-6E3A-2148-A2B3-62AC1ACCB951}"/>
              </a:ext>
            </a:extLst>
          </p:cNvPr>
          <p:cNvSpPr txBox="1">
            <a:spLocks/>
          </p:cNvSpPr>
          <p:nvPr/>
        </p:nvSpPr>
        <p:spPr>
          <a:xfrm>
            <a:off x="8853055" y="4151399"/>
            <a:ext cx="2942706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cross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EDAA2-7AB3-B749-B4C0-CF8E198FD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2" y="385047"/>
            <a:ext cx="3465312" cy="60554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eune crouaix">
            <a:hlinkClick r:id="" action="ppaction://media"/>
            <a:extLst>
              <a:ext uri="{FF2B5EF4-FFF2-40B4-BE49-F238E27FC236}">
                <a16:creationId xmlns:a16="http://schemas.microsoft.com/office/drawing/2014/main" id="{A515A971-AB3D-E840-BB40-E6CE83F38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8326" y="42673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6280087" y="2648527"/>
            <a:ext cx="5291229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un </a:t>
            </a:r>
            <a:r>
              <a:rPr lang="en-US" sz="8800" dirty="0" err="1">
                <a:latin typeface="Arial Regular"/>
              </a:rPr>
              <a:t>pangni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19E79-5F7A-9242-B7F9-A733B3BC7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44CED7-DDE9-374C-9A0B-8DBAA7B88A9A}"/>
              </a:ext>
            </a:extLst>
          </p:cNvPr>
          <p:cNvSpPr txBox="1">
            <a:spLocks/>
          </p:cNvSpPr>
          <p:nvPr/>
        </p:nvSpPr>
        <p:spPr>
          <a:xfrm>
            <a:off x="8495607" y="4151399"/>
            <a:ext cx="3300154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basket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38E02-69DB-8544-A153-72FE54E58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35" y="756457"/>
            <a:ext cx="5295207" cy="52952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 pangni">
            <a:hlinkClick r:id="" action="ppaction://media"/>
            <a:extLst>
              <a:ext uri="{FF2B5EF4-FFF2-40B4-BE49-F238E27FC236}">
                <a16:creationId xmlns:a16="http://schemas.microsoft.com/office/drawing/2014/main" id="{2E74E5CA-7129-8843-BC50-B1F00EB4F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6908" y="42657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7094735" y="2279351"/>
            <a:ext cx="4476581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un </a:t>
            </a:r>
            <a:r>
              <a:rPr lang="en-US" sz="8800" dirty="0" err="1">
                <a:latin typeface="Arial Regular"/>
              </a:rPr>
              <a:t>lapîn</a:t>
            </a:r>
            <a:r>
              <a:rPr lang="en-US" sz="8800" dirty="0">
                <a:latin typeface="Arial Regular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02225-F7EF-C54E-8C32-3082D4E81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B52468-524C-8048-9AF6-078503CE2F8E}"/>
              </a:ext>
            </a:extLst>
          </p:cNvPr>
          <p:cNvSpPr txBox="1">
            <a:spLocks/>
          </p:cNvSpPr>
          <p:nvPr/>
        </p:nvSpPr>
        <p:spPr>
          <a:xfrm>
            <a:off x="8495607" y="4151399"/>
            <a:ext cx="3300154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a rabbit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BA53A-A007-CF40-A122-380232CEA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20" y="801067"/>
            <a:ext cx="5886681" cy="51508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 lapin">
            <a:hlinkClick r:id="" action="ppaction://media"/>
            <a:extLst>
              <a:ext uri="{FF2B5EF4-FFF2-40B4-BE49-F238E27FC236}">
                <a16:creationId xmlns:a16="http://schemas.microsoft.com/office/drawing/2014/main" id="{A27A2F4B-A79A-5747-8423-E75A34D69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0638" y="4151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4601440" y="5240800"/>
            <a:ext cx="6095135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du </a:t>
            </a:r>
            <a:r>
              <a:rPr lang="en-US" sz="8800" dirty="0" err="1">
                <a:latin typeface="Arial Regular"/>
              </a:rPr>
              <a:t>chocolat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BD9FE-344B-3D49-ACFC-A4F7AB2F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032905-FD0B-6448-AAB2-3D07B636FA76}"/>
              </a:ext>
            </a:extLst>
          </p:cNvPr>
          <p:cNvSpPr txBox="1">
            <a:spLocks/>
          </p:cNvSpPr>
          <p:nvPr/>
        </p:nvSpPr>
        <p:spPr>
          <a:xfrm>
            <a:off x="8354291" y="4001769"/>
            <a:ext cx="3616037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chocolate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1F68E-3650-AC44-8C29-FAD83AF00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55" y="402516"/>
            <a:ext cx="6401250" cy="46440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du chocolat">
            <a:hlinkClick r:id="" action="ppaction://media"/>
            <a:extLst>
              <a:ext uri="{FF2B5EF4-FFF2-40B4-BE49-F238E27FC236}">
                <a16:creationId xmlns:a16="http://schemas.microsoft.com/office/drawing/2014/main" id="{A862E4E2-F437-414F-8512-83B4AF727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5049" y="27245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939F1E-27BE-B245-AFA3-9D55A545743A}"/>
              </a:ext>
            </a:extLst>
          </p:cNvPr>
          <p:cNvSpPr txBox="1">
            <a:spLocks/>
          </p:cNvSpPr>
          <p:nvPr/>
        </p:nvSpPr>
        <p:spPr>
          <a:xfrm>
            <a:off x="4079644" y="5240800"/>
            <a:ext cx="6294640" cy="1617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latin typeface="Arial Regular"/>
              </a:rPr>
              <a:t>des </a:t>
            </a:r>
            <a:r>
              <a:rPr lang="en-US" sz="8800" dirty="0" err="1">
                <a:latin typeface="Arial Regular"/>
              </a:rPr>
              <a:t>g’zettes</a:t>
            </a:r>
            <a:endParaRPr lang="en-US" sz="8800" dirty="0">
              <a:latin typeface="Arial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11386-DA26-6E48-89D7-2314A878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AE494-C683-DF4A-BE0E-9E7677DC109C}"/>
              </a:ext>
            </a:extLst>
          </p:cNvPr>
          <p:cNvSpPr txBox="1">
            <a:spLocks/>
          </p:cNvSpPr>
          <p:nvPr/>
        </p:nvSpPr>
        <p:spPr>
          <a:xfrm>
            <a:off x="8566265" y="4196009"/>
            <a:ext cx="3616037" cy="1044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 Regular"/>
              </a:rPr>
              <a:t>daffodils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D2D87-6358-2240-9074-375CB1949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92" y="447425"/>
            <a:ext cx="6751014" cy="44902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des g'zettes">
            <a:hlinkClick r:id="" action="ppaction://media"/>
            <a:extLst>
              <a:ext uri="{FF2B5EF4-FFF2-40B4-BE49-F238E27FC236}">
                <a16:creationId xmlns:a16="http://schemas.microsoft.com/office/drawing/2014/main" id="{DB95DE65-82D9-0648-B6A6-474EFE28F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1397" y="2886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11146</TotalTime>
  <Words>52</Words>
  <Application>Microsoft Macintosh PowerPoint</Application>
  <PresentationFormat>Widescreen</PresentationFormat>
  <Paragraphs>25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Calibri Light</vt:lpstr>
      <vt:lpstr>Office Theme</vt:lpstr>
      <vt:lpstr>Pâques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Microsoft Office User</cp:lastModifiedBy>
  <cp:revision>251</cp:revision>
  <dcterms:created xsi:type="dcterms:W3CDTF">2018-05-16T09:05:51Z</dcterms:created>
  <dcterms:modified xsi:type="dcterms:W3CDTF">2020-04-11T09:27:55Z</dcterms:modified>
</cp:coreProperties>
</file>