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87" r:id="rId2"/>
    <p:sldId id="321" r:id="rId3"/>
    <p:sldId id="322" r:id="rId4"/>
    <p:sldId id="323" r:id="rId5"/>
    <p:sldId id="324" r:id="rId6"/>
    <p:sldId id="337" r:id="rId7"/>
    <p:sldId id="340" r:id="rId8"/>
    <p:sldId id="338" r:id="rId9"/>
    <p:sldId id="325" r:id="rId10"/>
    <p:sldId id="326" r:id="rId11"/>
    <p:sldId id="333" r:id="rId12"/>
    <p:sldId id="332" r:id="rId13"/>
    <p:sldId id="329" r:id="rId14"/>
    <p:sldId id="334" r:id="rId15"/>
    <p:sldId id="335" r:id="rId16"/>
    <p:sldId id="336" r:id="rId17"/>
    <p:sldId id="33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1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43"/>
    <p:restoredTop sz="93041"/>
  </p:normalViewPr>
  <p:slideViewPr>
    <p:cSldViewPr snapToGrid="0" snapToObjects="1">
      <p:cViewPr varScale="1">
        <p:scale>
          <a:sx n="59" d="100"/>
          <a:sy n="59" d="100"/>
        </p:scale>
        <p:origin x="5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EA23A240-AFD7-7844-82FD-06052DDDB868}" type="datetimeFigureOut">
              <a:rPr lang="en-US" smtClean="0"/>
              <a:pPr/>
              <a:t>3/28/20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E7321320-FB5D-AC46-9A9D-B3AB5643F5D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827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B916-4C42-4B4A-9995-4AABBC96B4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130BA3-3155-904C-A86E-1130B1344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D894B-701D-5044-8DE2-E2CEFC79A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DE525-B7BE-7447-BEA9-B9AD6EE9A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97723-8785-3648-9889-58FDE8E2A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8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084E6-E2FC-DE4E-8B08-BD5D36195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9CED7-0726-A94C-BBAF-86B009AB3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F7650-81B4-944A-8DD0-433641F8C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3EF84-2243-9B43-BC60-15B161CAC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0C9BE-D6B4-C848-BA03-6E220E95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047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614E83-061D-0D4D-86C6-02DBEEC0E8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A6D2D2-1DBC-5147-959D-3C07A62E2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2131B-4829-EF41-80F5-DE94CCA7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EC0EA-C454-9243-9556-9B7D7777C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46C4D-967B-064F-9A8A-B002622B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087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E2E50-B57B-2C4B-9B68-E6D7DC5D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05BF6-1700-5B49-A542-C5CE0282B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D631A-B72B-A044-9C7D-C5E16F37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D648FC-04A1-D74F-BB17-4CD67593F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D25788-30C1-FE4F-A41F-557CEC02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13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4F57C-F42B-3240-A607-167BDC5DA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D65D08-A6F2-E844-BC29-BACBCFAF4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C0B82-D897-DD46-A9A1-1FD2459A1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3AD34-86B4-8446-93C5-AAAD98F2B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5C225-ACDE-E849-94DC-430166A93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1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48027-54D6-EA4C-9BF9-7FBB4249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0C620-8ECF-134A-9966-640106F8DD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2A60CC-CE6F-C141-994B-B87523CEF9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DBABB8-7D51-7E4D-894A-6872AA7EC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3D5FE-0AC0-A943-A142-FC1C4E337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F6D00-CD24-5A40-863C-96EECAE57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5F84E-151C-0F45-80DE-A1F534C4C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169A6-6735-A84F-9AB2-64AD52C2DE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94AF1-1857-5B43-88B9-1786670C76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A56953-BD34-D343-84F2-B99E314859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B42DAB-922B-D944-8C37-7026086097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4436E3-130E-1542-A5F2-408355C07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8197DE-93D2-7246-B054-FDA76AE5A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8B981D-89A4-024F-991D-C52E3AA18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14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4311E-6E6A-2445-BBAC-22A20574C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3949A8-5ACE-B041-87AD-4BB787051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0A21B4-FEB5-7340-BB2A-D9B144C6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6FAAAF-78E4-B947-A192-F8ABABC7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87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BB35A0-5FD4-654A-B812-703B06AAC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714B5-6B7A-6D4B-8E1D-BAC83F029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1637B-EC53-314C-A297-A2F82A26F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5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C84AF-8C7B-BF41-8687-C2550BF6A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626B2-AD20-9D48-A550-149815842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B24A12-18E3-7A44-A20A-6BEF6D314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383DEA-CF8A-EB48-AD4A-9E181A2B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1C874-DC21-EC46-8790-63F8B6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4D7AF-4C46-2C4C-A9C1-BBF4E9F9C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56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A59C-2F5F-4C4A-B8D9-BC81DAC27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3D8065-10F8-054D-8484-09FC641DB5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0D1E9-F23D-5A41-9F46-A7ACA29AC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54762C-7526-2B47-AFCC-7B8A7EE68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E36E1-471E-3C41-906E-83AB8C6C17A4}" type="datetimeFigureOut">
              <a:rPr lang="en-US" smtClean="0"/>
              <a:t>3/28/20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572BE0-40E7-2946-9DCC-35668714F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5140DD-271F-8349-A1F2-71DB8C07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BAE30E-73B9-B241-8687-E2FE5CA84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62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76000"/>
                <a:lumOff val="24000"/>
              </a:schemeClr>
            </a:gs>
            <a:gs pos="9000">
              <a:srgbClr val="FFC000"/>
            </a:gs>
            <a:gs pos="44000">
              <a:schemeClr val="accent1">
                <a:lumMod val="45000"/>
                <a:lumOff val="55000"/>
              </a:schemeClr>
            </a:gs>
            <a:gs pos="67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08669A-0B20-5344-9344-55AD2623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13FA88-96BC-8446-8A64-663C606C48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A437B-0227-8C42-8E45-36DEF8874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7BEE36E1-471E-3C41-906E-83AB8C6C17A4}" type="datetimeFigureOut">
              <a:rPr lang="en-US" smtClean="0"/>
              <a:pPr/>
              <a:t>3/28/20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36B8D3-BF7C-B244-B005-4BA84EE20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FCBCB-3EEB-F24B-B8A8-F46C7478A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 Regular"/>
              </a:defRPr>
            </a:lvl1pPr>
          </a:lstStyle>
          <a:p>
            <a:fld id="{76BAE30E-73B9-B241-8687-E2FE5CA84B6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65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5.jpg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6.jp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4a"/><Relationship Id="rId13" Type="http://schemas.openxmlformats.org/officeDocument/2006/relationships/image" Target="../media/image19.png"/><Relationship Id="rId3" Type="http://schemas.microsoft.com/office/2007/relationships/media" Target="../media/media14.m4a"/><Relationship Id="rId7" Type="http://schemas.microsoft.com/office/2007/relationships/media" Target="../media/media16.m4a"/><Relationship Id="rId12" Type="http://schemas.openxmlformats.org/officeDocument/2006/relationships/image" Target="../media/image1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audio" Target="../media/media15.m4a"/><Relationship Id="rId11" Type="http://schemas.openxmlformats.org/officeDocument/2006/relationships/image" Target="../media/image17.png"/><Relationship Id="rId5" Type="http://schemas.microsoft.com/office/2007/relationships/media" Target="../media/media15.m4a"/><Relationship Id="rId15" Type="http://schemas.openxmlformats.org/officeDocument/2006/relationships/image" Target="../media/image3.png"/><Relationship Id="rId10" Type="http://schemas.openxmlformats.org/officeDocument/2006/relationships/image" Target="../media/image2.emf"/><Relationship Id="rId4" Type="http://schemas.openxmlformats.org/officeDocument/2006/relationships/audio" Target="../media/media14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m4a"/><Relationship Id="rId13" Type="http://schemas.openxmlformats.org/officeDocument/2006/relationships/image" Target="../media/image23.png"/><Relationship Id="rId3" Type="http://schemas.microsoft.com/office/2007/relationships/media" Target="../media/media18.m4a"/><Relationship Id="rId7" Type="http://schemas.microsoft.com/office/2007/relationships/media" Target="../media/media20.m4a"/><Relationship Id="rId12" Type="http://schemas.openxmlformats.org/officeDocument/2006/relationships/image" Target="../media/image2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4a"/><Relationship Id="rId11" Type="http://schemas.openxmlformats.org/officeDocument/2006/relationships/image" Target="../media/image21.png"/><Relationship Id="rId5" Type="http://schemas.microsoft.com/office/2007/relationships/media" Target="../media/media19.m4a"/><Relationship Id="rId15" Type="http://schemas.openxmlformats.org/officeDocument/2006/relationships/image" Target="../media/image3.png"/><Relationship Id="rId10" Type="http://schemas.openxmlformats.org/officeDocument/2006/relationships/image" Target="../media/image2.emf"/><Relationship Id="rId4" Type="http://schemas.openxmlformats.org/officeDocument/2006/relationships/audio" Target="../media/media18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microsoft.com/office/2007/relationships/media" Target="../media/media22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audio" Target="../media/media23.m4a"/><Relationship Id="rId11" Type="http://schemas.openxmlformats.org/officeDocument/2006/relationships/image" Target="../media/image27.png"/><Relationship Id="rId5" Type="http://schemas.microsoft.com/office/2007/relationships/media" Target="../media/media23.m4a"/><Relationship Id="rId10" Type="http://schemas.openxmlformats.org/officeDocument/2006/relationships/image" Target="../media/image26.png"/><Relationship Id="rId4" Type="http://schemas.openxmlformats.org/officeDocument/2006/relationships/audio" Target="../media/media22.m4a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5.m4a"/><Relationship Id="rId7" Type="http://schemas.openxmlformats.org/officeDocument/2006/relationships/image" Target="../media/image28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2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5.m4a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m4a"/><Relationship Id="rId13" Type="http://schemas.openxmlformats.org/officeDocument/2006/relationships/image" Target="../media/image3.png"/><Relationship Id="rId3" Type="http://schemas.microsoft.com/office/2007/relationships/media" Target="../media/media27.m4a"/><Relationship Id="rId7" Type="http://schemas.microsoft.com/office/2007/relationships/media" Target="../media/media29.m4a"/><Relationship Id="rId12" Type="http://schemas.openxmlformats.org/officeDocument/2006/relationships/image" Target="../media/image3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audio" Target="../media/media28.m4a"/><Relationship Id="rId11" Type="http://schemas.openxmlformats.org/officeDocument/2006/relationships/image" Target="../media/image30.jpg"/><Relationship Id="rId5" Type="http://schemas.microsoft.com/office/2007/relationships/media" Target="../media/media28.m4a"/><Relationship Id="rId15" Type="http://schemas.openxmlformats.org/officeDocument/2006/relationships/image" Target="../media/image33.png"/><Relationship Id="rId10" Type="http://schemas.openxmlformats.org/officeDocument/2006/relationships/image" Target="../media/image2.emf"/><Relationship Id="rId4" Type="http://schemas.openxmlformats.org/officeDocument/2006/relationships/audio" Target="../media/media27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7.jp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2.jpg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66646-A6F4-B649-87FD-B83E55C18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90" y="2299045"/>
            <a:ext cx="7218947" cy="1576859"/>
          </a:xfrm>
        </p:spPr>
        <p:txBody>
          <a:bodyPr>
            <a:normAutofit/>
          </a:bodyPr>
          <a:lstStyle/>
          <a:p>
            <a:r>
              <a:rPr lang="en-US" sz="8800" dirty="0" err="1">
                <a:latin typeface="Arial Regular"/>
              </a:rPr>
              <a:t>À</a:t>
            </a:r>
            <a:r>
              <a:rPr lang="en-US" sz="8800" dirty="0">
                <a:latin typeface="Arial Regular"/>
              </a:rPr>
              <a:t> la grève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D40560-076E-5743-B12A-1FE9F9177A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78226" y="4406537"/>
            <a:ext cx="5574632" cy="1078246"/>
          </a:xfrm>
        </p:spPr>
        <p:txBody>
          <a:bodyPr>
            <a:normAutofit/>
          </a:bodyPr>
          <a:lstStyle/>
          <a:p>
            <a:r>
              <a:rPr lang="en-US" sz="6000" dirty="0"/>
              <a:t>At t</a:t>
            </a:r>
            <a:r>
              <a:rPr lang="en-US" sz="6000" dirty="0">
                <a:latin typeface="Arial Regular"/>
              </a:rPr>
              <a:t>he beach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98DFB-3F93-0849-9F6E-D1570F48E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784" y="-401369"/>
            <a:ext cx="5105401" cy="382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51C37A-5614-134D-BDB4-2490363BB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2858" y="4070351"/>
            <a:ext cx="3020141" cy="2263774"/>
          </a:xfrm>
          <a:prstGeom prst="rect">
            <a:avLst/>
          </a:prstGeom>
        </p:spPr>
      </p:pic>
      <p:pic>
        <p:nvPicPr>
          <p:cNvPr id="8" name="a la greve">
            <a:hlinkClick r:id="" action="ppaction://media"/>
            <a:extLst>
              <a:ext uri="{FF2B5EF4-FFF2-40B4-BE49-F238E27FC236}">
                <a16:creationId xmlns:a16="http://schemas.microsoft.com/office/drawing/2014/main" id="{17DE9944-EBBE-A84B-83C8-4EBB4D56D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1308" y="22990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7565925" y="2308053"/>
            <a:ext cx="5231227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</a:t>
            </a:r>
            <a:r>
              <a:rPr lang="en-US" sz="8000" dirty="0" err="1">
                <a:latin typeface="Arial Regular"/>
              </a:rPr>
              <a:t>rotchi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9247683" y="385880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rock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A3A2CD-182D-3B40-874A-8A193CC3F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253" y="822407"/>
            <a:ext cx="7000664" cy="43488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un rotchi">
            <a:hlinkClick r:id="" action="ppaction://media"/>
            <a:extLst>
              <a:ext uri="{FF2B5EF4-FFF2-40B4-BE49-F238E27FC236}">
                <a16:creationId xmlns:a16="http://schemas.microsoft.com/office/drawing/2014/main" id="{B88F67EC-64D4-7545-A347-3EB04267E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3046" y="1495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769946" y="2490919"/>
            <a:ext cx="5231227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d’s </a:t>
            </a:r>
            <a:r>
              <a:rPr lang="en-US" sz="8000" dirty="0" err="1">
                <a:latin typeface="Arial Regular"/>
              </a:rPr>
              <a:t>êcales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9794121" y="410775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shells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46F39D-1A05-C54F-8C64-0ECB4F1341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30" y="645843"/>
            <a:ext cx="5437498" cy="5437498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d's ecales">
            <a:hlinkClick r:id="" action="ppaction://media"/>
            <a:extLst>
              <a:ext uri="{FF2B5EF4-FFF2-40B4-BE49-F238E27FC236}">
                <a16:creationId xmlns:a16="http://schemas.microsoft.com/office/drawing/2014/main" id="{F8C09693-7015-2B43-A455-67B910FA4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8202" y="196490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5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7150975" y="5216368"/>
            <a:ext cx="3545600" cy="137760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du </a:t>
            </a:r>
            <a:r>
              <a:rPr lang="en-US" sz="8000" dirty="0" err="1">
                <a:latin typeface="Arial Regular"/>
              </a:rPr>
              <a:t>vrai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636034" y="3952100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seaweed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2F7A2C-7883-A647-8177-F19BC72DA6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447" y="538233"/>
            <a:ext cx="6786663" cy="4524442"/>
          </a:xfrm>
          <a:prstGeom prst="rect">
            <a:avLst/>
          </a:prstGeom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du vrai">
            <a:hlinkClick r:id="" action="ppaction://media"/>
            <a:extLst>
              <a:ext uri="{FF2B5EF4-FFF2-40B4-BE49-F238E27FC236}">
                <a16:creationId xmlns:a16="http://schemas.microsoft.com/office/drawing/2014/main" id="{97BEA2E8-6B68-0E43-8662-4DE349C4D5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4997" y="46701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6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5623825" y="2251157"/>
            <a:ext cx="3798331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nièr</a:t>
            </a:r>
            <a:endParaRPr lang="en-US" sz="3000" dirty="0">
              <a:latin typeface="Arial Regular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94D99E-3608-9B4A-9121-EAF81A590837}"/>
              </a:ext>
            </a:extLst>
          </p:cNvPr>
          <p:cNvSpPr txBox="1">
            <a:spLocks/>
          </p:cNvSpPr>
          <p:nvPr/>
        </p:nvSpPr>
        <p:spPr>
          <a:xfrm>
            <a:off x="6219140" y="2872097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black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8151311-427E-4849-A309-9A9E3116DCF8}"/>
              </a:ext>
            </a:extLst>
          </p:cNvPr>
          <p:cNvSpPr txBox="1">
            <a:spLocks/>
          </p:cNvSpPr>
          <p:nvPr/>
        </p:nvSpPr>
        <p:spPr>
          <a:xfrm>
            <a:off x="1693626" y="4832146"/>
            <a:ext cx="4211943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jaune</a:t>
            </a:r>
            <a:endParaRPr lang="en-US" sz="3000" dirty="0">
              <a:latin typeface="Arial Regular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E937-999F-974F-93F1-A35082E75DE9}"/>
              </a:ext>
            </a:extLst>
          </p:cNvPr>
          <p:cNvSpPr txBox="1">
            <a:spLocks/>
          </p:cNvSpPr>
          <p:nvPr/>
        </p:nvSpPr>
        <p:spPr>
          <a:xfrm>
            <a:off x="2435945" y="5469015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yellow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E6C12A-0E55-2141-A2B6-2692378DF497}"/>
              </a:ext>
            </a:extLst>
          </p:cNvPr>
          <p:cNvSpPr txBox="1">
            <a:spLocks/>
          </p:cNvSpPr>
          <p:nvPr/>
        </p:nvSpPr>
        <p:spPr>
          <a:xfrm>
            <a:off x="9182978" y="3039657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blianc</a:t>
            </a:r>
            <a:endParaRPr lang="en-US" sz="3000" dirty="0">
              <a:latin typeface="Arial Regular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5010523-C58C-C44D-8DFF-19169C88AC7D}"/>
              </a:ext>
            </a:extLst>
          </p:cNvPr>
          <p:cNvSpPr txBox="1">
            <a:spLocks/>
          </p:cNvSpPr>
          <p:nvPr/>
        </p:nvSpPr>
        <p:spPr>
          <a:xfrm>
            <a:off x="10128972" y="3624324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white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258B8-85EB-CF48-9A4E-0AA3557D0905}"/>
              </a:ext>
            </a:extLst>
          </p:cNvPr>
          <p:cNvSpPr txBox="1"/>
          <p:nvPr/>
        </p:nvSpPr>
        <p:spPr>
          <a:xfrm>
            <a:off x="695739" y="547571"/>
            <a:ext cx="3264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Sorting shells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B4A6440-6046-FE4B-9F54-FA51F6B7845F}"/>
              </a:ext>
            </a:extLst>
          </p:cNvPr>
          <p:cNvSpPr txBox="1">
            <a:spLocks/>
          </p:cNvSpPr>
          <p:nvPr/>
        </p:nvSpPr>
        <p:spPr>
          <a:xfrm>
            <a:off x="6746783" y="5607816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pourpre</a:t>
            </a:r>
            <a:endParaRPr lang="en-US" sz="3000" dirty="0">
              <a:latin typeface="Arial Regular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0A8B1D9-7CE8-354A-989B-391753C044CA}"/>
              </a:ext>
            </a:extLst>
          </p:cNvPr>
          <p:cNvSpPr txBox="1">
            <a:spLocks/>
          </p:cNvSpPr>
          <p:nvPr/>
        </p:nvSpPr>
        <p:spPr>
          <a:xfrm>
            <a:off x="7194174" y="6231894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purple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0FD7E3-A806-6B4B-94BC-017A5912D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88635" y="3786941"/>
            <a:ext cx="2636392" cy="17419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42615A-AF4B-9E48-8309-34A7B86D7A0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739" y="2814794"/>
            <a:ext cx="2153730" cy="17562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A7B5F3-B396-F84A-93D9-1EF3C7A77C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0629" y="594877"/>
            <a:ext cx="2833545" cy="1539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4F23452-5C5C-8247-9684-E408E69A09D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82519" y="798930"/>
            <a:ext cx="2587558" cy="1928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nier">
            <a:hlinkClick r:id="" action="ppaction://media"/>
            <a:extLst>
              <a:ext uri="{FF2B5EF4-FFF2-40B4-BE49-F238E27FC236}">
                <a16:creationId xmlns:a16="http://schemas.microsoft.com/office/drawing/2014/main" id="{358D759A-D593-814A-AB8E-B480B06FC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47084" y="2198365"/>
            <a:ext cx="575028" cy="575028"/>
          </a:xfrm>
          <a:prstGeom prst="rect">
            <a:avLst/>
          </a:prstGeom>
        </p:spPr>
      </p:pic>
      <p:pic>
        <p:nvPicPr>
          <p:cNvPr id="18" name="blianc">
            <a:hlinkClick r:id="" action="ppaction://media"/>
            <a:extLst>
              <a:ext uri="{FF2B5EF4-FFF2-40B4-BE49-F238E27FC236}">
                <a16:creationId xmlns:a16="http://schemas.microsoft.com/office/drawing/2014/main" id="{CDF78113-E7B1-A945-8116-79FD7D3A31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68964" y="2983091"/>
            <a:ext cx="625734" cy="625734"/>
          </a:xfrm>
          <a:prstGeom prst="rect">
            <a:avLst/>
          </a:prstGeom>
        </p:spPr>
      </p:pic>
      <p:pic>
        <p:nvPicPr>
          <p:cNvPr id="22" name="poupre">
            <a:hlinkClick r:id="" action="ppaction://media"/>
            <a:extLst>
              <a:ext uri="{FF2B5EF4-FFF2-40B4-BE49-F238E27FC236}">
                <a16:creationId xmlns:a16="http://schemas.microsoft.com/office/drawing/2014/main" id="{9D747A81-9B88-1A41-BB75-F1627938C24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58840" y="5607816"/>
            <a:ext cx="541221" cy="541221"/>
          </a:xfrm>
          <a:prstGeom prst="rect">
            <a:avLst/>
          </a:prstGeom>
        </p:spPr>
      </p:pic>
      <p:pic>
        <p:nvPicPr>
          <p:cNvPr id="24" name="jaune">
            <a:hlinkClick r:id="" action="ppaction://media"/>
            <a:extLst>
              <a:ext uri="{FF2B5EF4-FFF2-40B4-BE49-F238E27FC236}">
                <a16:creationId xmlns:a16="http://schemas.microsoft.com/office/drawing/2014/main" id="{ED27FE2D-72BD-1B4F-AC08-47B0A7B4AF5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49469" y="4761555"/>
            <a:ext cx="541221" cy="54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7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8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5623825" y="2251157"/>
            <a:ext cx="3798331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bliu</a:t>
            </a:r>
            <a:endParaRPr lang="en-US" sz="3000" dirty="0">
              <a:latin typeface="Arial Regular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94D99E-3608-9B4A-9121-EAF81A590837}"/>
              </a:ext>
            </a:extLst>
          </p:cNvPr>
          <p:cNvSpPr txBox="1">
            <a:spLocks/>
          </p:cNvSpPr>
          <p:nvPr/>
        </p:nvSpPr>
        <p:spPr>
          <a:xfrm>
            <a:off x="6219140" y="2872097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blue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8151311-427E-4849-A309-9A9E3116DCF8}"/>
              </a:ext>
            </a:extLst>
          </p:cNvPr>
          <p:cNvSpPr txBox="1">
            <a:spLocks/>
          </p:cNvSpPr>
          <p:nvPr/>
        </p:nvSpPr>
        <p:spPr>
          <a:xfrm>
            <a:off x="1693626" y="4832146"/>
            <a:ext cx="4211943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rose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E937-999F-974F-93F1-A35082E75DE9}"/>
              </a:ext>
            </a:extLst>
          </p:cNvPr>
          <p:cNvSpPr txBox="1">
            <a:spLocks/>
          </p:cNvSpPr>
          <p:nvPr/>
        </p:nvSpPr>
        <p:spPr>
          <a:xfrm>
            <a:off x="2222067" y="5411316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pink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E6C12A-0E55-2141-A2B6-2692378DF497}"/>
              </a:ext>
            </a:extLst>
          </p:cNvPr>
          <p:cNvSpPr txBox="1">
            <a:spLocks/>
          </p:cNvSpPr>
          <p:nvPr/>
        </p:nvSpPr>
        <p:spPr>
          <a:xfrm>
            <a:off x="9182978" y="3039657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gris</a:t>
            </a:r>
            <a:endParaRPr lang="en-US" sz="3000" dirty="0">
              <a:latin typeface="Arial Regular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5010523-C58C-C44D-8DFF-19169C88AC7D}"/>
              </a:ext>
            </a:extLst>
          </p:cNvPr>
          <p:cNvSpPr txBox="1">
            <a:spLocks/>
          </p:cNvSpPr>
          <p:nvPr/>
        </p:nvSpPr>
        <p:spPr>
          <a:xfrm>
            <a:off x="9736175" y="3598917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grey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258B8-85EB-CF48-9A4E-0AA3557D0905}"/>
              </a:ext>
            </a:extLst>
          </p:cNvPr>
          <p:cNvSpPr txBox="1"/>
          <p:nvPr/>
        </p:nvSpPr>
        <p:spPr>
          <a:xfrm>
            <a:off x="695739" y="547571"/>
            <a:ext cx="3264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Sorting shells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B4A6440-6046-FE4B-9F54-FA51F6B7845F}"/>
              </a:ext>
            </a:extLst>
          </p:cNvPr>
          <p:cNvSpPr txBox="1">
            <a:spLocks/>
          </p:cNvSpPr>
          <p:nvPr/>
        </p:nvSpPr>
        <p:spPr>
          <a:xfrm>
            <a:off x="6746783" y="5724369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orange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0A8B1D9-7CE8-354A-989B-391753C044CA}"/>
              </a:ext>
            </a:extLst>
          </p:cNvPr>
          <p:cNvSpPr txBox="1">
            <a:spLocks/>
          </p:cNvSpPr>
          <p:nvPr/>
        </p:nvSpPr>
        <p:spPr>
          <a:xfrm>
            <a:off x="7568103" y="6345309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orange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07FF1-2665-2A41-91F8-7DF50CA473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319" y="298063"/>
            <a:ext cx="2730500" cy="1790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9F1D20-A804-4F4A-9D2B-3791A577A3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21047" y="547571"/>
            <a:ext cx="2630256" cy="23205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254633-2987-B444-AC98-C5D638E061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939" y="2695850"/>
            <a:ext cx="3198373" cy="19398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7D0A71-CAE1-AB4A-93E7-6C2C802C5F0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5173104" y="3437224"/>
            <a:ext cx="2092071" cy="22140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bliu">
            <a:hlinkClick r:id="" action="ppaction://media"/>
            <a:extLst>
              <a:ext uri="{FF2B5EF4-FFF2-40B4-BE49-F238E27FC236}">
                <a16:creationId xmlns:a16="http://schemas.microsoft.com/office/drawing/2014/main" id="{E06E7510-6B6A-C246-B20C-AE4256412B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526189" y="2291017"/>
            <a:ext cx="541221" cy="541221"/>
          </a:xfrm>
          <a:prstGeom prst="rect">
            <a:avLst/>
          </a:prstGeom>
        </p:spPr>
      </p:pic>
      <p:pic>
        <p:nvPicPr>
          <p:cNvPr id="23" name="gris">
            <a:hlinkClick r:id="" action="ppaction://media"/>
            <a:extLst>
              <a:ext uri="{FF2B5EF4-FFF2-40B4-BE49-F238E27FC236}">
                <a16:creationId xmlns:a16="http://schemas.microsoft.com/office/drawing/2014/main" id="{840E794D-40E5-044C-88FB-DA429042CDE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090611" y="3021581"/>
            <a:ext cx="541221" cy="541221"/>
          </a:xfrm>
          <a:prstGeom prst="rect">
            <a:avLst/>
          </a:prstGeom>
        </p:spPr>
      </p:pic>
      <p:pic>
        <p:nvPicPr>
          <p:cNvPr id="24" name="orange">
            <a:hlinkClick r:id="" action="ppaction://media"/>
            <a:extLst>
              <a:ext uri="{FF2B5EF4-FFF2-40B4-BE49-F238E27FC236}">
                <a16:creationId xmlns:a16="http://schemas.microsoft.com/office/drawing/2014/main" id="{2084D524-67AB-1644-BAC9-A53DC40D2A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150435" y="5764229"/>
            <a:ext cx="541221" cy="541221"/>
          </a:xfrm>
          <a:prstGeom prst="rect">
            <a:avLst/>
          </a:prstGeom>
        </p:spPr>
      </p:pic>
      <p:pic>
        <p:nvPicPr>
          <p:cNvPr id="25" name="rose">
            <a:hlinkClick r:id="" action="ppaction://media"/>
            <a:extLst>
              <a:ext uri="{FF2B5EF4-FFF2-40B4-BE49-F238E27FC236}">
                <a16:creationId xmlns:a16="http://schemas.microsoft.com/office/drawing/2014/main" id="{EC7D2275-7781-1645-A278-26F275F12DF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702104" y="4885942"/>
            <a:ext cx="539633" cy="5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9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5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2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6257836" y="5187216"/>
            <a:ext cx="3798331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brun</a:t>
            </a:r>
            <a:endParaRPr lang="en-US" sz="3000" dirty="0">
              <a:latin typeface="Arial Regular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94D99E-3608-9B4A-9121-EAF81A590837}"/>
              </a:ext>
            </a:extLst>
          </p:cNvPr>
          <p:cNvSpPr txBox="1">
            <a:spLocks/>
          </p:cNvSpPr>
          <p:nvPr/>
        </p:nvSpPr>
        <p:spPr>
          <a:xfrm>
            <a:off x="6841496" y="5877103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brown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8151311-427E-4849-A309-9A9E3116DCF8}"/>
              </a:ext>
            </a:extLst>
          </p:cNvPr>
          <p:cNvSpPr txBox="1">
            <a:spLocks/>
          </p:cNvSpPr>
          <p:nvPr/>
        </p:nvSpPr>
        <p:spPr>
          <a:xfrm>
            <a:off x="1693626" y="4832146"/>
            <a:ext cx="4211943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rouoge</a:t>
            </a:r>
            <a:endParaRPr lang="en-US" sz="3000" dirty="0">
              <a:latin typeface="Arial Regular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E937-999F-974F-93F1-A35082E75DE9}"/>
              </a:ext>
            </a:extLst>
          </p:cNvPr>
          <p:cNvSpPr txBox="1">
            <a:spLocks/>
          </p:cNvSpPr>
          <p:nvPr/>
        </p:nvSpPr>
        <p:spPr>
          <a:xfrm>
            <a:off x="2533353" y="5480445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red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E6C12A-0E55-2141-A2B6-2692378DF497}"/>
              </a:ext>
            </a:extLst>
          </p:cNvPr>
          <p:cNvSpPr txBox="1">
            <a:spLocks/>
          </p:cNvSpPr>
          <p:nvPr/>
        </p:nvSpPr>
        <p:spPr>
          <a:xfrm>
            <a:off x="9182978" y="3039657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vèrt</a:t>
            </a:r>
            <a:endParaRPr lang="en-US" sz="3000" dirty="0">
              <a:latin typeface="Arial Regular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5010523-C58C-C44D-8DFF-19169C88AC7D}"/>
              </a:ext>
            </a:extLst>
          </p:cNvPr>
          <p:cNvSpPr txBox="1">
            <a:spLocks/>
          </p:cNvSpPr>
          <p:nvPr/>
        </p:nvSpPr>
        <p:spPr>
          <a:xfrm>
            <a:off x="9736175" y="3598917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green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258B8-85EB-CF48-9A4E-0AA3557D0905}"/>
              </a:ext>
            </a:extLst>
          </p:cNvPr>
          <p:cNvSpPr txBox="1"/>
          <p:nvPr/>
        </p:nvSpPr>
        <p:spPr>
          <a:xfrm>
            <a:off x="695739" y="547571"/>
            <a:ext cx="3264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Sorting shells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05232B-C810-7D42-B927-EEFB0352B4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30935" y="529509"/>
            <a:ext cx="2653999" cy="22167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A991A-4135-324F-9D85-04671189DC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825" y="2519850"/>
            <a:ext cx="3018740" cy="2158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50C5C1-5A34-A742-9E17-C030C1543C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32672" y="2868091"/>
            <a:ext cx="2650327" cy="20877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rouoge">
            <a:hlinkClick r:id="" action="ppaction://media"/>
            <a:extLst>
              <a:ext uri="{FF2B5EF4-FFF2-40B4-BE49-F238E27FC236}">
                <a16:creationId xmlns:a16="http://schemas.microsoft.com/office/drawing/2014/main" id="{A4AE05E0-2527-1648-A12E-09800CCB26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25510" y="5090843"/>
            <a:ext cx="521571" cy="521571"/>
          </a:xfrm>
          <a:prstGeom prst="rect">
            <a:avLst/>
          </a:prstGeom>
        </p:spPr>
      </p:pic>
      <p:pic>
        <p:nvPicPr>
          <p:cNvPr id="18" name="brun">
            <a:hlinkClick r:id="" action="ppaction://media"/>
            <a:extLst>
              <a:ext uri="{FF2B5EF4-FFF2-40B4-BE49-F238E27FC236}">
                <a16:creationId xmlns:a16="http://schemas.microsoft.com/office/drawing/2014/main" id="{2F23CD1F-F60A-BE48-AD4E-2F2DB860BA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84532" y="5230452"/>
            <a:ext cx="539633" cy="539633"/>
          </a:xfrm>
          <a:prstGeom prst="rect">
            <a:avLst/>
          </a:prstGeom>
        </p:spPr>
      </p:pic>
      <p:pic>
        <p:nvPicPr>
          <p:cNvPr id="22" name="vert">
            <a:hlinkClick r:id="" action="ppaction://media"/>
            <a:extLst>
              <a:ext uri="{FF2B5EF4-FFF2-40B4-BE49-F238E27FC236}">
                <a16:creationId xmlns:a16="http://schemas.microsoft.com/office/drawing/2014/main" id="{33B3E83D-2320-7F48-A619-15DBA4918F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16920" y="2965443"/>
            <a:ext cx="544396" cy="54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84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2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2387641" y="5605788"/>
            <a:ext cx="3798331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p’tit</a:t>
            </a:r>
            <a:endParaRPr lang="en-US" sz="3000" dirty="0">
              <a:latin typeface="Arial Regular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94D99E-3608-9B4A-9121-EAF81A590837}"/>
              </a:ext>
            </a:extLst>
          </p:cNvPr>
          <p:cNvSpPr txBox="1">
            <a:spLocks/>
          </p:cNvSpPr>
          <p:nvPr/>
        </p:nvSpPr>
        <p:spPr>
          <a:xfrm>
            <a:off x="2387641" y="6231894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small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8151311-427E-4849-A309-9A9E3116DCF8}"/>
              </a:ext>
            </a:extLst>
          </p:cNvPr>
          <p:cNvSpPr txBox="1">
            <a:spLocks/>
          </p:cNvSpPr>
          <p:nvPr/>
        </p:nvSpPr>
        <p:spPr>
          <a:xfrm>
            <a:off x="7763096" y="5641213"/>
            <a:ext cx="4211943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grand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E937-999F-974F-93F1-A35082E75DE9}"/>
              </a:ext>
            </a:extLst>
          </p:cNvPr>
          <p:cNvSpPr txBox="1">
            <a:spLocks/>
          </p:cNvSpPr>
          <p:nvPr/>
        </p:nvSpPr>
        <p:spPr>
          <a:xfrm>
            <a:off x="8070739" y="6231894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big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258B8-85EB-CF48-9A4E-0AA3557D0905}"/>
              </a:ext>
            </a:extLst>
          </p:cNvPr>
          <p:cNvSpPr txBox="1"/>
          <p:nvPr/>
        </p:nvSpPr>
        <p:spPr>
          <a:xfrm>
            <a:off x="695739" y="547571"/>
            <a:ext cx="3264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Sorting shells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F3B74E-D00D-114A-88DA-FAE7A2C189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5972" y="901514"/>
            <a:ext cx="4510603" cy="44543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46E9ED-3ED7-BB44-B1E4-D0CFDC177D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5739" y="2808108"/>
            <a:ext cx="4512310" cy="25477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'tit">
            <a:hlinkClick r:id="" action="ppaction://media"/>
            <a:extLst>
              <a:ext uri="{FF2B5EF4-FFF2-40B4-BE49-F238E27FC236}">
                <a16:creationId xmlns:a16="http://schemas.microsoft.com/office/drawing/2014/main" id="{77CD6FF4-A1AD-A644-AEE0-C8552107A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89118" y="5737226"/>
            <a:ext cx="744581" cy="744581"/>
          </a:xfrm>
          <a:prstGeom prst="rect">
            <a:avLst/>
          </a:prstGeom>
        </p:spPr>
      </p:pic>
      <p:pic>
        <p:nvPicPr>
          <p:cNvPr id="14" name="grand">
            <a:hlinkClick r:id="" action="ppaction://media"/>
            <a:extLst>
              <a:ext uri="{FF2B5EF4-FFF2-40B4-BE49-F238E27FC236}">
                <a16:creationId xmlns:a16="http://schemas.microsoft.com/office/drawing/2014/main" id="{ED821FFB-F331-1E4A-A21D-1300023718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24050" y="5788820"/>
            <a:ext cx="783963" cy="78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8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2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37B8C46-3206-6042-823C-3B8241342539}"/>
              </a:ext>
            </a:extLst>
          </p:cNvPr>
          <p:cNvSpPr txBox="1">
            <a:spLocks/>
          </p:cNvSpPr>
          <p:nvPr/>
        </p:nvSpPr>
        <p:spPr>
          <a:xfrm>
            <a:off x="4979639" y="2108972"/>
            <a:ext cx="3798331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eune</a:t>
            </a:r>
            <a:r>
              <a:rPr lang="en-US" sz="3000" dirty="0">
                <a:latin typeface="Arial Regular"/>
              </a:rPr>
              <a:t> have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94D99E-3608-9B4A-9121-EAF81A590837}"/>
              </a:ext>
            </a:extLst>
          </p:cNvPr>
          <p:cNvSpPr txBox="1">
            <a:spLocks/>
          </p:cNvSpPr>
          <p:nvPr/>
        </p:nvSpPr>
        <p:spPr>
          <a:xfrm>
            <a:off x="6219140" y="2737815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a shrimp net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8151311-427E-4849-A309-9A9E3116DCF8}"/>
              </a:ext>
            </a:extLst>
          </p:cNvPr>
          <p:cNvSpPr txBox="1">
            <a:spLocks/>
          </p:cNvSpPr>
          <p:nvPr/>
        </p:nvSpPr>
        <p:spPr>
          <a:xfrm>
            <a:off x="969038" y="4899638"/>
            <a:ext cx="4211943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latin typeface="Arial Regular"/>
              </a:rPr>
              <a:t>eune</a:t>
            </a:r>
            <a:r>
              <a:rPr lang="en-US" sz="3000" dirty="0">
                <a:latin typeface="Arial Regular"/>
              </a:rPr>
              <a:t> </a:t>
            </a:r>
            <a:r>
              <a:rPr lang="en-US" sz="3000" dirty="0" err="1">
                <a:latin typeface="Arial Regular"/>
              </a:rPr>
              <a:t>crabe</a:t>
            </a:r>
            <a:endParaRPr lang="en-US" sz="3000" dirty="0">
              <a:latin typeface="Arial Regular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FBEE937-999F-974F-93F1-A35082E75DE9}"/>
              </a:ext>
            </a:extLst>
          </p:cNvPr>
          <p:cNvSpPr txBox="1">
            <a:spLocks/>
          </p:cNvSpPr>
          <p:nvPr/>
        </p:nvSpPr>
        <p:spPr>
          <a:xfrm>
            <a:off x="2222065" y="5528481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a crab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FE6C12A-0E55-2141-A2B6-2692378DF497}"/>
              </a:ext>
            </a:extLst>
          </p:cNvPr>
          <p:cNvSpPr txBox="1">
            <a:spLocks/>
          </p:cNvSpPr>
          <p:nvPr/>
        </p:nvSpPr>
        <p:spPr>
          <a:xfrm>
            <a:off x="9182978" y="3039657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un </a:t>
            </a:r>
            <a:r>
              <a:rPr lang="en-US" sz="3000" dirty="0" err="1">
                <a:latin typeface="Arial Regular"/>
              </a:rPr>
              <a:t>paîsson</a:t>
            </a:r>
            <a:endParaRPr lang="en-US" sz="3000" dirty="0">
              <a:latin typeface="Arial Regular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5010523-C58C-C44D-8DFF-19169C88AC7D}"/>
              </a:ext>
            </a:extLst>
          </p:cNvPr>
          <p:cNvSpPr txBox="1">
            <a:spLocks/>
          </p:cNvSpPr>
          <p:nvPr/>
        </p:nvSpPr>
        <p:spPr>
          <a:xfrm>
            <a:off x="10164192" y="3665763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a fish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258B8-85EB-CF48-9A4E-0AA3557D0905}"/>
              </a:ext>
            </a:extLst>
          </p:cNvPr>
          <p:cNvSpPr txBox="1"/>
          <p:nvPr/>
        </p:nvSpPr>
        <p:spPr>
          <a:xfrm>
            <a:off x="695739" y="547571"/>
            <a:ext cx="26084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Arial Regular"/>
              </a:rPr>
              <a:t>Rock pool </a:t>
            </a:r>
          </a:p>
          <a:p>
            <a:r>
              <a:rPr lang="en-US" sz="4000" dirty="0">
                <a:latin typeface="Arial Regular"/>
              </a:rPr>
              <a:t>dipping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AB4A6440-6046-FE4B-9F54-FA51F6B7845F}"/>
              </a:ext>
            </a:extLst>
          </p:cNvPr>
          <p:cNvSpPr txBox="1">
            <a:spLocks/>
          </p:cNvSpPr>
          <p:nvPr/>
        </p:nvSpPr>
        <p:spPr>
          <a:xfrm>
            <a:off x="5893839" y="5984560"/>
            <a:ext cx="2356488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latin typeface="Arial Regular"/>
              </a:rPr>
              <a:t>des </a:t>
            </a:r>
            <a:r>
              <a:rPr lang="en-US" sz="3000" dirty="0" err="1">
                <a:latin typeface="Arial Regular"/>
              </a:rPr>
              <a:t>galots</a:t>
            </a:r>
            <a:endParaRPr lang="en-US" sz="3000" dirty="0">
              <a:latin typeface="Arial Regular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70A8B1D9-7CE8-354A-989B-391753C044CA}"/>
              </a:ext>
            </a:extLst>
          </p:cNvPr>
          <p:cNvSpPr txBox="1">
            <a:spLocks/>
          </p:cNvSpPr>
          <p:nvPr/>
        </p:nvSpPr>
        <p:spPr>
          <a:xfrm>
            <a:off x="7606806" y="6465586"/>
            <a:ext cx="1705887" cy="626106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 Regular"/>
              </a:rPr>
              <a:t>pebbles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0DBFB6-A675-AA4F-A259-328D2E9B33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6081" y="808300"/>
            <a:ext cx="2863385" cy="19904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673BBA-3C5D-1240-8AC0-043066542C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658" y="2564210"/>
            <a:ext cx="2436567" cy="212491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eune crabe">
            <a:hlinkClick r:id="" action="ppaction://media"/>
            <a:extLst>
              <a:ext uri="{FF2B5EF4-FFF2-40B4-BE49-F238E27FC236}">
                <a16:creationId xmlns:a16="http://schemas.microsoft.com/office/drawing/2014/main" id="{7CDD0F97-8588-6249-9148-FD9E6F0BCC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20498" y="5112041"/>
            <a:ext cx="533455" cy="533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A0902-260F-0049-A6E9-2276DD1E6D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61210" y="3470991"/>
            <a:ext cx="2345596" cy="23455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37C029-FE00-7D44-8568-0B15167321D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3953" y="710316"/>
            <a:ext cx="4425030" cy="12306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un paisson">
            <a:hlinkClick r:id="" action="ppaction://media"/>
            <a:extLst>
              <a:ext uri="{FF2B5EF4-FFF2-40B4-BE49-F238E27FC236}">
                <a16:creationId xmlns:a16="http://schemas.microsoft.com/office/drawing/2014/main" id="{659EF80C-B43A-D842-A02F-3529994F15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72104" y="3254019"/>
            <a:ext cx="534723" cy="534723"/>
          </a:xfrm>
          <a:prstGeom prst="rect">
            <a:avLst/>
          </a:prstGeom>
        </p:spPr>
      </p:pic>
      <p:pic>
        <p:nvPicPr>
          <p:cNvPr id="31" name="eune have">
            <a:hlinkClick r:id="" action="ppaction://media"/>
            <a:extLst>
              <a:ext uri="{FF2B5EF4-FFF2-40B4-BE49-F238E27FC236}">
                <a16:creationId xmlns:a16="http://schemas.microsoft.com/office/drawing/2014/main" id="{135B1E96-93E2-1642-A22E-4958B0A44F2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060185" y="2195445"/>
            <a:ext cx="539633" cy="539633"/>
          </a:xfrm>
          <a:prstGeom prst="rect">
            <a:avLst/>
          </a:prstGeom>
        </p:spPr>
      </p:pic>
      <p:pic>
        <p:nvPicPr>
          <p:cNvPr id="32" name="des galots">
            <a:hlinkClick r:id="" action="ppaction://media"/>
            <a:extLst>
              <a:ext uri="{FF2B5EF4-FFF2-40B4-BE49-F238E27FC236}">
                <a16:creationId xmlns:a16="http://schemas.microsoft.com/office/drawing/2014/main" id="{CC35C527-8A6D-E644-9679-D98C9162DB1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67378" y="5756392"/>
            <a:ext cx="541221" cy="54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00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0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8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9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7217225" y="2260344"/>
            <a:ext cx="5192309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la grève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273144" y="3952552"/>
            <a:ext cx="3541168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the beach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828E48-4554-D548-A2E3-4E27D5DF3F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56" y="860426"/>
            <a:ext cx="6167966" cy="462597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29C0C0-CD41-BA48-981B-353FDE9C51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la greve">
            <a:hlinkClick r:id="" action="ppaction://media"/>
            <a:extLst>
              <a:ext uri="{FF2B5EF4-FFF2-40B4-BE49-F238E27FC236}">
                <a16:creationId xmlns:a16="http://schemas.microsoft.com/office/drawing/2014/main" id="{E71AA7A4-1D11-C14A-9AA0-29C181AE4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96575" y="16571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3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479897" y="2312154"/>
            <a:ext cx="5192309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lé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solé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636034" y="414455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the sun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609F48-E486-CC45-AD3F-717546D28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95" y="1200150"/>
            <a:ext cx="4556855" cy="454543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le sole.m4a">
            <a:hlinkClick r:id="" action="ppaction://media"/>
            <a:extLst>
              <a:ext uri="{FF2B5EF4-FFF2-40B4-BE49-F238E27FC236}">
                <a16:creationId xmlns:a16="http://schemas.microsoft.com/office/drawing/2014/main" id="{21414156-9E90-A744-9AC8-D296595AA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33715" y="16176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2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167336" y="2393004"/>
            <a:ext cx="5276861" cy="158175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</a:t>
            </a:r>
            <a:r>
              <a:rPr lang="en-US" sz="8000" dirty="0" err="1">
                <a:latin typeface="Arial Regular"/>
              </a:rPr>
              <a:t>boutchet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636034" y="414455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bucket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A24DF2-C641-3446-BC5C-2032E6551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519" y="726367"/>
            <a:ext cx="4780805" cy="5185958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un boutchet">
            <a:hlinkClick r:id="" action="ppaction://media"/>
            <a:extLst>
              <a:ext uri="{FF2B5EF4-FFF2-40B4-BE49-F238E27FC236}">
                <a16:creationId xmlns:a16="http://schemas.microsoft.com/office/drawing/2014/main" id="{07B5F7AC-51C8-6144-800E-67FF37D3B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7797" y="18168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3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089515" y="2312154"/>
            <a:ext cx="5582691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eune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bêque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636034" y="414455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spade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544BA-2E82-0348-8545-E83F03D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498" y="381084"/>
            <a:ext cx="3599234" cy="60222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eune beque">
            <a:hlinkClick r:id="" action="ppaction://media"/>
            <a:extLst>
              <a:ext uri="{FF2B5EF4-FFF2-40B4-BE49-F238E27FC236}">
                <a16:creationId xmlns:a16="http://schemas.microsoft.com/office/drawing/2014/main" id="{2ACC935E-483D-E642-BADF-E89FCECA1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65806" y="1899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5209033" y="5313696"/>
            <a:ext cx="5582691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du </a:t>
            </a:r>
            <a:r>
              <a:rPr lang="en-US" sz="8000" dirty="0" err="1">
                <a:latin typeface="Arial Regular"/>
              </a:rPr>
              <a:t>sablion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986230" y="3780376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sand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E4436A-89AC-9347-9E83-7184D866A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49" y="808989"/>
            <a:ext cx="6736541" cy="39878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1DE2D-2BE4-2445-9316-905756DC34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du sablion">
            <a:hlinkClick r:id="" action="ppaction://media"/>
            <a:extLst>
              <a:ext uri="{FF2B5EF4-FFF2-40B4-BE49-F238E27FC236}">
                <a16:creationId xmlns:a16="http://schemas.microsoft.com/office/drawing/2014/main" id="{0AE35698-4E10-924D-AF5E-0E513253C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7729" y="490729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9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6536987" y="2562806"/>
            <a:ext cx="5276861" cy="1581753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 err="1">
                <a:latin typeface="Arial Regular"/>
              </a:rPr>
              <a:t>eune</a:t>
            </a:r>
            <a:r>
              <a:rPr lang="en-US" sz="8000" dirty="0">
                <a:latin typeface="Arial Regular"/>
              </a:rPr>
              <a:t> mauve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636034" y="4144559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seagull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07BFE0-5E67-4F42-9641-8E46A0A4F1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42" y="706299"/>
            <a:ext cx="5764994" cy="421589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eune mauve">
            <a:hlinkClick r:id="" action="ppaction://media"/>
            <a:extLst>
              <a:ext uri="{FF2B5EF4-FFF2-40B4-BE49-F238E27FC236}">
                <a16:creationId xmlns:a16="http://schemas.microsoft.com/office/drawing/2014/main" id="{D698D677-BC34-AA42-8A2C-54992A1ED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7797" y="175000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5209033" y="5313696"/>
            <a:ext cx="5582691" cy="154430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la </a:t>
            </a:r>
            <a:r>
              <a:rPr lang="en-US" sz="8000" dirty="0" err="1">
                <a:latin typeface="Arial Regular"/>
              </a:rPr>
              <a:t>mé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8986230" y="3780376"/>
            <a:ext cx="2808163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the sea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C8AEB9-E6FC-D242-A0B1-1A414D9CA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433" y="649003"/>
            <a:ext cx="6609401" cy="44062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la me.m4a">
            <a:hlinkClick r:id="" action="ppaction://media"/>
            <a:extLst>
              <a:ext uri="{FF2B5EF4-FFF2-40B4-BE49-F238E27FC236}">
                <a16:creationId xmlns:a16="http://schemas.microsoft.com/office/drawing/2014/main" id="{0811EAE2-01A4-E744-81D6-6B686D6DD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0378" y="4751374"/>
            <a:ext cx="985852" cy="985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4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42B5B1-024F-8F42-8C04-D3271E85D668}"/>
              </a:ext>
            </a:extLst>
          </p:cNvPr>
          <p:cNvSpPr txBox="1">
            <a:spLocks/>
          </p:cNvSpPr>
          <p:nvPr/>
        </p:nvSpPr>
        <p:spPr>
          <a:xfrm>
            <a:off x="2393005" y="5455110"/>
            <a:ext cx="8116617" cy="1685005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dirty="0">
                <a:latin typeface="Arial Regular"/>
              </a:rPr>
              <a:t>un </a:t>
            </a:r>
            <a:r>
              <a:rPr lang="en-US" sz="8000" dirty="0" err="1">
                <a:latin typeface="Arial Regular"/>
              </a:rPr>
              <a:t>châté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dé</a:t>
            </a:r>
            <a:r>
              <a:rPr lang="en-US" sz="8000" dirty="0">
                <a:latin typeface="Arial Regular"/>
              </a:rPr>
              <a:t> </a:t>
            </a:r>
            <a:r>
              <a:rPr lang="en-US" sz="8000" dirty="0" err="1">
                <a:latin typeface="Arial Regular"/>
              </a:rPr>
              <a:t>sablion</a:t>
            </a:r>
            <a:endParaRPr lang="en-US" sz="8000" dirty="0">
              <a:latin typeface="Arial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861FE-BF8F-004C-B21F-D82A4922D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6575" y="5737226"/>
            <a:ext cx="1495244" cy="112077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B56688E-D3CF-B14F-AECC-FC906AC7F1B7}"/>
              </a:ext>
            </a:extLst>
          </p:cNvPr>
          <p:cNvSpPr txBox="1">
            <a:spLocks/>
          </p:cNvSpPr>
          <p:nvPr/>
        </p:nvSpPr>
        <p:spPr>
          <a:xfrm>
            <a:off x="7684852" y="3782609"/>
            <a:ext cx="3987946" cy="10164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dirty="0">
                <a:latin typeface="Arial Regular"/>
              </a:rPr>
              <a:t>a sandcastle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0DEC0B-D62F-B942-98FF-1AA253C1E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10" y="448088"/>
            <a:ext cx="5991496" cy="468172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un chate de sablion">
            <a:hlinkClick r:id="" action="ppaction://media"/>
            <a:extLst>
              <a:ext uri="{FF2B5EF4-FFF2-40B4-BE49-F238E27FC236}">
                <a16:creationId xmlns:a16="http://schemas.microsoft.com/office/drawing/2014/main" id="{8ED9A00D-5A70-A448-AD58-A589C68ECB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6699" y="49244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63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{530BEA5A-345A-8849-8D97-D67E985E332E}tf16401369</Template>
  <TotalTime>5581</TotalTime>
  <Words>102</Words>
  <Application>Microsoft Macintosh PowerPoint</Application>
  <PresentationFormat>Widescreen</PresentationFormat>
  <Paragraphs>64</Paragraphs>
  <Slides>17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Arial Regular</vt:lpstr>
      <vt:lpstr>Calibri Light</vt:lpstr>
      <vt:lpstr>Office Theme</vt:lpstr>
      <vt:lpstr>À la grève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1 Term 1</dc:title>
  <dc:creator>Microsoft Office User</dc:creator>
  <cp:lastModifiedBy>Microsoft Office User</cp:lastModifiedBy>
  <cp:revision>218</cp:revision>
  <dcterms:created xsi:type="dcterms:W3CDTF">2018-05-16T09:05:51Z</dcterms:created>
  <dcterms:modified xsi:type="dcterms:W3CDTF">2020-03-28T17:04:24Z</dcterms:modified>
</cp:coreProperties>
</file>