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8" r:id="rId2"/>
    <p:sldId id="258" r:id="rId3"/>
    <p:sldId id="501" r:id="rId4"/>
    <p:sldId id="366" r:id="rId5"/>
    <p:sldId id="490" r:id="rId6"/>
    <p:sldId id="513" r:id="rId7"/>
    <p:sldId id="491" r:id="rId8"/>
    <p:sldId id="510" r:id="rId9"/>
    <p:sldId id="504" r:id="rId10"/>
    <p:sldId id="507" r:id="rId11"/>
    <p:sldId id="505" r:id="rId12"/>
    <p:sldId id="506" r:id="rId13"/>
    <p:sldId id="509" r:id="rId14"/>
    <p:sldId id="508" r:id="rId15"/>
    <p:sldId id="511" r:id="rId16"/>
    <p:sldId id="512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21FF06"/>
    <a:srgbClr val="FC02FF"/>
    <a:srgbClr val="FFFF0A"/>
    <a:srgbClr val="800080"/>
    <a:srgbClr val="0000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6"/>
    <p:restoredTop sz="93041"/>
  </p:normalViewPr>
  <p:slideViewPr>
    <p:cSldViewPr snapToGrid="0" snapToObjects="1">
      <p:cViewPr varScale="1">
        <p:scale>
          <a:sx n="79" d="100"/>
          <a:sy n="79" d="100"/>
        </p:scale>
        <p:origin x="-21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A240-AFD7-7844-82FD-06052DDDB868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1320-FB5D-AC46-9A9D-B3AB564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7B916-4C42-4B4A-9995-4AABBC96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130BA3-3155-904C-A86E-1130B134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D894B-701D-5044-8DE2-E2CEFC7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ADE525-B7BE-7447-BEA9-B9AD6EE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497723-8785-3648-9889-58FDE8E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084E6-E2FC-DE4E-8B08-BD5D361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09CED7-0726-A94C-BBAF-86B009A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6F7650-81B4-944A-8DD0-433641F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83EF84-2243-9B43-BC60-15B161C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A0C9BE-D6B4-C848-BA03-6E220E9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614E83-061D-0D4D-86C6-02DBEEC0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A6D2D2-1DBC-5147-959D-3C07A62E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B2131B-4829-EF41-80F5-DE94CCA7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CEC0EA-C454-9243-9556-9B7D7777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946C4D-967B-064F-9A8A-B00262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E2E50-B57B-2C4B-9B68-E6D7DC5D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05BF6-1700-5B49-A542-C5CE028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BD631A-B72B-A044-9C7D-C5E16F3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648FC-04A1-D74F-BB17-4CD67593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D25788-30C1-FE4F-A41F-557CEC0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4F57C-F42B-3240-A607-167BDC5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D65D08-A6F2-E844-BC29-BACBCFAF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EC0B82-D897-DD46-A9A1-1FD2459A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23AD34-86B4-8446-93C5-AAAD98F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65C225-ACDE-E849-94DC-430166A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48027-54D6-EA4C-9BF9-7FBB424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0C620-8ECF-134A-9966-640106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2A60CC-CE6F-C141-994B-B87523CE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DBABB8-7D51-7E4D-894A-6872AA7E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E3D5FE-0AC0-A943-A142-FC1C4E3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4F6D00-CD24-5A40-863C-96EECAE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5F84E-151C-0F45-80DE-A1F534C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0169A6-6735-A84F-9AB2-64AD52C2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E94AF1-1857-5B43-88B9-1786670C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A56953-BD34-D343-84F2-B99E3148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B42DAB-922B-D944-8C37-70260860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4436E3-130E-1542-A5F2-408355C0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58197DE-93D2-7246-B054-FDA76AE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8B981D-89A4-024F-991D-C52E3AA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4311E-6E6A-2445-BBAC-22A20574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3949A8-5ACE-B041-87AD-4BB78705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0A21B4-FEB5-7340-BB2A-D9B144C6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6FAAAF-78E4-B947-A192-F8ABABC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BB35A0-5FD4-654A-B812-703B06A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7714B5-6B7A-6D4B-8E1D-BAC83F02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51637B-EC53-314C-A297-A2F82A26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C84AF-8C7B-BF41-8687-C2550BF6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3626B2-AD20-9D48-A550-1498158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B24A12-18E3-7A44-A20A-6BEF6D3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383DEA-CF8A-EB48-AD4A-9E181A2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21C874-DC21-EC46-8790-63F8B6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4D7AF-4C46-2C4C-A9C1-BBF4E9F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7A59C-2F5F-4C4A-B8D9-BC81DAC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3D8065-10F8-054D-8484-09FC641D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90D1E9-F23D-5A41-9F46-A7ACA29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54762C-7526-2B47-AFCC-7B8A7EE6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572BE0-40E7-2946-9DCC-35668714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5140DD-271F-8349-A1F2-71DB8C0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08669A-0B20-5344-9344-55AD262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13FA88-96BC-8446-8A64-663C606C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A437B-0227-8C42-8E45-36DEF887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36E1-471E-3C41-906E-83AB8C6C17A4}" type="datetimeFigureOut">
              <a:rPr lang="en-US" smtClean="0"/>
              <a:t>02/07/19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36B8D3-BF7C-B244-B005-4BA84EE20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FCBCB-3EEB-F24B-B8A8-F46C7478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078" y="1242116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 dirty="0" smtClean="0">
                <a:latin typeface="Arial"/>
                <a:cs typeface="Arial"/>
              </a:rPr>
              <a:t>deuxième </a:t>
            </a:r>
            <a:r>
              <a:rPr lang="en-US" sz="6600" dirty="0">
                <a:latin typeface="Arial"/>
                <a:cs typeface="Arial"/>
              </a:rPr>
              <a:t>nivé</a:t>
            </a:r>
            <a:br>
              <a:rPr lang="en-US" sz="6600" dirty="0">
                <a:latin typeface="Arial"/>
                <a:cs typeface="Arial"/>
              </a:rPr>
            </a:br>
            <a:r>
              <a:rPr lang="en-US" sz="6600" dirty="0">
                <a:latin typeface="Arial"/>
                <a:cs typeface="Arial"/>
              </a:rPr>
              <a:t>Lé </a:t>
            </a:r>
            <a:r>
              <a:rPr lang="en-US" sz="6600" dirty="0" smtClean="0">
                <a:latin typeface="Arial"/>
                <a:cs typeface="Arial"/>
              </a:rPr>
              <a:t>preunmié </a:t>
            </a:r>
            <a:r>
              <a:rPr lang="en-US" sz="6600" dirty="0">
                <a:latin typeface="Arial"/>
                <a:cs typeface="Arial"/>
              </a:rPr>
              <a:t>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2147" y="3950122"/>
            <a:ext cx="4180974" cy="1078246"/>
          </a:xfrm>
        </p:spPr>
        <p:txBody>
          <a:bodyPr>
            <a:normAutofit/>
          </a:bodyPr>
          <a:lstStyle/>
          <a:p>
            <a:r>
              <a:rPr lang="en-US" sz="5400" i="1" dirty="0">
                <a:latin typeface="Arial"/>
                <a:cs typeface="Arial"/>
              </a:rPr>
              <a:t>La léçon </a:t>
            </a:r>
            <a:r>
              <a:rPr lang="en-US" sz="5400" i="1" dirty="0" smtClean="0">
                <a:latin typeface="Arial"/>
                <a:cs typeface="Arial"/>
              </a:rPr>
              <a:t>2</a:t>
            </a:r>
            <a:endParaRPr lang="en-US" sz="5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43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59" y="4857227"/>
            <a:ext cx="5021923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Ch’est un </a:t>
            </a:r>
            <a:r>
              <a:rPr lang="en-US" sz="4400" dirty="0" smtClean="0">
                <a:latin typeface="Arial"/>
                <a:cs typeface="Arial"/>
              </a:rPr>
              <a:t>diamant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Diamond 2"/>
          <p:cNvSpPr/>
          <p:nvPr/>
        </p:nvSpPr>
        <p:spPr>
          <a:xfrm rot="5400000">
            <a:off x="2956639" y="871289"/>
            <a:ext cx="3248575" cy="4400935"/>
          </a:xfrm>
          <a:prstGeom prst="diamond">
            <a:avLst/>
          </a:prstGeom>
          <a:solidFill>
            <a:srgbClr val="FC02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123" y="453339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11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60" y="4799677"/>
            <a:ext cx="5947614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Ch’est un </a:t>
            </a:r>
            <a:r>
              <a:rPr lang="en-US" sz="4400" dirty="0" smtClean="0">
                <a:latin typeface="Arial"/>
                <a:cs typeface="Arial"/>
              </a:rPr>
              <a:t>trais-carres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861450" y="1003452"/>
            <a:ext cx="3558667" cy="3544377"/>
          </a:xfrm>
          <a:prstGeom prst="triangle">
            <a:avLst/>
          </a:prstGeom>
          <a:solidFill>
            <a:srgbClr val="80008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851" y="838060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24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1721288" y="4873302"/>
            <a:ext cx="6301316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Arial"/>
                <a:cs typeface="Arial"/>
              </a:rPr>
              <a:t>C</a:t>
            </a:r>
            <a:r>
              <a:rPr lang="en-US" sz="4400" dirty="0" smtClean="0">
                <a:latin typeface="Arial"/>
                <a:cs typeface="Arial"/>
              </a:rPr>
              <a:t>h’est </a:t>
            </a:r>
            <a:r>
              <a:rPr lang="en-US" sz="4400" dirty="0" smtClean="0">
                <a:latin typeface="Arial"/>
                <a:cs typeface="Arial"/>
              </a:rPr>
              <a:t>eune </a:t>
            </a:r>
            <a:r>
              <a:rPr lang="en-US" sz="4400" dirty="0" smtClean="0">
                <a:latin typeface="Arial"/>
                <a:cs typeface="Arial"/>
              </a:rPr>
              <a:t>ovale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 rot="10800000">
            <a:off x="2651887" y="2264216"/>
            <a:ext cx="4112591" cy="2367102"/>
          </a:xfrm>
          <a:prstGeom prst="ellipse">
            <a:avLst/>
          </a:prstGeom>
          <a:solidFill>
            <a:srgbClr val="FFFF0A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6094" y="856295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0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1753442" y="4799677"/>
            <a:ext cx="5465294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Ch’est eune êtaile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4055000" y="880474"/>
            <a:ext cx="3927822" cy="3662523"/>
          </a:xfrm>
          <a:prstGeom prst="star5">
            <a:avLst/>
          </a:prstGeom>
          <a:solidFill>
            <a:srgbClr val="21FF06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077" y="599095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34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1334421" y="4220977"/>
            <a:ext cx="6639951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Ch’est un </a:t>
            </a:r>
            <a:r>
              <a:rPr lang="en-US" sz="4400" dirty="0" smtClean="0">
                <a:latin typeface="Arial"/>
                <a:cs typeface="Arial"/>
              </a:rPr>
              <a:t>d’mié cèrcl’ye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38" y="1688817"/>
            <a:ext cx="4038600" cy="212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9154" y="742551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48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129433" y="3086564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Ch’est un </a:t>
            </a:r>
            <a:r>
              <a:rPr lang="en-US" sz="4400" dirty="0" smtClean="0">
                <a:latin typeface="Arial"/>
                <a:cs typeface="Arial"/>
              </a:rPr>
              <a:t>point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19784" y="2008480"/>
            <a:ext cx="132896" cy="14768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177" y="453339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75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urful-architecture-paul-kl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0" y="283924"/>
            <a:ext cx="4028077" cy="5231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9673" y="594775"/>
            <a:ext cx="40313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/>
                <a:cs typeface="Arial"/>
              </a:rPr>
              <a:t>Montrez</a:t>
            </a:r>
            <a:r>
              <a:rPr lang="en-US" sz="3600" dirty="0" smtClean="0">
                <a:latin typeface="Arial"/>
                <a:cs typeface="Arial"/>
              </a:rPr>
              <a:t>-m</a:t>
            </a:r>
            <a:r>
              <a:rPr lang="en-US" sz="3600" dirty="0" smtClean="0">
                <a:latin typeface="Arial"/>
                <a:cs typeface="Arial"/>
              </a:rPr>
              <a:t>é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n bliu bêlong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n jaune trais-carres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n orange diamant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n vèrt cèrcl’ye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Un </a:t>
            </a:r>
            <a:r>
              <a:rPr lang="en-US" sz="2800" smtClean="0"/>
              <a:t>nièr cârré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600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64561" y="192890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bétôt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809712" y="3161868"/>
            <a:ext cx="756951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atin typeface="Arial"/>
                <a:cs typeface="Arial"/>
              </a:rPr>
              <a:t>À</a:t>
            </a:r>
            <a:r>
              <a:rPr lang="en-US" sz="8000" dirty="0">
                <a:latin typeface="Arial"/>
                <a:cs typeface="Arial"/>
              </a:rPr>
              <a:t> la </a:t>
            </a:r>
            <a:r>
              <a:rPr lang="en-US" sz="8000" dirty="0" err="1">
                <a:latin typeface="Arial"/>
                <a:cs typeface="Arial"/>
              </a:rPr>
              <a:t>préchaine</a:t>
            </a:r>
            <a:r>
              <a:rPr lang="en-US" sz="8000" dirty="0">
                <a:latin typeface="Arial"/>
                <a:cs typeface="Arial"/>
              </a:rPr>
              <a:t> </a:t>
            </a:r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29" y="878266"/>
            <a:ext cx="4179347" cy="31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431" y="1608138"/>
            <a:ext cx="685800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/>
                <a:cs typeface="Arial"/>
              </a:rPr>
              <a:t>Bouônjour</a:t>
            </a:r>
            <a:r>
              <a:rPr lang="en-US" sz="8000" dirty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487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JérriaisLogo_COL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5407025"/>
            <a:ext cx="228441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5" descr="JérriaisCow_C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5614988"/>
            <a:ext cx="14398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95375" y="806450"/>
            <a:ext cx="6603457" cy="4040188"/>
            <a:chOff x="330200" y="806450"/>
            <a:chExt cx="8483600" cy="5245100"/>
          </a:xfrm>
        </p:grpSpPr>
        <p:sp>
          <p:nvSpPr>
            <p:cNvPr id="9" name="Oval Callout 8"/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3019"/>
                <a:gd name="adj2" fmla="val 60629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1727212" y="1783337"/>
              <a:ext cx="5766666" cy="3188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sz="6600" dirty="0">
                  <a:solidFill>
                    <a:srgbClr val="000000"/>
                  </a:solidFill>
                  <a:latin typeface="Museo 300 Regular" charset="0"/>
                  <a:ea typeface="MS Mincho" charset="0"/>
                  <a:cs typeface="MS Mincho" charset="0"/>
                </a:rPr>
                <a:t>Comment qu’tu’es</a:t>
              </a:r>
              <a:r>
                <a:rPr lang="en-GB" sz="6600" dirty="0" smtClean="0">
                  <a:solidFill>
                    <a:srgbClr val="000000"/>
                  </a:solidFill>
                  <a:latin typeface="Museo 300 Regular" charset="0"/>
                  <a:ea typeface="MS Mincho" charset="0"/>
                  <a:cs typeface="MS Mincho" charset="0"/>
                </a:rPr>
                <a:t>?</a:t>
              </a:r>
              <a:endParaRPr lang="en-GB" sz="4400" i="1" dirty="0">
                <a:solidFill>
                  <a:srgbClr val="000000"/>
                </a:solidFill>
                <a:ea typeface="MS Mincho" charset="0"/>
                <a:cs typeface="MS Mincho" charset="0"/>
              </a:endParaRPr>
            </a:p>
            <a:p>
              <a:r>
                <a:rPr lang="en-GB" sz="1200" dirty="0">
                  <a:solidFill>
                    <a:srgbClr val="000000"/>
                  </a:solidFill>
                  <a:ea typeface="MS Mincho" charset="0"/>
                  <a:cs typeface="MS Mincho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4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6552"/>
            <a:ext cx="8846444" cy="1373351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Arial"/>
                <a:cs typeface="Arial"/>
              </a:rPr>
              <a:t>Aniet</a:t>
            </a:r>
            <a:r>
              <a:rPr lang="en-US" sz="4400" dirty="0">
                <a:latin typeface="Arial"/>
                <a:cs typeface="Arial"/>
              </a:rPr>
              <a:t>, </a:t>
            </a:r>
            <a:r>
              <a:rPr lang="en-US" sz="4400" dirty="0" err="1">
                <a:latin typeface="Arial"/>
                <a:cs typeface="Arial"/>
              </a:rPr>
              <a:t>j’sommes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err="1">
                <a:latin typeface="Arial"/>
                <a:cs typeface="Arial"/>
              </a:rPr>
              <a:t>à</a:t>
            </a:r>
            <a:r>
              <a:rPr lang="en-US" sz="4400" dirty="0">
                <a:latin typeface="Arial"/>
                <a:cs typeface="Arial"/>
              </a:rPr>
              <a:t> </a:t>
            </a:r>
            <a:r>
              <a:rPr lang="en-US" sz="4400" dirty="0" err="1">
                <a:latin typeface="Arial"/>
                <a:cs typeface="Arial"/>
              </a:rPr>
              <a:t>apprendre</a:t>
            </a:r>
            <a:r>
              <a:rPr lang="en-US" sz="4400" dirty="0">
                <a:latin typeface="Arial"/>
                <a:cs typeface="Arial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917408" y="2438903"/>
            <a:ext cx="7339262" cy="319187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latin typeface="Arial"/>
                <a:cs typeface="Arial"/>
              </a:rPr>
              <a:t>To identify and name different </a:t>
            </a:r>
            <a:r>
              <a:rPr lang="en-US" sz="3600" i="1" dirty="0" smtClean="0">
                <a:latin typeface="Arial"/>
                <a:cs typeface="Arial"/>
              </a:rPr>
              <a:t>shapes</a:t>
            </a:r>
            <a:r>
              <a:rPr lang="en-US" sz="3600" i="1" dirty="0" smtClean="0">
                <a:latin typeface="Arial"/>
                <a:cs typeface="Arial"/>
              </a:rPr>
              <a:t>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 smtClean="0">
                <a:latin typeface="Arial"/>
                <a:cs typeface="Arial"/>
              </a:rPr>
              <a:t>To describe shapes using </a:t>
            </a:r>
            <a:r>
              <a:rPr lang="en-US" sz="3600" i="1" dirty="0" err="1" smtClean="0">
                <a:latin typeface="Arial"/>
                <a:cs typeface="Arial"/>
              </a:rPr>
              <a:t>colour</a:t>
            </a:r>
            <a:r>
              <a:rPr lang="en-US" sz="3600" i="1" dirty="0" smtClean="0">
                <a:latin typeface="Arial"/>
                <a:cs typeface="Arial"/>
              </a:rPr>
              <a:t> adjectives</a:t>
            </a:r>
            <a:endParaRPr lang="en-US" sz="3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91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097511" y="4397392"/>
            <a:ext cx="4953144" cy="9211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Ch’est un </a:t>
            </a:r>
            <a:r>
              <a:rPr lang="en-US" sz="4400" dirty="0" smtClean="0">
                <a:latin typeface="Arial"/>
                <a:cs typeface="Arial"/>
              </a:rPr>
              <a:t>cârré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9171" y="838060"/>
            <a:ext cx="3381472" cy="3367158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28346" y="838060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39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1154304" y="5040802"/>
            <a:ext cx="6321670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Ch’est eune </a:t>
            </a:r>
            <a:r>
              <a:rPr lang="en-US" sz="4400" dirty="0" smtClean="0">
                <a:latin typeface="Arial"/>
                <a:cs typeface="Arial"/>
              </a:rPr>
              <a:t>crouaix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Cross 2"/>
          <p:cNvSpPr/>
          <p:nvPr/>
        </p:nvSpPr>
        <p:spPr>
          <a:xfrm>
            <a:off x="2626208" y="1594970"/>
            <a:ext cx="3204276" cy="3204707"/>
          </a:xfrm>
          <a:prstGeom prst="plus">
            <a:avLst/>
          </a:prstGeom>
          <a:solidFill>
            <a:srgbClr val="B3B3B3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9154" y="453339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32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380460" y="479967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Ch’est un </a:t>
            </a:r>
            <a:r>
              <a:rPr lang="en-US" sz="4400" dirty="0" smtClean="0">
                <a:latin typeface="Arial"/>
                <a:cs typeface="Arial"/>
              </a:rPr>
              <a:t>bêlong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1481" y="1594969"/>
            <a:ext cx="5596409" cy="2761661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9154" y="453339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48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2233794" y="3544127"/>
            <a:ext cx="4491718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Ch’est un </a:t>
            </a:r>
            <a:r>
              <a:rPr lang="en-US" sz="4400" dirty="0" smtClean="0">
                <a:latin typeface="Arial"/>
                <a:cs typeface="Arial"/>
              </a:rPr>
              <a:t>lîngne</a:t>
            </a:r>
            <a:endParaRPr lang="en-US" sz="4400" dirty="0"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34379" y="2761660"/>
            <a:ext cx="5301083" cy="147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33794" y="1222780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61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886A5F7-EE37-384B-A3B3-AAE1657308EC}"/>
              </a:ext>
            </a:extLst>
          </p:cNvPr>
          <p:cNvSpPr txBox="1">
            <a:spLocks/>
          </p:cNvSpPr>
          <p:nvPr/>
        </p:nvSpPr>
        <p:spPr>
          <a:xfrm>
            <a:off x="1946371" y="4992577"/>
            <a:ext cx="5288441" cy="828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rial"/>
                <a:cs typeface="Arial"/>
              </a:rPr>
              <a:t>Tch’est un </a:t>
            </a:r>
            <a:r>
              <a:rPr lang="en-US" sz="4400" dirty="0" smtClean="0">
                <a:latin typeface="Arial"/>
                <a:cs typeface="Arial"/>
              </a:rPr>
              <a:t>cèrcl’ye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88145" y="1447286"/>
            <a:ext cx="3351939" cy="3352391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3794" y="291510"/>
            <a:ext cx="4638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/>
                <a:cs typeface="Arial"/>
              </a:rPr>
              <a:t>Tch’est qu’ch’est?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70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10446</TotalTime>
  <Words>124</Words>
  <Application>Microsoft Macintosh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Lé deuxième nivé Lé preunmié tèrme</vt:lpstr>
      <vt:lpstr>Bouônjour!</vt:lpstr>
      <vt:lpstr>PowerPoint Presentation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À bétôt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Charlie Le Maistre</cp:lastModifiedBy>
  <cp:revision>316</cp:revision>
  <dcterms:created xsi:type="dcterms:W3CDTF">2018-05-16T09:05:51Z</dcterms:created>
  <dcterms:modified xsi:type="dcterms:W3CDTF">2019-07-02T15:28:46Z</dcterms:modified>
</cp:coreProperties>
</file>