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66"/>
    <p:restoredTop sz="92623"/>
  </p:normalViewPr>
  <p:slideViewPr>
    <p:cSldViewPr>
      <p:cViewPr varScale="1">
        <p:scale>
          <a:sx n="55" d="100"/>
          <a:sy n="55" d="100"/>
        </p:scale>
        <p:origin x="128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F4D2-3336-475F-9317-8ACA5D92D027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54CDE-5265-409B-AE51-37D1F79095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F4D2-3336-475F-9317-8ACA5D92D027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54CDE-5265-409B-AE51-37D1F79095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F4D2-3336-475F-9317-8ACA5D92D027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54CDE-5265-409B-AE51-37D1F79095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F4D2-3336-475F-9317-8ACA5D92D027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54CDE-5265-409B-AE51-37D1F79095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F4D2-3336-475F-9317-8ACA5D92D027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54CDE-5265-409B-AE51-37D1F79095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F4D2-3336-475F-9317-8ACA5D92D027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54CDE-5265-409B-AE51-37D1F79095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F4D2-3336-475F-9317-8ACA5D92D027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54CDE-5265-409B-AE51-37D1F79095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F4D2-3336-475F-9317-8ACA5D92D027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54CDE-5265-409B-AE51-37D1F79095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F4D2-3336-475F-9317-8ACA5D92D027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54CDE-5265-409B-AE51-37D1F79095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F4D2-3336-475F-9317-8ACA5D92D027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54CDE-5265-409B-AE51-37D1F79095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F4D2-3336-475F-9317-8ACA5D92D027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54CDE-5265-409B-AE51-37D1F79095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AF4D2-3336-475F-9317-8ACA5D92D027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54CDE-5265-409B-AE51-37D1F790950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92696"/>
            <a:ext cx="7920880" cy="432048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1600" dirty="0"/>
              <a:t>( PI’DS) Luke </a:t>
            </a:r>
            <a:r>
              <a:rPr lang="en-GB" sz="1600" dirty="0" err="1"/>
              <a:t>pâle</a:t>
            </a:r>
            <a:r>
              <a:rPr lang="en-GB" sz="1600" dirty="0"/>
              <a:t> </a:t>
            </a:r>
            <a:r>
              <a:rPr lang="en-GB" sz="1600" dirty="0" err="1"/>
              <a:t>souvent</a:t>
            </a:r>
            <a:r>
              <a:rPr lang="en-GB" sz="1600" dirty="0"/>
              <a:t> </a:t>
            </a:r>
            <a:r>
              <a:rPr lang="en-GB" sz="1600" dirty="0" err="1"/>
              <a:t>l’Jèrriais</a:t>
            </a:r>
            <a:r>
              <a:rPr lang="en-GB" sz="1600" dirty="0"/>
              <a:t> ………………. </a:t>
            </a:r>
            <a:r>
              <a:rPr lang="en-GB" sz="1600" dirty="0" err="1"/>
              <a:t>qu’il</a:t>
            </a:r>
            <a:r>
              <a:rPr lang="en-GB" sz="1600" dirty="0"/>
              <a:t> a </a:t>
            </a:r>
            <a:r>
              <a:rPr lang="en-GB" sz="1600" dirty="0" err="1"/>
              <a:t>r’mué</a:t>
            </a:r>
            <a:r>
              <a:rPr lang="en-GB" sz="1600" dirty="0"/>
              <a:t> </a:t>
            </a:r>
            <a:r>
              <a:rPr lang="en-GB" sz="1600" dirty="0" err="1"/>
              <a:t>en</a:t>
            </a:r>
            <a:r>
              <a:rPr lang="en-GB" sz="1600" dirty="0"/>
              <a:t> </a:t>
            </a:r>
            <a:r>
              <a:rPr lang="en-GB" sz="1600" dirty="0" err="1"/>
              <a:t>Jèrri</a:t>
            </a:r>
            <a:r>
              <a:rPr lang="en-GB" sz="16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dirty="0"/>
              <a:t>(UQADN) </a:t>
            </a:r>
            <a:r>
              <a:rPr lang="en-GB" sz="1600" dirty="0" err="1"/>
              <a:t>J’t’êcrithai</a:t>
            </a:r>
            <a:r>
              <a:rPr lang="en-GB" sz="1600" dirty="0"/>
              <a:t> </a:t>
            </a:r>
            <a:r>
              <a:rPr lang="en-GB" sz="1600" dirty="0" err="1"/>
              <a:t>eune</a:t>
            </a:r>
            <a:r>
              <a:rPr lang="en-GB" sz="1600" dirty="0"/>
              <a:t> </a:t>
            </a:r>
            <a:r>
              <a:rPr lang="en-GB" sz="1600" dirty="0" err="1"/>
              <a:t>lettre</a:t>
            </a:r>
            <a:r>
              <a:rPr lang="en-GB" sz="1600" dirty="0"/>
              <a:t> ………………</a:t>
            </a:r>
            <a:r>
              <a:rPr lang="en-GB" sz="1600" dirty="0" err="1"/>
              <a:t>jé</a:t>
            </a:r>
            <a:r>
              <a:rPr lang="en-GB" sz="1600" dirty="0"/>
              <a:t> </a:t>
            </a:r>
            <a:r>
              <a:rPr lang="en-GB" sz="1600" dirty="0" err="1"/>
              <a:t>s’sai</a:t>
            </a:r>
            <a:r>
              <a:rPr lang="en-GB" sz="1600" dirty="0"/>
              <a:t> </a:t>
            </a:r>
            <a:r>
              <a:rPr lang="en-GB" sz="1600" dirty="0" err="1"/>
              <a:t>en</a:t>
            </a:r>
            <a:r>
              <a:rPr lang="en-GB" sz="1600" dirty="0"/>
              <a:t> France.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dirty="0"/>
              <a:t>(QU’STE’ÙO)) </a:t>
            </a:r>
            <a:r>
              <a:rPr lang="en-GB" sz="1600" dirty="0" err="1"/>
              <a:t>jé</a:t>
            </a:r>
            <a:r>
              <a:rPr lang="en-GB" sz="1600" dirty="0"/>
              <a:t> </a:t>
            </a:r>
            <a:r>
              <a:rPr lang="en-GB" sz="1600" dirty="0" err="1"/>
              <a:t>n’ais</a:t>
            </a:r>
            <a:r>
              <a:rPr lang="en-GB" sz="1600" dirty="0"/>
              <a:t> </a:t>
            </a:r>
            <a:r>
              <a:rPr lang="en-GB" sz="1600" dirty="0" err="1"/>
              <a:t>pon</a:t>
            </a:r>
            <a:r>
              <a:rPr lang="en-GB" sz="1600" dirty="0"/>
              <a:t>……………….. </a:t>
            </a:r>
            <a:r>
              <a:rPr lang="en-GB" sz="1600" dirty="0" err="1"/>
              <a:t>J’ai</a:t>
            </a:r>
            <a:r>
              <a:rPr lang="en-GB" sz="1600" dirty="0"/>
              <a:t> </a:t>
            </a:r>
            <a:r>
              <a:rPr lang="en-GB" sz="1600" dirty="0" err="1"/>
              <a:t>mîns</a:t>
            </a:r>
            <a:r>
              <a:rPr lang="en-GB" sz="1600" dirty="0"/>
              <a:t> </a:t>
            </a:r>
            <a:r>
              <a:rPr lang="en-GB" sz="1600" dirty="0" err="1"/>
              <a:t>mes</a:t>
            </a:r>
            <a:r>
              <a:rPr lang="en-GB" sz="1600" dirty="0"/>
              <a:t> </a:t>
            </a:r>
            <a:r>
              <a:rPr lang="en-GB" sz="1600" dirty="0" err="1"/>
              <a:t>cliés</a:t>
            </a:r>
            <a:r>
              <a:rPr lang="en-GB" sz="16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dirty="0"/>
              <a:t>(ÉQUECHATU) </a:t>
            </a:r>
            <a:r>
              <a:rPr lang="en-GB" sz="1600" dirty="0" err="1"/>
              <a:t>J’pouvons</a:t>
            </a:r>
            <a:r>
              <a:rPr lang="en-GB" sz="1600" dirty="0"/>
              <a:t> </a:t>
            </a:r>
            <a:r>
              <a:rPr lang="en-GB" sz="1600" dirty="0" err="1"/>
              <a:t>nos</a:t>
            </a:r>
            <a:r>
              <a:rPr lang="en-GB" sz="1600" dirty="0"/>
              <a:t> </a:t>
            </a:r>
            <a:r>
              <a:rPr lang="en-GB" sz="1600" dirty="0" err="1"/>
              <a:t>rencontrer</a:t>
            </a:r>
            <a:r>
              <a:rPr lang="en-GB" sz="1600" dirty="0"/>
              <a:t> </a:t>
            </a:r>
            <a:r>
              <a:rPr lang="en-GB" sz="1600" dirty="0" err="1"/>
              <a:t>touos</a:t>
            </a:r>
            <a:r>
              <a:rPr lang="en-GB" sz="1600" dirty="0"/>
              <a:t> les </a:t>
            </a:r>
            <a:r>
              <a:rPr lang="en-GB" sz="1600" dirty="0" err="1"/>
              <a:t>jours</a:t>
            </a:r>
            <a:r>
              <a:rPr lang="en-GB" sz="1600" dirty="0"/>
              <a:t> ………..………. </a:t>
            </a:r>
            <a:r>
              <a:rPr lang="en-GB" sz="1600" dirty="0" err="1"/>
              <a:t>j’travâl’lons</a:t>
            </a:r>
            <a:r>
              <a:rPr lang="en-GB" sz="1600" dirty="0"/>
              <a:t> </a:t>
            </a:r>
            <a:r>
              <a:rPr lang="en-GB" sz="1600" dirty="0" err="1"/>
              <a:t>dans</a:t>
            </a:r>
            <a:r>
              <a:rPr lang="en-GB" sz="1600" dirty="0"/>
              <a:t> l’ </a:t>
            </a:r>
            <a:r>
              <a:rPr lang="en-GB" sz="1600" dirty="0" err="1"/>
              <a:t>même</a:t>
            </a:r>
            <a:r>
              <a:rPr lang="en-GB" sz="1600" dirty="0"/>
              <a:t> </a:t>
            </a:r>
            <a:r>
              <a:rPr lang="en-GB" sz="1600" dirty="0" err="1"/>
              <a:t>bâtisse</a:t>
            </a:r>
            <a:r>
              <a:rPr lang="en-GB" sz="16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dirty="0"/>
              <a:t>(AUSPRQÈU’) </a:t>
            </a:r>
            <a:r>
              <a:rPr lang="en-GB" sz="1600" dirty="0" err="1"/>
              <a:t>J’îthai</a:t>
            </a:r>
            <a:r>
              <a:rPr lang="en-GB" sz="1600" dirty="0"/>
              <a:t> </a:t>
            </a:r>
            <a:r>
              <a:rPr lang="en-GB" sz="1600" dirty="0" err="1"/>
              <a:t>t’ramâsser</a:t>
            </a:r>
            <a:r>
              <a:rPr lang="en-GB" sz="1600" dirty="0"/>
              <a:t> ……………….. </a:t>
            </a:r>
            <a:r>
              <a:rPr lang="en-GB" sz="1600" dirty="0" err="1"/>
              <a:t>j’ai</a:t>
            </a:r>
            <a:r>
              <a:rPr lang="en-GB" sz="1600" dirty="0"/>
              <a:t> </a:t>
            </a:r>
            <a:r>
              <a:rPr lang="en-GB" sz="1600" dirty="0" err="1"/>
              <a:t>finni</a:t>
            </a:r>
            <a:r>
              <a:rPr lang="en-GB" sz="1600" dirty="0"/>
              <a:t> man </a:t>
            </a:r>
            <a:r>
              <a:rPr lang="en-GB" sz="1600" dirty="0" err="1"/>
              <a:t>travas</a:t>
            </a:r>
            <a:r>
              <a:rPr lang="en-GB" sz="16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dirty="0"/>
              <a:t> (TVAN’DQU’) </a:t>
            </a:r>
            <a:r>
              <a:rPr lang="en-GB" sz="1600" dirty="0" err="1"/>
              <a:t>N’oublie</a:t>
            </a:r>
            <a:r>
              <a:rPr lang="en-GB" sz="1600" dirty="0"/>
              <a:t> </a:t>
            </a:r>
            <a:r>
              <a:rPr lang="en-GB" sz="1600" dirty="0" err="1"/>
              <a:t>pon</a:t>
            </a:r>
            <a:r>
              <a:rPr lang="en-GB" sz="1600" dirty="0"/>
              <a:t> </a:t>
            </a:r>
            <a:r>
              <a:rPr lang="en-GB" sz="1600" dirty="0" err="1"/>
              <a:t>d’freunmer</a:t>
            </a:r>
            <a:r>
              <a:rPr lang="en-GB" sz="1600" dirty="0"/>
              <a:t> la </a:t>
            </a:r>
            <a:r>
              <a:rPr lang="en-GB" sz="1600" dirty="0" err="1"/>
              <a:t>porte</a:t>
            </a:r>
            <a:r>
              <a:rPr lang="en-GB" sz="1600" dirty="0"/>
              <a:t> ……..…….……..</a:t>
            </a:r>
            <a:r>
              <a:rPr lang="en-GB" sz="1600" dirty="0" err="1"/>
              <a:t>tu</a:t>
            </a:r>
            <a:r>
              <a:rPr lang="en-GB" sz="1600" dirty="0"/>
              <a:t> </a:t>
            </a:r>
            <a:r>
              <a:rPr lang="en-GB" sz="1600" dirty="0" err="1"/>
              <a:t>t’en</a:t>
            </a:r>
            <a:r>
              <a:rPr lang="en-GB" sz="1600" dirty="0"/>
              <a:t> </a:t>
            </a:r>
            <a:r>
              <a:rPr lang="en-GB" sz="1600" dirty="0" err="1"/>
              <a:t>âge</a:t>
            </a:r>
            <a:r>
              <a:rPr lang="en-GB" sz="16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dirty="0"/>
              <a:t>(QU’CH’A’QUJUS) </a:t>
            </a:r>
            <a:r>
              <a:rPr lang="en-GB" sz="1600" dirty="0" err="1"/>
              <a:t>J’t’attendrai</a:t>
            </a:r>
            <a:r>
              <a:rPr lang="en-GB" sz="1600" dirty="0"/>
              <a:t> …………………………………….</a:t>
            </a:r>
            <a:r>
              <a:rPr lang="en-GB" sz="1600" dirty="0" err="1"/>
              <a:t>l’solé</a:t>
            </a:r>
            <a:r>
              <a:rPr lang="en-GB" sz="1600" dirty="0"/>
              <a:t> </a:t>
            </a:r>
            <a:r>
              <a:rPr lang="en-GB" sz="1600" dirty="0" err="1"/>
              <a:t>s’couoche</a:t>
            </a:r>
            <a:r>
              <a:rPr lang="en-GB" sz="16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dirty="0"/>
              <a:t>(NTADSI’QU) I’ </a:t>
            </a:r>
            <a:r>
              <a:rPr lang="en-GB" sz="1600" dirty="0" err="1"/>
              <a:t>rencontrit</a:t>
            </a:r>
            <a:r>
              <a:rPr lang="en-GB" sz="1600" dirty="0"/>
              <a:t> san </a:t>
            </a:r>
            <a:r>
              <a:rPr lang="en-GB" sz="1600" dirty="0" err="1"/>
              <a:t>directeu</a:t>
            </a:r>
            <a:r>
              <a:rPr lang="en-GB" sz="1600" dirty="0"/>
              <a:t> ……………  </a:t>
            </a:r>
            <a:r>
              <a:rPr lang="en-GB" sz="1600" dirty="0" err="1"/>
              <a:t>i</a:t>
            </a:r>
            <a:r>
              <a:rPr lang="en-GB" sz="1600" dirty="0"/>
              <a:t>’ </a:t>
            </a:r>
            <a:r>
              <a:rPr lang="en-GB" sz="1600" dirty="0" err="1"/>
              <a:t>r’touônnait</a:t>
            </a:r>
            <a:r>
              <a:rPr lang="en-GB" sz="1600" dirty="0"/>
              <a:t> </a:t>
            </a:r>
            <a:r>
              <a:rPr lang="en-GB" sz="1600" dirty="0" err="1"/>
              <a:t>siez</a:t>
            </a:r>
            <a:r>
              <a:rPr lang="en-GB" sz="1600" dirty="0"/>
              <a:t> </a:t>
            </a:r>
            <a:r>
              <a:rPr lang="en-GB" sz="1600" dirty="0" err="1"/>
              <a:t>lî</a:t>
            </a:r>
            <a:endParaRPr lang="en-GB" sz="1600" dirty="0"/>
          </a:p>
          <a:p>
            <a:pPr marL="514350" indent="-514350">
              <a:buFont typeface="+mj-lt"/>
              <a:buAutoNum type="arabicPeriod"/>
            </a:pPr>
            <a:r>
              <a:rPr lang="en-GB" sz="1600" dirty="0"/>
              <a:t>(IS) </a:t>
            </a:r>
            <a:r>
              <a:rPr lang="en-GB" sz="1600" dirty="0" err="1"/>
              <a:t>J’té</a:t>
            </a:r>
            <a:r>
              <a:rPr lang="en-GB" sz="1600" dirty="0"/>
              <a:t> </a:t>
            </a:r>
            <a:r>
              <a:rPr lang="en-GB" sz="1600" dirty="0" err="1"/>
              <a:t>donn’nai</a:t>
            </a:r>
            <a:r>
              <a:rPr lang="en-GB" sz="1600" dirty="0"/>
              <a:t> un coup </a:t>
            </a:r>
            <a:r>
              <a:rPr lang="en-GB" sz="1600" dirty="0" err="1"/>
              <a:t>d’téléphone</a:t>
            </a:r>
            <a:r>
              <a:rPr lang="en-GB" sz="1600" dirty="0"/>
              <a:t> ………………… </a:t>
            </a:r>
            <a:r>
              <a:rPr lang="en-GB" sz="1600" dirty="0" err="1"/>
              <a:t>tu</a:t>
            </a:r>
            <a:r>
              <a:rPr lang="en-GB" sz="1600" dirty="0"/>
              <a:t> </a:t>
            </a:r>
            <a:r>
              <a:rPr lang="en-GB" sz="1600" dirty="0" err="1"/>
              <a:t>m’donnes</a:t>
            </a:r>
            <a:r>
              <a:rPr lang="en-GB" sz="1600" dirty="0"/>
              <a:t> tan </a:t>
            </a:r>
            <a:r>
              <a:rPr lang="en-GB" sz="1600" dirty="0" err="1"/>
              <a:t>neunmétho</a:t>
            </a:r>
            <a:endParaRPr lang="en-GB" sz="1600" dirty="0"/>
          </a:p>
          <a:p>
            <a:pPr marL="514350" indent="-514350">
              <a:buFont typeface="+mj-lt"/>
              <a:buAutoNum type="arabicPeriod"/>
            </a:pPr>
            <a:r>
              <a:rPr lang="en-GB" sz="1600" dirty="0"/>
              <a:t>(ISNESACQU’) Mets </a:t>
            </a:r>
            <a:r>
              <a:rPr lang="en-GB" sz="1600" dirty="0" err="1"/>
              <a:t>eune</a:t>
            </a:r>
            <a:r>
              <a:rPr lang="en-GB" sz="1600" dirty="0"/>
              <a:t> </a:t>
            </a:r>
            <a:r>
              <a:rPr lang="en-GB" sz="1600" dirty="0" err="1"/>
              <a:t>banane</a:t>
            </a:r>
            <a:r>
              <a:rPr lang="en-GB" sz="1600" dirty="0"/>
              <a:t> </a:t>
            </a:r>
            <a:r>
              <a:rPr lang="en-GB" sz="1600" dirty="0" err="1"/>
              <a:t>dans</a:t>
            </a:r>
            <a:r>
              <a:rPr lang="en-GB" sz="1600" dirty="0"/>
              <a:t> ta </a:t>
            </a:r>
            <a:r>
              <a:rPr lang="en-GB" sz="1600" dirty="0" err="1"/>
              <a:t>pouque</a:t>
            </a:r>
            <a:r>
              <a:rPr lang="en-GB" sz="1600" dirty="0"/>
              <a:t> ……………………</a:t>
            </a:r>
            <a:r>
              <a:rPr lang="en-GB" sz="1600"/>
              <a:t>tu’éthas</a:t>
            </a:r>
            <a:r>
              <a:rPr lang="en-GB" sz="1600" dirty="0"/>
              <a:t> </a:t>
            </a:r>
            <a:r>
              <a:rPr lang="en-GB" sz="1600" dirty="0" err="1"/>
              <a:t>faim</a:t>
            </a:r>
            <a:r>
              <a:rPr lang="en-GB" sz="1600" dirty="0"/>
              <a:t> sus </a:t>
            </a:r>
            <a:r>
              <a:rPr lang="en-GB" sz="1600" dirty="0" err="1"/>
              <a:t>lé</a:t>
            </a:r>
            <a:r>
              <a:rPr lang="en-GB" sz="1600" dirty="0"/>
              <a:t> </a:t>
            </a:r>
            <a:r>
              <a:rPr lang="en-GB" sz="1600" dirty="0" err="1"/>
              <a:t>c’mîn</a:t>
            </a:r>
            <a:r>
              <a:rPr lang="en-GB" sz="16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dirty="0"/>
              <a:t>(YATNVIQU’) I’ </a:t>
            </a:r>
            <a:r>
              <a:rPr lang="en-GB" sz="1600" dirty="0" err="1"/>
              <a:t>dûtent</a:t>
            </a:r>
            <a:r>
              <a:rPr lang="en-GB" sz="1600" dirty="0"/>
              <a:t> </a:t>
            </a:r>
            <a:r>
              <a:rPr lang="en-GB" sz="1600" dirty="0" err="1"/>
              <a:t>acater</a:t>
            </a:r>
            <a:r>
              <a:rPr lang="en-GB" sz="1600" dirty="0"/>
              <a:t> </a:t>
            </a:r>
            <a:r>
              <a:rPr lang="en-GB" sz="1600" dirty="0" err="1"/>
              <a:t>eune</a:t>
            </a:r>
            <a:r>
              <a:rPr lang="en-GB" sz="1600" dirty="0"/>
              <a:t> nouvelle </a:t>
            </a:r>
            <a:r>
              <a:rPr lang="en-GB" sz="1600" dirty="0" err="1"/>
              <a:t>vaituthe</a:t>
            </a:r>
            <a:r>
              <a:rPr lang="en-GB" sz="1600" dirty="0"/>
              <a:t> ……………….la leu ‘</a:t>
            </a:r>
            <a:r>
              <a:rPr lang="en-GB" sz="1600" dirty="0" err="1"/>
              <a:t>tait</a:t>
            </a:r>
            <a:r>
              <a:rPr lang="en-GB" sz="1600" dirty="0"/>
              <a:t> </a:t>
            </a:r>
            <a:r>
              <a:rPr lang="en-GB" sz="1600" dirty="0" err="1"/>
              <a:t>en</a:t>
            </a:r>
            <a:r>
              <a:rPr lang="en-GB" sz="1600" dirty="0"/>
              <a:t> </a:t>
            </a:r>
            <a:r>
              <a:rPr lang="en-GB" sz="1600" dirty="0" err="1"/>
              <a:t>dêroute</a:t>
            </a:r>
            <a:r>
              <a:rPr lang="en-GB" sz="1600" dirty="0"/>
              <a:t>. 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dirty="0"/>
              <a:t> (AUSTÔTSIQU’) I’ </a:t>
            </a:r>
            <a:r>
              <a:rPr lang="en-GB" sz="1600" dirty="0" err="1"/>
              <a:t>c’menchait</a:t>
            </a:r>
            <a:r>
              <a:rPr lang="en-GB" sz="1600" dirty="0"/>
              <a:t> </a:t>
            </a:r>
            <a:r>
              <a:rPr lang="en-GB" sz="1600" dirty="0" err="1"/>
              <a:t>à</a:t>
            </a:r>
            <a:r>
              <a:rPr lang="en-GB" sz="1600" dirty="0"/>
              <a:t> </a:t>
            </a:r>
            <a:r>
              <a:rPr lang="en-GB" sz="1600" dirty="0" err="1"/>
              <a:t>plieuther</a:t>
            </a:r>
            <a:r>
              <a:rPr lang="en-GB" sz="1600" dirty="0"/>
              <a:t> ………………….</a:t>
            </a:r>
            <a:r>
              <a:rPr lang="en-GB" sz="1600" dirty="0" err="1"/>
              <a:t>i’pèrdait</a:t>
            </a:r>
            <a:r>
              <a:rPr lang="en-GB" sz="1600" dirty="0"/>
              <a:t> </a:t>
            </a:r>
            <a:r>
              <a:rPr lang="en-GB" sz="1600" dirty="0" err="1"/>
              <a:t>eune</a:t>
            </a:r>
            <a:r>
              <a:rPr lang="en-GB" sz="1600" dirty="0"/>
              <a:t> </a:t>
            </a:r>
            <a:r>
              <a:rPr lang="en-GB" sz="1600" dirty="0" err="1"/>
              <a:t>gamme</a:t>
            </a:r>
            <a:r>
              <a:rPr lang="en-GB" sz="16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dirty="0"/>
              <a:t>(QU’’CEPA) </a:t>
            </a:r>
            <a:r>
              <a:rPr lang="en-GB" sz="1600" dirty="0" err="1"/>
              <a:t>il</a:t>
            </a:r>
            <a:r>
              <a:rPr lang="en-GB" sz="1600" dirty="0"/>
              <a:t> </a:t>
            </a:r>
            <a:r>
              <a:rPr lang="en-GB" sz="1600" dirty="0" err="1"/>
              <a:t>acatit</a:t>
            </a:r>
            <a:r>
              <a:rPr lang="en-GB" sz="1600" dirty="0"/>
              <a:t> </a:t>
            </a:r>
            <a:r>
              <a:rPr lang="en-GB" sz="1600" dirty="0" err="1"/>
              <a:t>eune</a:t>
            </a:r>
            <a:r>
              <a:rPr lang="en-GB" sz="1600" dirty="0"/>
              <a:t> </a:t>
            </a:r>
            <a:r>
              <a:rPr lang="en-GB" sz="1600" dirty="0" err="1"/>
              <a:t>ênorme</a:t>
            </a:r>
            <a:r>
              <a:rPr lang="en-GB" sz="1600" dirty="0"/>
              <a:t> </a:t>
            </a:r>
            <a:r>
              <a:rPr lang="en-GB" sz="1600" dirty="0" err="1"/>
              <a:t>gâche</a:t>
            </a:r>
            <a:r>
              <a:rPr lang="en-GB" sz="1600" dirty="0"/>
              <a:t> ………………. </a:t>
            </a:r>
            <a:r>
              <a:rPr lang="en-GB" sz="1600" dirty="0" err="1"/>
              <a:t>il</a:t>
            </a:r>
            <a:r>
              <a:rPr lang="en-GB" sz="1600" dirty="0"/>
              <a:t> </a:t>
            </a:r>
            <a:r>
              <a:rPr lang="en-GB" sz="1600" dirty="0" err="1"/>
              <a:t>avait</a:t>
            </a:r>
            <a:r>
              <a:rPr lang="en-GB" sz="1600" dirty="0"/>
              <a:t> </a:t>
            </a:r>
            <a:r>
              <a:rPr lang="en-GB" sz="1600" dirty="0" err="1"/>
              <a:t>hardi</a:t>
            </a:r>
            <a:r>
              <a:rPr lang="en-GB" sz="1600" dirty="0"/>
              <a:t> </a:t>
            </a:r>
            <a:r>
              <a:rPr lang="en-GB" sz="1600" dirty="0" err="1"/>
              <a:t>faim</a:t>
            </a:r>
            <a:r>
              <a:rPr lang="en-GB" sz="1600" dirty="0"/>
              <a:t>.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536" y="18864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Unjumble </a:t>
            </a:r>
            <a:r>
              <a:rPr lang="en-GB" b="1" u="sng"/>
              <a:t>the conjunctions</a:t>
            </a:r>
            <a:r>
              <a:rPr lang="en-GB" b="1" u="sng" dirty="0"/>
              <a:t>, fill-in the gaps and translate.</a:t>
            </a: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27A7970A-6D80-4B4D-95BA-342A14FAD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661248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189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conjonctions</dc:title>
  <dc:creator>Gemma</dc:creator>
  <cp:lastModifiedBy>Aline</cp:lastModifiedBy>
  <cp:revision>43</cp:revision>
  <cp:lastPrinted>2019-09-27T14:20:02Z</cp:lastPrinted>
  <dcterms:created xsi:type="dcterms:W3CDTF">2011-11-26T16:16:07Z</dcterms:created>
  <dcterms:modified xsi:type="dcterms:W3CDTF">2020-01-10T09:32:18Z</dcterms:modified>
</cp:coreProperties>
</file>