
<file path=[Content_Types].xml><?xml version="1.0" encoding="utf-8"?>
<Types xmlns="http://schemas.openxmlformats.org/package/2006/content-types">
  <Default Extension="jpeg" ContentType="image/jpeg"/>
  <Default Extension="m4a" ContentType="audio/mp4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7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C42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241"/>
    <p:restoredTop sz="92659"/>
  </p:normalViewPr>
  <p:slideViewPr>
    <p:cSldViewPr snapToGrid="0" snapToObjects="1">
      <p:cViewPr varScale="1">
        <p:scale>
          <a:sx n="116" d="100"/>
          <a:sy n="116" d="100"/>
        </p:scale>
        <p:origin x="856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D8E230-AA68-3D43-BA0F-093936CA989D}" type="datetimeFigureOut">
              <a:rPr lang="en-US" smtClean="0"/>
              <a:t>6/9/22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D1DB07-F4E9-7C47-9E11-9018847313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731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F04E33-4B35-3E4B-AA97-AB7E6BFF4D90}" type="datetimeFigureOut">
              <a:rPr lang="en-US" smtClean="0"/>
              <a:t>6/9/22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222163-C998-9D4F-84F6-8BF69433B1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1179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EC6B7-D62C-F749-B9B3-41004F69678A}" type="datetimeFigureOut">
              <a:rPr lang="en-US" smtClean="0"/>
              <a:t>6/9/22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B068E-5494-9246-A564-FA55D19BC0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8888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EC6B7-D62C-F749-B9B3-41004F69678A}" type="datetimeFigureOut">
              <a:rPr lang="en-US" smtClean="0"/>
              <a:t>6/9/22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B068E-5494-9246-A564-FA55D19BC0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5495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EC6B7-D62C-F749-B9B3-41004F69678A}" type="datetimeFigureOut">
              <a:rPr lang="en-US" smtClean="0"/>
              <a:t>6/9/22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B068E-5494-9246-A564-FA55D19BC0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712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EC6B7-D62C-F749-B9B3-41004F69678A}" type="datetimeFigureOut">
              <a:rPr lang="en-US" smtClean="0"/>
              <a:t>6/9/22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B068E-5494-9246-A564-FA55D19BC0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6156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EC6B7-D62C-F749-B9B3-41004F69678A}" type="datetimeFigureOut">
              <a:rPr lang="en-US" smtClean="0"/>
              <a:t>6/9/22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B068E-5494-9246-A564-FA55D19BC0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27578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EC6B7-D62C-F749-B9B3-41004F69678A}" type="datetimeFigureOut">
              <a:rPr lang="en-US" smtClean="0"/>
              <a:t>6/9/22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B068E-5494-9246-A564-FA55D19BC0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886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EC6B7-D62C-F749-B9B3-41004F69678A}" type="datetimeFigureOut">
              <a:rPr lang="en-US" smtClean="0"/>
              <a:t>6/9/22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B068E-5494-9246-A564-FA55D19BC0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920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EC6B7-D62C-F749-B9B3-41004F69678A}" type="datetimeFigureOut">
              <a:rPr lang="en-US" smtClean="0"/>
              <a:t>6/9/22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B068E-5494-9246-A564-FA55D19BC0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6330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EC6B7-D62C-F749-B9B3-41004F69678A}" type="datetimeFigureOut">
              <a:rPr lang="en-US" smtClean="0"/>
              <a:t>6/9/22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B068E-5494-9246-A564-FA55D19BC0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104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EC6B7-D62C-F749-B9B3-41004F69678A}" type="datetimeFigureOut">
              <a:rPr lang="en-US" smtClean="0"/>
              <a:t>6/9/22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B068E-5494-9246-A564-FA55D19BC0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4747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EC6B7-D62C-F749-B9B3-41004F69678A}" type="datetimeFigureOut">
              <a:rPr lang="en-US" smtClean="0"/>
              <a:t>6/9/22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B068E-5494-9246-A564-FA55D19BC0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1982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C4221"/>
            </a:gs>
            <a:gs pos="100000">
              <a:schemeClr val="accent6">
                <a:lumMod val="60000"/>
                <a:lumOff val="40000"/>
              </a:schemeClr>
            </a:gs>
            <a:gs pos="47000">
              <a:srgbClr val="FF6600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AEC6B7-D62C-F749-B9B3-41004F69678A}" type="datetimeFigureOut">
              <a:rPr lang="en-US" smtClean="0"/>
              <a:t>6/9/22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0B068E-5494-9246-A564-FA55D19BC0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4168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1.m4a"/><Relationship Id="rId1" Type="http://schemas.microsoft.com/office/2007/relationships/media" Target="../media/media1.m4a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25400" y="776288"/>
            <a:ext cx="560388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x-none" sz="4000" dirty="0">
                <a:solidFill>
                  <a:srgbClr val="92D050"/>
                </a:solidFill>
                <a:latin typeface="Comic Sans MS" charset="0"/>
              </a:rPr>
              <a:t>A</a:t>
            </a:r>
            <a:endParaRPr lang="en-US" altLang="x-none" sz="4000" dirty="0">
              <a:solidFill>
                <a:srgbClr val="92D050"/>
              </a:solidFill>
              <a:latin typeface="Comic Sans MS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5400" y="1592263"/>
            <a:ext cx="509588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x-none" sz="4000" dirty="0">
                <a:solidFill>
                  <a:srgbClr val="92D050"/>
                </a:solidFill>
                <a:latin typeface="Comic Sans MS" charset="0"/>
              </a:rPr>
              <a:t>B</a:t>
            </a:r>
            <a:endParaRPr lang="en-US" altLang="x-none" sz="4000" dirty="0">
              <a:solidFill>
                <a:srgbClr val="92D050"/>
              </a:solidFill>
              <a:latin typeface="Comic Sans MS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5400" y="2409825"/>
            <a:ext cx="495300" cy="706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x-none" sz="4000" dirty="0">
                <a:solidFill>
                  <a:srgbClr val="92D050"/>
                </a:solidFill>
                <a:latin typeface="Comic Sans MS" charset="0"/>
              </a:rPr>
              <a:t>C</a:t>
            </a:r>
            <a:endParaRPr lang="en-US" altLang="x-none" sz="4000" dirty="0">
              <a:solidFill>
                <a:srgbClr val="92D050"/>
              </a:solidFill>
              <a:latin typeface="Comic Sans MS" charset="0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5400" y="3225800"/>
            <a:ext cx="55562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x-none" sz="4000" dirty="0">
                <a:solidFill>
                  <a:srgbClr val="92D050"/>
                </a:solidFill>
                <a:latin typeface="Comic Sans MS" charset="0"/>
              </a:rPr>
              <a:t>D</a:t>
            </a:r>
            <a:endParaRPr lang="en-US" altLang="x-none" sz="4000" dirty="0">
              <a:solidFill>
                <a:srgbClr val="92D050"/>
              </a:solidFill>
              <a:latin typeface="Comic Sans MS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25400" y="4041775"/>
            <a:ext cx="506413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x-none" sz="4000" dirty="0">
                <a:solidFill>
                  <a:srgbClr val="92D050"/>
                </a:solidFill>
                <a:latin typeface="Comic Sans MS" charset="0"/>
              </a:rPr>
              <a:t>E</a:t>
            </a:r>
            <a:endParaRPr lang="en-US" altLang="x-none" sz="4000" dirty="0">
              <a:solidFill>
                <a:srgbClr val="92D050"/>
              </a:solidFill>
              <a:latin typeface="Comic Sans MS" charset="0"/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25400" y="4857750"/>
            <a:ext cx="496888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x-none" sz="4000" dirty="0">
                <a:solidFill>
                  <a:srgbClr val="92D050"/>
                </a:solidFill>
                <a:latin typeface="Comic Sans MS" charset="0"/>
              </a:rPr>
              <a:t>F</a:t>
            </a:r>
            <a:endParaRPr lang="en-US" altLang="x-none" sz="4000" dirty="0">
              <a:solidFill>
                <a:srgbClr val="92D050"/>
              </a:solidFill>
              <a:latin typeface="Comic Sans MS" charset="0"/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25400" y="5673725"/>
            <a:ext cx="534988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x-none" sz="4000" dirty="0">
                <a:solidFill>
                  <a:srgbClr val="92D050"/>
                </a:solidFill>
                <a:latin typeface="Comic Sans MS" charset="0"/>
              </a:rPr>
              <a:t>G</a:t>
            </a:r>
            <a:endParaRPr lang="en-US" altLang="x-none" sz="4000" dirty="0">
              <a:solidFill>
                <a:srgbClr val="92D050"/>
              </a:solidFill>
              <a:latin typeface="Comic Sans MS" charset="0"/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2058988" y="776288"/>
            <a:ext cx="57785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x-none" sz="4000" dirty="0">
                <a:solidFill>
                  <a:srgbClr val="92D050"/>
                </a:solidFill>
                <a:latin typeface="Comic Sans MS" charset="0"/>
              </a:rPr>
              <a:t>H</a:t>
            </a:r>
            <a:endParaRPr lang="en-US" altLang="x-none" sz="4000" dirty="0">
              <a:solidFill>
                <a:srgbClr val="92D050"/>
              </a:solidFill>
              <a:latin typeface="Comic Sans MS" charset="0"/>
            </a:endParaRP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2058988" y="1592263"/>
            <a:ext cx="465137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x-none" sz="4000" dirty="0">
                <a:solidFill>
                  <a:srgbClr val="92D050"/>
                </a:solidFill>
                <a:latin typeface="Comic Sans MS" charset="0"/>
              </a:rPr>
              <a:t>I</a:t>
            </a:r>
            <a:endParaRPr lang="en-US" altLang="x-none" sz="4000" dirty="0">
              <a:solidFill>
                <a:srgbClr val="92D050"/>
              </a:solidFill>
              <a:latin typeface="Comic Sans MS" charset="0"/>
            </a:endParaRP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2069246" y="2409825"/>
            <a:ext cx="525462" cy="706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x-none" sz="4000" dirty="0">
                <a:solidFill>
                  <a:srgbClr val="92D050"/>
                </a:solidFill>
                <a:latin typeface="Comic Sans MS" charset="0"/>
              </a:rPr>
              <a:t>J</a:t>
            </a:r>
            <a:endParaRPr lang="en-US" altLang="x-none" sz="4000" dirty="0">
              <a:solidFill>
                <a:srgbClr val="92D050"/>
              </a:solidFill>
              <a:latin typeface="Comic Sans MS" charset="0"/>
            </a:endParaRP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2058988" y="3225800"/>
            <a:ext cx="496887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x-none" sz="4000" dirty="0">
                <a:solidFill>
                  <a:srgbClr val="92D050"/>
                </a:solidFill>
                <a:latin typeface="Comic Sans MS" charset="0"/>
              </a:rPr>
              <a:t>K</a:t>
            </a:r>
            <a:endParaRPr lang="en-US" altLang="x-none" sz="4000" dirty="0">
              <a:solidFill>
                <a:srgbClr val="92D050"/>
              </a:solidFill>
              <a:latin typeface="Comic Sans MS" charset="0"/>
            </a:endParaRP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2058988" y="4041775"/>
            <a:ext cx="46672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x-none" sz="4000" dirty="0">
                <a:solidFill>
                  <a:srgbClr val="92D050"/>
                </a:solidFill>
                <a:latin typeface="Comic Sans MS" charset="0"/>
              </a:rPr>
              <a:t>L</a:t>
            </a:r>
            <a:endParaRPr lang="en-US" altLang="x-none" sz="4000" dirty="0">
              <a:solidFill>
                <a:srgbClr val="92D050"/>
              </a:solidFill>
              <a:latin typeface="Comic Sans MS" charset="0"/>
            </a:endParaRP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2058988" y="4857750"/>
            <a:ext cx="6381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x-none" sz="4000" dirty="0">
                <a:solidFill>
                  <a:srgbClr val="92D050"/>
                </a:solidFill>
                <a:latin typeface="Comic Sans MS" charset="0"/>
              </a:rPr>
              <a:t>M</a:t>
            </a:r>
            <a:endParaRPr lang="en-US" altLang="x-none" sz="4000" dirty="0">
              <a:solidFill>
                <a:srgbClr val="92D050"/>
              </a:solidFill>
              <a:latin typeface="Comic Sans MS" charset="0"/>
            </a:endParaRP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2058988" y="5673725"/>
            <a:ext cx="592137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x-none" sz="4000" dirty="0">
                <a:solidFill>
                  <a:srgbClr val="92D050"/>
                </a:solidFill>
                <a:latin typeface="Comic Sans MS" charset="0"/>
              </a:rPr>
              <a:t>N</a:t>
            </a:r>
            <a:endParaRPr lang="en-US" altLang="x-none" sz="4000" dirty="0">
              <a:solidFill>
                <a:srgbClr val="92D050"/>
              </a:solidFill>
              <a:latin typeface="Comic Sans MS" charset="0"/>
            </a:endParaRP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4146550" y="776288"/>
            <a:ext cx="59372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x-none" sz="4000" dirty="0">
                <a:solidFill>
                  <a:srgbClr val="92D050"/>
                </a:solidFill>
                <a:latin typeface="Comic Sans MS" charset="0"/>
              </a:rPr>
              <a:t>O</a:t>
            </a:r>
            <a:endParaRPr lang="en-US" altLang="x-none" sz="4000" dirty="0">
              <a:solidFill>
                <a:srgbClr val="92D050"/>
              </a:solidFill>
              <a:latin typeface="Comic Sans MS" charset="0"/>
            </a:endParaRP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4146550" y="1592263"/>
            <a:ext cx="452438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x-none" sz="4000" dirty="0">
                <a:solidFill>
                  <a:srgbClr val="92D050"/>
                </a:solidFill>
                <a:latin typeface="Comic Sans MS" charset="0"/>
              </a:rPr>
              <a:t>P</a:t>
            </a:r>
            <a:endParaRPr lang="en-US" altLang="x-none" sz="4000" dirty="0">
              <a:solidFill>
                <a:srgbClr val="92D050"/>
              </a:solidFill>
              <a:latin typeface="Comic Sans MS" charset="0"/>
            </a:endParaRP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4146550" y="2409825"/>
            <a:ext cx="633413" cy="706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x-none" sz="4000" dirty="0">
                <a:solidFill>
                  <a:srgbClr val="92D050"/>
                </a:solidFill>
                <a:latin typeface="Comic Sans MS" charset="0"/>
              </a:rPr>
              <a:t>Q</a:t>
            </a:r>
            <a:endParaRPr lang="en-US" altLang="x-none" sz="4000" dirty="0">
              <a:solidFill>
                <a:srgbClr val="92D050"/>
              </a:solidFill>
              <a:latin typeface="Comic Sans MS" charset="0"/>
            </a:endParaRP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4146550" y="3225800"/>
            <a:ext cx="506413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x-none" sz="4000" dirty="0">
                <a:solidFill>
                  <a:srgbClr val="92D050"/>
                </a:solidFill>
                <a:latin typeface="Comic Sans MS" charset="0"/>
              </a:rPr>
              <a:t>R</a:t>
            </a:r>
            <a:endParaRPr lang="en-US" altLang="x-none" sz="4000" dirty="0">
              <a:solidFill>
                <a:srgbClr val="92D050"/>
              </a:solidFill>
              <a:latin typeface="Comic Sans MS" charset="0"/>
            </a:endParaRP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4146550" y="4041775"/>
            <a:ext cx="541338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x-none" sz="4000" dirty="0">
                <a:solidFill>
                  <a:srgbClr val="92D050"/>
                </a:solidFill>
                <a:latin typeface="Comic Sans MS" charset="0"/>
              </a:rPr>
              <a:t>S</a:t>
            </a:r>
            <a:endParaRPr lang="en-US" altLang="x-none" sz="4000" dirty="0">
              <a:solidFill>
                <a:srgbClr val="92D050"/>
              </a:solidFill>
              <a:latin typeface="Comic Sans MS" charset="0"/>
            </a:endParaRP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4146550" y="4857750"/>
            <a:ext cx="534988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x-none" sz="4000" dirty="0">
                <a:solidFill>
                  <a:srgbClr val="92D050"/>
                </a:solidFill>
                <a:latin typeface="Comic Sans MS" charset="0"/>
              </a:rPr>
              <a:t>T</a:t>
            </a:r>
            <a:endParaRPr lang="en-US" altLang="x-none" sz="4000" dirty="0">
              <a:solidFill>
                <a:srgbClr val="92D050"/>
              </a:solidFill>
              <a:latin typeface="Comic Sans MS" charset="0"/>
            </a:endParaRP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4146550" y="5673725"/>
            <a:ext cx="563563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x-none" sz="4000" dirty="0">
                <a:solidFill>
                  <a:srgbClr val="92D050"/>
                </a:solidFill>
                <a:latin typeface="Comic Sans MS" charset="0"/>
              </a:rPr>
              <a:t>U</a:t>
            </a:r>
            <a:endParaRPr lang="en-US" altLang="x-none" sz="4000" dirty="0">
              <a:solidFill>
                <a:srgbClr val="92D050"/>
              </a:solidFill>
              <a:latin typeface="Comic Sans MS" charset="0"/>
            </a:endParaRP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5940425" y="776288"/>
            <a:ext cx="51752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x-none" sz="4000" dirty="0">
                <a:solidFill>
                  <a:srgbClr val="92D050"/>
                </a:solidFill>
                <a:latin typeface="Comic Sans MS" charset="0"/>
              </a:rPr>
              <a:t>V</a:t>
            </a:r>
            <a:endParaRPr lang="en-US" altLang="x-none" sz="4000" dirty="0">
              <a:solidFill>
                <a:srgbClr val="92D050"/>
              </a:solidFill>
              <a:latin typeface="Comic Sans MS" charset="0"/>
            </a:endParaRPr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5940425" y="1592263"/>
            <a:ext cx="71755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x-none" sz="4000" dirty="0">
                <a:solidFill>
                  <a:srgbClr val="92D050"/>
                </a:solidFill>
                <a:latin typeface="Comic Sans MS" charset="0"/>
              </a:rPr>
              <a:t>W</a:t>
            </a:r>
            <a:endParaRPr lang="en-US" altLang="x-none" sz="4000" dirty="0">
              <a:solidFill>
                <a:srgbClr val="92D050"/>
              </a:solidFill>
              <a:latin typeface="Comic Sans MS" charset="0"/>
            </a:endParaRP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5940425" y="2409825"/>
            <a:ext cx="555625" cy="706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x-none" sz="4000" dirty="0">
                <a:solidFill>
                  <a:srgbClr val="92D050"/>
                </a:solidFill>
                <a:latin typeface="Comic Sans MS" charset="0"/>
              </a:rPr>
              <a:t>X</a:t>
            </a:r>
            <a:endParaRPr lang="en-US" altLang="x-none" sz="4000" dirty="0">
              <a:solidFill>
                <a:srgbClr val="92D050"/>
              </a:solidFill>
              <a:latin typeface="Comic Sans MS" charset="0"/>
            </a:endParaRP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5940425" y="3225800"/>
            <a:ext cx="509588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x-none" sz="4000" dirty="0">
                <a:solidFill>
                  <a:srgbClr val="92D050"/>
                </a:solidFill>
                <a:latin typeface="Comic Sans MS" charset="0"/>
              </a:rPr>
              <a:t>Y</a:t>
            </a:r>
            <a:endParaRPr lang="en-US" altLang="x-none" sz="4000" dirty="0">
              <a:solidFill>
                <a:srgbClr val="92D050"/>
              </a:solidFill>
              <a:latin typeface="Comic Sans MS" charset="0"/>
            </a:endParaRPr>
          </a:p>
        </p:txBody>
      </p: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5940425" y="4041775"/>
            <a:ext cx="53975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x-none" sz="4000" dirty="0">
                <a:solidFill>
                  <a:srgbClr val="92D050"/>
                </a:solidFill>
                <a:latin typeface="Comic Sans MS" charset="0"/>
              </a:rPr>
              <a:t>Z</a:t>
            </a:r>
            <a:endParaRPr lang="en-US" altLang="x-none" sz="4000" dirty="0">
              <a:solidFill>
                <a:srgbClr val="92D050"/>
              </a:solidFill>
              <a:latin typeface="Comic Sans MS" charset="0"/>
            </a:endParaRPr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560388" y="776288"/>
            <a:ext cx="744537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x-none" sz="4000">
                <a:latin typeface="Comic Sans MS" charset="0"/>
              </a:rPr>
              <a:t>ah</a:t>
            </a:r>
            <a:endParaRPr lang="en-US" altLang="x-none" sz="4000">
              <a:latin typeface="Comic Sans MS" charset="0"/>
            </a:endParaRPr>
          </a:p>
        </p:txBody>
      </p:sp>
      <p:sp>
        <p:nvSpPr>
          <p:cNvPr id="33" name="TextBox 32"/>
          <p:cNvSpPr txBox="1">
            <a:spLocks noChangeArrowheads="1"/>
          </p:cNvSpPr>
          <p:nvPr/>
        </p:nvSpPr>
        <p:spPr bwMode="auto">
          <a:xfrm>
            <a:off x="560388" y="1592263"/>
            <a:ext cx="1020762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x-none" sz="4000">
                <a:latin typeface="Comic Sans MS" charset="0"/>
              </a:rPr>
              <a:t>bay</a:t>
            </a:r>
            <a:endParaRPr lang="en-US" altLang="x-none" sz="4000">
              <a:latin typeface="Comic Sans MS" charset="0"/>
            </a:endParaRPr>
          </a:p>
        </p:txBody>
      </p:sp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560388" y="2409825"/>
            <a:ext cx="965200" cy="706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x-none" sz="4000">
                <a:latin typeface="Comic Sans MS" charset="0"/>
              </a:rPr>
              <a:t>say</a:t>
            </a:r>
            <a:endParaRPr lang="en-US" altLang="x-none" sz="4000">
              <a:latin typeface="Comic Sans MS" charset="0"/>
            </a:endParaRPr>
          </a:p>
        </p:txBody>
      </p:sp>
      <p:sp>
        <p:nvSpPr>
          <p:cNvPr id="35" name="TextBox 34"/>
          <p:cNvSpPr txBox="1">
            <a:spLocks noChangeArrowheads="1"/>
          </p:cNvSpPr>
          <p:nvPr/>
        </p:nvSpPr>
        <p:spPr bwMode="auto">
          <a:xfrm>
            <a:off x="560388" y="3225800"/>
            <a:ext cx="1017587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x-none" sz="4000">
                <a:latin typeface="Comic Sans MS" charset="0"/>
              </a:rPr>
              <a:t>day</a:t>
            </a:r>
            <a:endParaRPr lang="en-US" altLang="x-none" sz="4000">
              <a:latin typeface="Comic Sans MS" charset="0"/>
            </a:endParaRPr>
          </a:p>
        </p:txBody>
      </p:sp>
      <p:sp>
        <p:nvSpPr>
          <p:cNvPr id="36" name="TextBox 35"/>
          <p:cNvSpPr txBox="1">
            <a:spLocks noChangeArrowheads="1"/>
          </p:cNvSpPr>
          <p:nvPr/>
        </p:nvSpPr>
        <p:spPr bwMode="auto">
          <a:xfrm>
            <a:off x="560388" y="4041775"/>
            <a:ext cx="712787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x-none" sz="4000">
                <a:latin typeface="Comic Sans MS" charset="0"/>
              </a:rPr>
              <a:t>er</a:t>
            </a:r>
            <a:endParaRPr lang="en-US" altLang="x-none" sz="4000">
              <a:latin typeface="Comic Sans MS" charset="0"/>
            </a:endParaRPr>
          </a:p>
        </p:txBody>
      </p:sp>
      <p:sp>
        <p:nvSpPr>
          <p:cNvPr id="37" name="TextBox 36"/>
          <p:cNvSpPr txBox="1">
            <a:spLocks noChangeArrowheads="1"/>
          </p:cNvSpPr>
          <p:nvPr/>
        </p:nvSpPr>
        <p:spPr bwMode="auto">
          <a:xfrm>
            <a:off x="560388" y="4857750"/>
            <a:ext cx="989012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x-none" sz="4000">
                <a:latin typeface="Comic Sans MS" charset="0"/>
              </a:rPr>
              <a:t>eff</a:t>
            </a:r>
            <a:endParaRPr lang="en-US" altLang="x-none" sz="4000">
              <a:latin typeface="Comic Sans MS" charset="0"/>
            </a:endParaRPr>
          </a:p>
        </p:txBody>
      </p:sp>
      <p:sp>
        <p:nvSpPr>
          <p:cNvPr id="38" name="TextBox 37"/>
          <p:cNvSpPr txBox="1">
            <a:spLocks noChangeArrowheads="1"/>
          </p:cNvSpPr>
          <p:nvPr/>
        </p:nvSpPr>
        <p:spPr bwMode="auto">
          <a:xfrm>
            <a:off x="560388" y="5673725"/>
            <a:ext cx="1218603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x-none" sz="4000" dirty="0" err="1">
                <a:latin typeface="Comic Sans MS" charset="0"/>
              </a:rPr>
              <a:t>jhay</a:t>
            </a:r>
            <a:endParaRPr lang="en-US" altLang="x-none" sz="4000" dirty="0">
              <a:latin typeface="Comic Sans MS" charset="0"/>
            </a:endParaRPr>
          </a:p>
        </p:txBody>
      </p:sp>
      <p:sp>
        <p:nvSpPr>
          <p:cNvPr id="39" name="TextBox 38"/>
          <p:cNvSpPr txBox="1">
            <a:spLocks noChangeArrowheads="1"/>
          </p:cNvSpPr>
          <p:nvPr/>
        </p:nvSpPr>
        <p:spPr bwMode="auto">
          <a:xfrm>
            <a:off x="2635250" y="776288"/>
            <a:ext cx="9937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x-none" sz="4000">
                <a:latin typeface="Comic Sans MS" charset="0"/>
              </a:rPr>
              <a:t>ash</a:t>
            </a:r>
            <a:endParaRPr lang="en-US" altLang="x-none" sz="4000">
              <a:latin typeface="Comic Sans MS" charset="0"/>
            </a:endParaRPr>
          </a:p>
        </p:txBody>
      </p:sp>
      <p:sp>
        <p:nvSpPr>
          <p:cNvPr id="40" name="TextBox 39"/>
          <p:cNvSpPr txBox="1">
            <a:spLocks noChangeArrowheads="1"/>
          </p:cNvSpPr>
          <p:nvPr/>
        </p:nvSpPr>
        <p:spPr bwMode="auto">
          <a:xfrm>
            <a:off x="2635250" y="1592263"/>
            <a:ext cx="744538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x-none" sz="4000">
                <a:latin typeface="Comic Sans MS" charset="0"/>
              </a:rPr>
              <a:t>ee</a:t>
            </a:r>
            <a:endParaRPr lang="en-US" altLang="x-none" sz="4000">
              <a:latin typeface="Comic Sans MS" charset="0"/>
            </a:endParaRPr>
          </a:p>
        </p:txBody>
      </p:sp>
      <p:sp>
        <p:nvSpPr>
          <p:cNvPr id="41" name="TextBox 40"/>
          <p:cNvSpPr txBox="1">
            <a:spLocks noChangeArrowheads="1"/>
          </p:cNvSpPr>
          <p:nvPr/>
        </p:nvSpPr>
        <p:spPr bwMode="auto">
          <a:xfrm>
            <a:off x="2635250" y="2409825"/>
            <a:ext cx="124906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x-none" sz="4000">
                <a:latin typeface="Comic Sans MS" charset="0"/>
              </a:rPr>
              <a:t>jhee</a:t>
            </a:r>
            <a:endParaRPr lang="en-US" altLang="x-none" sz="4000" dirty="0">
              <a:latin typeface="Comic Sans MS" charset="0"/>
            </a:endParaRPr>
          </a:p>
        </p:txBody>
      </p:sp>
      <p:sp>
        <p:nvSpPr>
          <p:cNvPr id="42" name="TextBox 41"/>
          <p:cNvSpPr txBox="1">
            <a:spLocks noChangeArrowheads="1"/>
          </p:cNvSpPr>
          <p:nvPr/>
        </p:nvSpPr>
        <p:spPr bwMode="auto">
          <a:xfrm>
            <a:off x="2635250" y="3225800"/>
            <a:ext cx="957263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x-none" sz="4000">
                <a:latin typeface="Comic Sans MS" charset="0"/>
              </a:rPr>
              <a:t>car</a:t>
            </a:r>
            <a:endParaRPr lang="en-US" altLang="x-none" sz="4000">
              <a:latin typeface="Comic Sans MS" charset="0"/>
            </a:endParaRPr>
          </a:p>
        </p:txBody>
      </p:sp>
      <p:sp>
        <p:nvSpPr>
          <p:cNvPr id="43" name="TextBox 42"/>
          <p:cNvSpPr txBox="1">
            <a:spLocks noChangeArrowheads="1"/>
          </p:cNvSpPr>
          <p:nvPr/>
        </p:nvSpPr>
        <p:spPr bwMode="auto">
          <a:xfrm>
            <a:off x="2635250" y="4041775"/>
            <a:ext cx="74612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x-none" sz="4000">
                <a:latin typeface="Comic Sans MS" charset="0"/>
              </a:rPr>
              <a:t>ell</a:t>
            </a:r>
            <a:endParaRPr lang="en-US" altLang="x-none" sz="4000">
              <a:latin typeface="Comic Sans MS" charset="0"/>
            </a:endParaRPr>
          </a:p>
        </p:txBody>
      </p:sp>
      <p:sp>
        <p:nvSpPr>
          <p:cNvPr id="44" name="TextBox 43"/>
          <p:cNvSpPr txBox="1">
            <a:spLocks noChangeArrowheads="1"/>
          </p:cNvSpPr>
          <p:nvPr/>
        </p:nvSpPr>
        <p:spPr bwMode="auto">
          <a:xfrm>
            <a:off x="2635250" y="4857750"/>
            <a:ext cx="1262063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x-none" sz="4000">
                <a:latin typeface="Comic Sans MS" charset="0"/>
              </a:rPr>
              <a:t>emm</a:t>
            </a:r>
            <a:endParaRPr lang="en-US" altLang="x-none" sz="4000">
              <a:latin typeface="Comic Sans MS" charset="0"/>
            </a:endParaRPr>
          </a:p>
        </p:txBody>
      </p:sp>
      <p:sp>
        <p:nvSpPr>
          <p:cNvPr id="45" name="TextBox 44"/>
          <p:cNvSpPr txBox="1">
            <a:spLocks noChangeArrowheads="1"/>
          </p:cNvSpPr>
          <p:nvPr/>
        </p:nvSpPr>
        <p:spPr bwMode="auto">
          <a:xfrm>
            <a:off x="2635250" y="5673725"/>
            <a:ext cx="10033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x-none" sz="4000">
                <a:latin typeface="Comic Sans MS" charset="0"/>
              </a:rPr>
              <a:t>enn</a:t>
            </a:r>
            <a:endParaRPr lang="en-US" altLang="x-none" sz="4000">
              <a:latin typeface="Comic Sans MS" charset="0"/>
            </a:endParaRPr>
          </a:p>
        </p:txBody>
      </p:sp>
      <p:sp>
        <p:nvSpPr>
          <p:cNvPr id="46" name="TextBox 45"/>
          <p:cNvSpPr txBox="1">
            <a:spLocks noChangeArrowheads="1"/>
          </p:cNvSpPr>
          <p:nvPr/>
        </p:nvSpPr>
        <p:spPr bwMode="auto">
          <a:xfrm>
            <a:off x="4706938" y="776288"/>
            <a:ext cx="750887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x-none" sz="4000">
                <a:latin typeface="Comic Sans MS" charset="0"/>
              </a:rPr>
              <a:t>oh</a:t>
            </a:r>
            <a:endParaRPr lang="en-US" altLang="x-none" sz="4000">
              <a:latin typeface="Comic Sans MS" charset="0"/>
            </a:endParaRPr>
          </a:p>
        </p:txBody>
      </p:sp>
      <p:sp>
        <p:nvSpPr>
          <p:cNvPr id="47" name="TextBox 46"/>
          <p:cNvSpPr txBox="1">
            <a:spLocks noChangeArrowheads="1"/>
          </p:cNvSpPr>
          <p:nvPr/>
        </p:nvSpPr>
        <p:spPr bwMode="auto">
          <a:xfrm>
            <a:off x="4706938" y="1592263"/>
            <a:ext cx="989012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x-none" sz="4000">
                <a:latin typeface="Comic Sans MS" charset="0"/>
              </a:rPr>
              <a:t>pay</a:t>
            </a:r>
            <a:endParaRPr lang="en-US" altLang="x-none" sz="4000">
              <a:latin typeface="Comic Sans MS" charset="0"/>
            </a:endParaRPr>
          </a:p>
        </p:txBody>
      </p:sp>
      <p:sp>
        <p:nvSpPr>
          <p:cNvPr id="48" name="TextBox 47"/>
          <p:cNvSpPr txBox="1">
            <a:spLocks noChangeArrowheads="1"/>
          </p:cNvSpPr>
          <p:nvPr/>
        </p:nvSpPr>
        <p:spPr bwMode="auto">
          <a:xfrm>
            <a:off x="4706938" y="2409825"/>
            <a:ext cx="1010213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x-none" sz="4000" dirty="0" err="1">
                <a:latin typeface="Comic Sans MS" charset="0"/>
              </a:rPr>
              <a:t>cuh</a:t>
            </a:r>
            <a:endParaRPr lang="en-US" altLang="x-none" sz="4000" dirty="0">
              <a:latin typeface="Comic Sans MS" charset="0"/>
            </a:endParaRPr>
          </a:p>
        </p:txBody>
      </p:sp>
      <p:sp>
        <p:nvSpPr>
          <p:cNvPr id="49" name="TextBox 48"/>
          <p:cNvSpPr txBox="1">
            <a:spLocks noChangeArrowheads="1"/>
          </p:cNvSpPr>
          <p:nvPr/>
        </p:nvSpPr>
        <p:spPr bwMode="auto">
          <a:xfrm>
            <a:off x="4706938" y="3225800"/>
            <a:ext cx="8382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x-none" sz="4000">
                <a:latin typeface="Comic Sans MS" charset="0"/>
              </a:rPr>
              <a:t>air</a:t>
            </a:r>
            <a:endParaRPr lang="en-US" altLang="x-none" sz="4000">
              <a:latin typeface="Comic Sans MS" charset="0"/>
            </a:endParaRPr>
          </a:p>
        </p:txBody>
      </p:sp>
      <p:sp>
        <p:nvSpPr>
          <p:cNvPr id="50" name="TextBox 49"/>
          <p:cNvSpPr txBox="1">
            <a:spLocks noChangeArrowheads="1"/>
          </p:cNvSpPr>
          <p:nvPr/>
        </p:nvSpPr>
        <p:spPr bwMode="auto">
          <a:xfrm>
            <a:off x="4706938" y="4041775"/>
            <a:ext cx="9652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x-none" sz="4000">
                <a:latin typeface="Comic Sans MS" charset="0"/>
              </a:rPr>
              <a:t>ess</a:t>
            </a:r>
            <a:endParaRPr lang="en-US" altLang="x-none" sz="4000">
              <a:latin typeface="Comic Sans MS" charset="0"/>
            </a:endParaRPr>
          </a:p>
        </p:txBody>
      </p:sp>
      <p:sp>
        <p:nvSpPr>
          <p:cNvPr id="51" name="TextBox 50"/>
          <p:cNvSpPr txBox="1">
            <a:spLocks noChangeArrowheads="1"/>
          </p:cNvSpPr>
          <p:nvPr/>
        </p:nvSpPr>
        <p:spPr bwMode="auto">
          <a:xfrm>
            <a:off x="4706938" y="4857750"/>
            <a:ext cx="957262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x-none" sz="4000">
                <a:latin typeface="Comic Sans MS" charset="0"/>
              </a:rPr>
              <a:t>tay</a:t>
            </a:r>
            <a:endParaRPr lang="en-US" altLang="x-none" sz="4000">
              <a:latin typeface="Comic Sans MS" charset="0"/>
            </a:endParaRPr>
          </a:p>
        </p:txBody>
      </p:sp>
      <p:sp>
        <p:nvSpPr>
          <p:cNvPr id="52" name="TextBox 51"/>
          <p:cNvSpPr txBox="1">
            <a:spLocks noChangeArrowheads="1"/>
          </p:cNvSpPr>
          <p:nvPr/>
        </p:nvSpPr>
        <p:spPr bwMode="auto">
          <a:xfrm>
            <a:off x="4706938" y="5673725"/>
            <a:ext cx="74732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x-none" sz="4000" dirty="0">
                <a:latin typeface="Comic Sans MS" charset="0"/>
              </a:rPr>
              <a:t>uh</a:t>
            </a:r>
            <a:endParaRPr lang="en-US" altLang="x-none" sz="4000" dirty="0">
              <a:latin typeface="Comic Sans MS" charset="0"/>
            </a:endParaRPr>
          </a:p>
        </p:txBody>
      </p:sp>
      <p:sp>
        <p:nvSpPr>
          <p:cNvPr id="53" name="TextBox 52"/>
          <p:cNvSpPr txBox="1">
            <a:spLocks noChangeArrowheads="1"/>
          </p:cNvSpPr>
          <p:nvPr/>
        </p:nvSpPr>
        <p:spPr bwMode="auto">
          <a:xfrm>
            <a:off x="6532563" y="776288"/>
            <a:ext cx="966787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x-none" sz="4000">
                <a:latin typeface="Comic Sans MS" charset="0"/>
              </a:rPr>
              <a:t>vay</a:t>
            </a:r>
            <a:endParaRPr lang="en-US" altLang="x-none" sz="4000">
              <a:latin typeface="Comic Sans MS" charset="0"/>
            </a:endParaRPr>
          </a:p>
        </p:txBody>
      </p:sp>
      <p:sp>
        <p:nvSpPr>
          <p:cNvPr id="54" name="TextBox 53"/>
          <p:cNvSpPr txBox="1">
            <a:spLocks noChangeArrowheads="1"/>
          </p:cNvSpPr>
          <p:nvPr/>
        </p:nvSpPr>
        <p:spPr bwMode="auto">
          <a:xfrm>
            <a:off x="6532563" y="1592263"/>
            <a:ext cx="272732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x-none" sz="4000">
                <a:latin typeface="Comic Sans MS" charset="0"/>
              </a:rPr>
              <a:t>doobla-vay</a:t>
            </a:r>
            <a:endParaRPr lang="en-US" altLang="x-none" sz="4000">
              <a:latin typeface="Comic Sans MS" charset="0"/>
            </a:endParaRPr>
          </a:p>
        </p:txBody>
      </p:sp>
      <p:sp>
        <p:nvSpPr>
          <p:cNvPr id="55" name="TextBox 54"/>
          <p:cNvSpPr txBox="1">
            <a:spLocks noChangeArrowheads="1"/>
          </p:cNvSpPr>
          <p:nvPr/>
        </p:nvSpPr>
        <p:spPr bwMode="auto">
          <a:xfrm>
            <a:off x="6532563" y="2409825"/>
            <a:ext cx="631904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x-none" sz="4000" dirty="0">
                <a:latin typeface="Comic Sans MS" charset="0"/>
              </a:rPr>
              <a:t>ix</a:t>
            </a:r>
            <a:endParaRPr lang="en-US" altLang="x-none" sz="4000" dirty="0">
              <a:latin typeface="Comic Sans MS" charset="0"/>
            </a:endParaRPr>
          </a:p>
        </p:txBody>
      </p:sp>
      <p:sp>
        <p:nvSpPr>
          <p:cNvPr id="56" name="TextBox 55"/>
          <p:cNvSpPr txBox="1">
            <a:spLocks noChangeArrowheads="1"/>
          </p:cNvSpPr>
          <p:nvPr/>
        </p:nvSpPr>
        <p:spPr bwMode="auto">
          <a:xfrm>
            <a:off x="6532563" y="3225800"/>
            <a:ext cx="207645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x-none" sz="4000">
                <a:latin typeface="Comic Sans MS" charset="0"/>
              </a:rPr>
              <a:t>ee-grek</a:t>
            </a:r>
            <a:endParaRPr lang="en-US" altLang="x-none" sz="4000">
              <a:latin typeface="Comic Sans MS" charset="0"/>
            </a:endParaRPr>
          </a:p>
        </p:txBody>
      </p:sp>
      <p:sp>
        <p:nvSpPr>
          <p:cNvPr id="57" name="TextBox 56"/>
          <p:cNvSpPr txBox="1">
            <a:spLocks noChangeArrowheads="1"/>
          </p:cNvSpPr>
          <p:nvPr/>
        </p:nvSpPr>
        <p:spPr bwMode="auto">
          <a:xfrm>
            <a:off x="6532563" y="4041775"/>
            <a:ext cx="1042987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x-none" sz="4000">
                <a:latin typeface="Comic Sans MS" charset="0"/>
              </a:rPr>
              <a:t>zed</a:t>
            </a:r>
            <a:endParaRPr lang="en-US" altLang="x-none" sz="4000">
              <a:latin typeface="Comic Sans MS" charset="0"/>
            </a:endParaRPr>
          </a:p>
        </p:txBody>
      </p:sp>
      <p:sp>
        <p:nvSpPr>
          <p:cNvPr id="13365" name="TextBox 57"/>
          <p:cNvSpPr txBox="1">
            <a:spLocks noChangeArrowheads="1"/>
          </p:cNvSpPr>
          <p:nvPr/>
        </p:nvSpPr>
        <p:spPr bwMode="auto">
          <a:xfrm>
            <a:off x="2529388" y="0"/>
            <a:ext cx="3639138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x-none" sz="4000" dirty="0">
                <a:solidFill>
                  <a:srgbClr val="7030A0"/>
                </a:solidFill>
                <a:latin typeface="Comic Sans MS" charset="0"/>
              </a:rPr>
              <a:t>L’ABC </a:t>
            </a:r>
            <a:r>
              <a:rPr lang="en-GB" altLang="x-none" sz="4000" dirty="0" err="1">
                <a:solidFill>
                  <a:srgbClr val="7030A0"/>
                </a:solidFill>
                <a:latin typeface="Comic Sans MS" charset="0"/>
              </a:rPr>
              <a:t>Jèrriais</a:t>
            </a:r>
            <a:endParaRPr lang="en-US" altLang="x-none" sz="4000" dirty="0">
              <a:solidFill>
                <a:srgbClr val="7030A0"/>
              </a:solidFill>
              <a:latin typeface="Comic Sans MS" charset="0"/>
            </a:endParaRPr>
          </a:p>
        </p:txBody>
      </p:sp>
      <p:pic>
        <p:nvPicPr>
          <p:cNvPr id="2" name="Audio Recording 9 Jun 2022 at 09:52:15" descr="Audio Recording 9 Jun 2022 at 09:52:15">
            <a:hlinkClick r:id="" action="ppaction://media"/>
            <a:extLst>
              <a:ext uri="{FF2B5EF4-FFF2-40B4-BE49-F238E27FC236}">
                <a16:creationId xmlns:a16="http://schemas.microsoft.com/office/drawing/2014/main" id="{69222D8C-3FAF-D5C7-FC66-EF86AA5D90A2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7770812" y="5831901"/>
            <a:ext cx="812800" cy="81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7789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 nodeType="clickPar">
                      <p:stCondLst>
                        <p:cond delay="indefinite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 nodeType="clickPar">
                      <p:stCondLst>
                        <p:cond delay="indefinite"/>
                      </p:stCondLst>
                      <p:childTnLst>
                        <p:par>
                          <p:cTn id="1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 nodeType="clickPar">
                      <p:stCondLst>
                        <p:cond delay="indefinite"/>
                      </p:stCondLst>
                      <p:childTnLst>
                        <p:par>
                          <p:cTn id="1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 nodeType="clickPar">
                      <p:stCondLst>
                        <p:cond delay="indefinite"/>
                      </p:stCondLst>
                      <p:childTnLst>
                        <p:par>
                          <p:cTn id="1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 nodeType="clickPar">
                      <p:stCondLst>
                        <p:cond delay="indefinite"/>
                      </p:stCondLst>
                      <p:childTnLst>
                        <p:par>
                          <p:cTn id="1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 nodeType="clickPar">
                      <p:stCondLst>
                        <p:cond delay="indefinite"/>
                      </p:stCondLst>
                      <p:childTnLst>
                        <p:par>
                          <p:cTn id="1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 nodeType="clickPar">
                      <p:stCondLst>
                        <p:cond delay="indefinite"/>
                      </p:stCondLst>
                      <p:childTnLst>
                        <p:par>
                          <p:cTn id="1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 nodeType="clickPar">
                      <p:stCondLst>
                        <p:cond delay="indefinite"/>
                      </p:stCondLst>
                      <p:childTnLst>
                        <p:par>
                          <p:cTn id="1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 nodeType="clickPar">
                      <p:stCondLst>
                        <p:cond delay="indefinite"/>
                      </p:stCondLst>
                      <p:childTnLst>
                        <p:par>
                          <p:cTn id="1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 nodeType="clickPar">
                      <p:stCondLst>
                        <p:cond delay="indefinite"/>
                      </p:stCondLst>
                      <p:childTnLst>
                        <p:par>
                          <p:cTn id="1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 nodeType="clickPar">
                      <p:stCondLst>
                        <p:cond delay="indefinite"/>
                      </p:stCondLst>
                      <p:childTnLst>
                        <p:par>
                          <p:cTn id="1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 nodeType="clickPar">
                      <p:stCondLst>
                        <p:cond delay="indefinite"/>
                      </p:stCondLst>
                      <p:childTnLst>
                        <p:par>
                          <p:cTn id="1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 nodeType="clickPar">
                      <p:stCondLst>
                        <p:cond delay="indefinite"/>
                      </p:stCondLst>
                      <p:childTnLst>
                        <p:par>
                          <p:cTn id="1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 nodeType="clickPar">
                      <p:stCondLst>
                        <p:cond delay="indefinite"/>
                      </p:stCondLst>
                      <p:childTnLst>
                        <p:par>
                          <p:cTn id="1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 nodeType="clickPar">
                      <p:stCondLst>
                        <p:cond delay="indefinite"/>
                      </p:stCondLst>
                      <p:childTnLst>
                        <p:par>
                          <p:cTn id="1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 nodeType="clickPar">
                      <p:stCondLst>
                        <p:cond delay="indefinite"/>
                      </p:stCondLst>
                      <p:childTnLst>
                        <p:par>
                          <p:cTn id="1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 nodeType="clickPar">
                      <p:stCondLst>
                        <p:cond delay="indefinite"/>
                      </p:stCondLst>
                      <p:childTnLst>
                        <p:par>
                          <p:cTn id="2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 nodeType="clickPar">
                      <p:stCondLst>
                        <p:cond delay="indefinite"/>
                      </p:stCondLst>
                      <p:childTnLst>
                        <p:par>
                          <p:cTn id="2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 nodeType="clickPar">
                      <p:stCondLst>
                        <p:cond delay="indefinite"/>
                      </p:stCondLst>
                      <p:childTnLst>
                        <p:par>
                          <p:cTn id="2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 nodeType="clickPar">
                      <p:stCondLst>
                        <p:cond delay="indefinite"/>
                      </p:stCondLst>
                      <p:childTnLst>
                        <p:par>
                          <p:cTn id="2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 nodeType="clickPar">
                      <p:stCondLst>
                        <p:cond delay="indefinite"/>
                      </p:stCondLst>
                      <p:childTnLst>
                        <p:par>
                          <p:cTn id="2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8" fill="hold" nodeType="clickPar">
                      <p:stCondLst>
                        <p:cond delay="indefinite"/>
                      </p:stCondLst>
                      <p:childTnLst>
                        <p:par>
                          <p:cTn id="2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 nodeType="clickPar">
                      <p:stCondLst>
                        <p:cond delay="indefinite"/>
                      </p:stCondLst>
                      <p:childTnLst>
                        <p:par>
                          <p:cTn id="2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8" fill="hold" nodeType="clickPar">
                      <p:stCondLst>
                        <p:cond delay="indefinite"/>
                      </p:stCondLst>
                      <p:childTnLst>
                        <p:par>
                          <p:cTn id="2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 nodeType="clickPar">
                      <p:stCondLst>
                        <p:cond delay="indefinite"/>
                      </p:stCondLst>
                      <p:childTnLst>
                        <p:par>
                          <p:cTn id="2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8" fill="hold" nodeType="clickPar">
                      <p:stCondLst>
                        <p:cond delay="indefinite"/>
                      </p:stCondLst>
                      <p:childTnLst>
                        <p:par>
                          <p:cTn id="2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3" fill="hold" nodeType="clickPar">
                      <p:stCondLst>
                        <p:cond delay="indefinite"/>
                      </p:stCondLst>
                      <p:childTnLst>
                        <p:par>
                          <p:cTn id="2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8" fill="hold" nodeType="clickPar">
                      <p:stCondLst>
                        <p:cond delay="indefinite"/>
                      </p:stCondLst>
                      <p:childTnLst>
                        <p:par>
                          <p:cTn id="2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3" fill="hold">
                      <p:stCondLst>
                        <p:cond delay="indefinite"/>
                      </p:stCondLst>
                      <p:childTnLst>
                        <p:par>
                          <p:cTn id="264" fill="hold">
                            <p:stCondLst>
                              <p:cond delay="0"/>
                            </p:stCondLst>
                            <p:childTnLst>
                              <p:par>
                                <p:cTn id="26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66" dur="55232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26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48" grpId="0"/>
      <p:bldP spid="49" grpId="0"/>
      <p:bldP spid="50" grpId="0"/>
      <p:bldP spid="51" grpId="0"/>
      <p:bldP spid="52" grpId="0"/>
      <p:bldP spid="53" grpId="0"/>
      <p:bldP spid="54" grpId="0"/>
      <p:bldP spid="55" grpId="0"/>
      <p:bldP spid="56" grpId="0"/>
      <p:bldP spid="5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6108</TotalTime>
  <Words>54</Words>
  <Application>Microsoft Macintosh PowerPoint</Application>
  <PresentationFormat>On-screen Show (4:3)</PresentationFormat>
  <Paragraphs>53</Paragraphs>
  <Slides>1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Comic Sans MS</vt:lpstr>
      <vt:lpstr>Office Theme</vt:lpstr>
      <vt:lpstr>PowerPoint Presentation</vt:lpstr>
    </vt:vector>
  </TitlesOfParts>
  <Company>Education I.T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Charlie Le Maistre</dc:creator>
  <cp:lastModifiedBy>Aline Cattermole</cp:lastModifiedBy>
  <cp:revision>47</cp:revision>
  <cp:lastPrinted>2020-01-17T08:54:46Z</cp:lastPrinted>
  <dcterms:created xsi:type="dcterms:W3CDTF">2018-05-24T13:01:08Z</dcterms:created>
  <dcterms:modified xsi:type="dcterms:W3CDTF">2022-06-09T07:52:23Z</dcterms:modified>
</cp:coreProperties>
</file>