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41"/>
    <p:restoredTop sz="92659"/>
  </p:normalViewPr>
  <p:slideViewPr>
    <p:cSldViewPr snapToGrid="0" snapToObjects="1">
      <p:cViewPr varScale="1">
        <p:scale>
          <a:sx n="116" d="100"/>
          <a:sy n="116" d="100"/>
        </p:scale>
        <p:origin x="8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8E230-AA68-3D43-BA0F-093936CA989D}" type="datetimeFigureOut">
              <a:rPr lang="en-US" smtClean="0"/>
              <a:t>6/9/22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1DB07-F4E9-7C47-9E11-901884731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04E33-4B35-3E4B-AA97-AB7E6BFF4D90}" type="datetimeFigureOut">
              <a:rPr lang="en-US" smtClean="0"/>
              <a:t>6/9/22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22163-C998-9D4F-84F6-8BF69433B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17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8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4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1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1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3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4221"/>
            </a:gs>
            <a:gs pos="100000">
              <a:schemeClr val="accent6">
                <a:lumMod val="60000"/>
                <a:lumOff val="40000"/>
              </a:schemeClr>
            </a:gs>
            <a:gs pos="47000">
              <a:srgbClr val="FF66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EC6B7-D62C-F749-B9B3-41004F69678A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1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400" y="776288"/>
            <a:ext cx="560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A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400" y="1592263"/>
            <a:ext cx="509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B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400" y="2409825"/>
            <a:ext cx="4953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C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400" y="3225800"/>
            <a:ext cx="555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D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400" y="4041775"/>
            <a:ext cx="506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E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400" y="4857750"/>
            <a:ext cx="496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F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400" y="5673725"/>
            <a:ext cx="5349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G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58988" y="776288"/>
            <a:ext cx="577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H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58988" y="1592263"/>
            <a:ext cx="465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I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069246" y="2409825"/>
            <a:ext cx="5254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J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58988" y="3225800"/>
            <a:ext cx="496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K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58988" y="4041775"/>
            <a:ext cx="466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L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58988" y="4857750"/>
            <a:ext cx="63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M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58988" y="5673725"/>
            <a:ext cx="592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N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46550" y="776288"/>
            <a:ext cx="593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O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46550" y="1592263"/>
            <a:ext cx="452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P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46550" y="2409825"/>
            <a:ext cx="633413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Q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46550" y="3225800"/>
            <a:ext cx="506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R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46550" y="4041775"/>
            <a:ext cx="541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S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146550" y="4857750"/>
            <a:ext cx="5349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T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146550" y="5673725"/>
            <a:ext cx="563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U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0425" y="776288"/>
            <a:ext cx="517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V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40425" y="1592263"/>
            <a:ext cx="717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W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940425" y="2409825"/>
            <a:ext cx="5556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X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940425" y="3225800"/>
            <a:ext cx="509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Y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940425" y="4041775"/>
            <a:ext cx="539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92D050"/>
                </a:solidFill>
                <a:latin typeface="Comic Sans MS" charset="0"/>
              </a:rPr>
              <a:t>Z</a:t>
            </a:r>
            <a:endParaRPr lang="en-US" altLang="x-none" sz="4000" dirty="0">
              <a:solidFill>
                <a:srgbClr val="92D050"/>
              </a:solidFill>
              <a:latin typeface="Comic Sans MS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60388" y="776288"/>
            <a:ext cx="7445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ah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60388" y="1592263"/>
            <a:ext cx="1020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bay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388" y="2409825"/>
            <a:ext cx="9652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say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0388" y="3225800"/>
            <a:ext cx="10175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day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0388" y="4041775"/>
            <a:ext cx="712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er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60388" y="4857750"/>
            <a:ext cx="989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eff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60388" y="5673725"/>
            <a:ext cx="12186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 err="1">
                <a:latin typeface="Comic Sans MS" charset="0"/>
              </a:rPr>
              <a:t>jhay</a:t>
            </a:r>
            <a:endParaRPr lang="en-US" altLang="x-none" sz="4000" dirty="0">
              <a:latin typeface="Comic Sans MS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35250" y="776288"/>
            <a:ext cx="99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ash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635250" y="1592263"/>
            <a:ext cx="7445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ee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635250" y="2409825"/>
            <a:ext cx="12490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jhee</a:t>
            </a:r>
            <a:endParaRPr lang="en-US" altLang="x-none" sz="4000" dirty="0">
              <a:latin typeface="Comic Sans MS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635250" y="3225800"/>
            <a:ext cx="957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car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35250" y="4041775"/>
            <a:ext cx="746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ell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635250" y="4857750"/>
            <a:ext cx="1262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emm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635250" y="5673725"/>
            <a:ext cx="1003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enn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706938" y="776288"/>
            <a:ext cx="750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oh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706938" y="1592263"/>
            <a:ext cx="989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pay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06938" y="2409825"/>
            <a:ext cx="10102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 err="1">
                <a:latin typeface="Comic Sans MS" charset="0"/>
              </a:rPr>
              <a:t>cuh</a:t>
            </a:r>
            <a:endParaRPr lang="en-US" altLang="x-none" sz="4000" dirty="0">
              <a:latin typeface="Comic Sans MS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706938" y="32258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air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706938" y="4041775"/>
            <a:ext cx="96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ess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706938" y="4857750"/>
            <a:ext cx="957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tay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706938" y="5673725"/>
            <a:ext cx="7473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latin typeface="Comic Sans MS" charset="0"/>
              </a:rPr>
              <a:t>uh</a:t>
            </a:r>
            <a:endParaRPr lang="en-US" altLang="x-none" sz="4000" dirty="0">
              <a:latin typeface="Comic Sans MS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532563" y="776288"/>
            <a:ext cx="966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vay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532563" y="1592263"/>
            <a:ext cx="2727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doobla-vay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532563" y="2409825"/>
            <a:ext cx="6319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latin typeface="Comic Sans MS" charset="0"/>
              </a:rPr>
              <a:t>ix</a:t>
            </a:r>
            <a:endParaRPr lang="en-US" altLang="x-none" sz="4000" dirty="0">
              <a:latin typeface="Comic Sans MS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532563" y="3225800"/>
            <a:ext cx="2076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ee-grek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532563" y="4041775"/>
            <a:ext cx="1042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x-none" sz="4000">
                <a:latin typeface="Comic Sans MS" charset="0"/>
              </a:rPr>
              <a:t>zed</a:t>
            </a:r>
            <a:endParaRPr lang="en-US" altLang="x-none" sz="4000">
              <a:latin typeface="Comic Sans MS" charset="0"/>
            </a:endParaRPr>
          </a:p>
        </p:txBody>
      </p:sp>
      <p:sp>
        <p:nvSpPr>
          <p:cNvPr id="13365" name="TextBox 57"/>
          <p:cNvSpPr txBox="1">
            <a:spLocks noChangeArrowheads="1"/>
          </p:cNvSpPr>
          <p:nvPr/>
        </p:nvSpPr>
        <p:spPr bwMode="auto">
          <a:xfrm>
            <a:off x="2529388" y="0"/>
            <a:ext cx="36391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x-none" sz="4000" dirty="0">
                <a:solidFill>
                  <a:srgbClr val="7030A0"/>
                </a:solidFill>
                <a:latin typeface="Comic Sans MS" charset="0"/>
              </a:rPr>
              <a:t>L’ABC </a:t>
            </a:r>
            <a:r>
              <a:rPr lang="en-GB" altLang="x-none" sz="4000" dirty="0" err="1">
                <a:solidFill>
                  <a:srgbClr val="7030A0"/>
                </a:solidFill>
                <a:latin typeface="Comic Sans MS" charset="0"/>
              </a:rPr>
              <a:t>Jèrriais</a:t>
            </a:r>
            <a:endParaRPr lang="en-US" altLang="x-none" sz="4000" dirty="0">
              <a:solidFill>
                <a:srgbClr val="7030A0"/>
              </a:solidFill>
              <a:latin typeface="Comic Sans MS" charset="0"/>
            </a:endParaRPr>
          </a:p>
        </p:txBody>
      </p:sp>
      <p:pic>
        <p:nvPicPr>
          <p:cNvPr id="2" name="Audio Recording 9 Jun 2022 at 09:52:15" descr="Audio Recording 9 Jun 2022 at 09:52:15">
            <a:hlinkClick r:id="" action="ppaction://media"/>
            <a:extLst>
              <a:ext uri="{FF2B5EF4-FFF2-40B4-BE49-F238E27FC236}">
                <a16:creationId xmlns:a16="http://schemas.microsoft.com/office/drawing/2014/main" id="{69222D8C-3FAF-D5C7-FC66-EF86AA5D90A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770812" y="5831901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6" dur="5523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6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6108</TotalTime>
  <Words>54</Words>
  <Application>Microsoft Macintosh PowerPoint</Application>
  <PresentationFormat>On-screen Show (4:3)</PresentationFormat>
  <Paragraphs>53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Education I.T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Le Maistre</dc:creator>
  <cp:lastModifiedBy>Aline Cattermole</cp:lastModifiedBy>
  <cp:revision>47</cp:revision>
  <cp:lastPrinted>2020-01-17T08:54:46Z</cp:lastPrinted>
  <dcterms:created xsi:type="dcterms:W3CDTF">2018-05-24T13:01:08Z</dcterms:created>
  <dcterms:modified xsi:type="dcterms:W3CDTF">2022-06-09T07:52:23Z</dcterms:modified>
</cp:coreProperties>
</file>