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1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90EB-9907-4CC2-8549-98A4D67B131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F717-E992-4594-92C7-BD2F11127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316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90EB-9907-4CC2-8549-98A4D67B131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F717-E992-4594-92C7-BD2F11127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702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90EB-9907-4CC2-8549-98A4D67B131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F717-E992-4594-92C7-BD2F11127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930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90EB-9907-4CC2-8549-98A4D67B131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F717-E992-4594-92C7-BD2F11127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66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90EB-9907-4CC2-8549-98A4D67B131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F717-E992-4594-92C7-BD2F11127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931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90EB-9907-4CC2-8549-98A4D67B131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F717-E992-4594-92C7-BD2F11127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78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90EB-9907-4CC2-8549-98A4D67B131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F717-E992-4594-92C7-BD2F11127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480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90EB-9907-4CC2-8549-98A4D67B131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F717-E992-4594-92C7-BD2F11127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6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90EB-9907-4CC2-8549-98A4D67B131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F717-E992-4594-92C7-BD2F11127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53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90EB-9907-4CC2-8549-98A4D67B131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F717-E992-4594-92C7-BD2F11127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5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90EB-9907-4CC2-8549-98A4D67B131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FF717-E992-4594-92C7-BD2F11127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587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990EB-9907-4CC2-8549-98A4D67B1313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FF717-E992-4594-92C7-BD2F11127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62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des </a:t>
            </a:r>
            <a:r>
              <a:rPr lang="en-GB" dirty="0" err="1"/>
              <a:t>pâsse</a:t>
            </a:r>
            <a:r>
              <a:rPr lang="en-GB" dirty="0"/>
              <a:t>-temps (</a:t>
            </a:r>
            <a:r>
              <a:rPr lang="en-GB" dirty="0" err="1"/>
              <a:t>vocabulaithe</a:t>
            </a:r>
            <a:r>
              <a:rPr lang="en-GB" dirty="0"/>
              <a:t> </a:t>
            </a:r>
            <a:r>
              <a:rPr lang="en-GB" dirty="0" err="1"/>
              <a:t>pouor</a:t>
            </a:r>
            <a:r>
              <a:rPr lang="en-GB" dirty="0"/>
              <a:t> la </a:t>
            </a:r>
            <a:r>
              <a:rPr lang="en-GB" dirty="0" err="1"/>
              <a:t>lot’tie</a:t>
            </a:r>
            <a:r>
              <a:rPr lang="en-GB" dirty="0"/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FAE8397F-D102-9F41-9FC0-A0FADC4F9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8148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742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530" y="225977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Les gammes des mousses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925" y="1551540"/>
            <a:ext cx="5801784" cy="435133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95FFB852-B995-D34C-B8B9-DFB369138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05" y="5980872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482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L’alanchie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690688"/>
            <a:ext cx="5715000" cy="3819525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8B7D198F-E001-2F4A-82DC-FF5166DE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8148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025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peindrie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28" y="1690688"/>
            <a:ext cx="6536344" cy="435133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2F5435ED-6CE4-3443-B19D-87F54D9A1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042026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603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boul’lie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159" y="1938131"/>
            <a:ext cx="6110012" cy="3055006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8B195250-2356-514A-8730-072DFE332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8148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432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marchéthie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0" y="1442382"/>
            <a:ext cx="5397500" cy="4048125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78E9B486-0C66-EC4B-9482-91645346A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8148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07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Lé</a:t>
            </a:r>
            <a:r>
              <a:rPr lang="en-GB" dirty="0"/>
              <a:t> </a:t>
            </a:r>
            <a:r>
              <a:rPr lang="en-GB" dirty="0" err="1"/>
              <a:t>karaté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519" y="1557269"/>
            <a:ext cx="6598962" cy="435133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FC7960E8-5CD5-4F4A-A2DB-C6C9610E2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8148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970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Lé dessîn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06" y="1428060"/>
            <a:ext cx="3267587" cy="435133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940B2708-026E-1C43-B012-6C54A333D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087" y="5941114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395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</a:t>
            </a:r>
            <a:r>
              <a:rPr lang="en-GB" dirty="0" err="1"/>
              <a:t>jouêthie</a:t>
            </a:r>
            <a:r>
              <a:rPr lang="en-GB" dirty="0"/>
              <a:t> d’la dgitare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873" y="1690688"/>
            <a:ext cx="5810547" cy="387127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EA3BFC22-70AE-944C-9F71-23044861E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146" y="5911297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801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</a:t>
            </a:r>
            <a:r>
              <a:rPr lang="en-GB" dirty="0" err="1"/>
              <a:t>sabréthie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57" y="1507573"/>
            <a:ext cx="6633137" cy="435133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8E57BF80-DF7E-1647-AF9E-2F88B6A04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941115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105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</a:t>
            </a:r>
            <a:r>
              <a:rPr lang="en-GB" dirty="0" err="1"/>
              <a:t>fais’sie</a:t>
            </a:r>
            <a:r>
              <a:rPr lang="en-GB" dirty="0"/>
              <a:t> </a:t>
            </a:r>
            <a:r>
              <a:rPr lang="en-GB" dirty="0" err="1"/>
              <a:t>d’modèles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428060"/>
            <a:ext cx="5801784" cy="435133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2B8F3A7B-7816-ED45-92FD-B19238B77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8148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498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g</a:t>
            </a:r>
            <a:r>
              <a:rPr lang="cy-GB" dirty="0"/>
              <a:t>ŷnmnastique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638" y="1547329"/>
            <a:ext cx="3454724" cy="435133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C90FE607-10AE-1644-8F82-847E96462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010689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208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tith’thie </a:t>
            </a:r>
            <a:r>
              <a:rPr lang="en-GB" dirty="0" err="1"/>
              <a:t>d’peintuthe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61" y="1428060"/>
            <a:ext cx="5801784" cy="435133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8CDF655F-7671-D944-91BE-5EFDAD5C3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8148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401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</a:t>
            </a:r>
            <a:r>
              <a:rPr lang="en-GB" dirty="0" err="1"/>
              <a:t>stchulptéthie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909107"/>
            <a:ext cx="4572000" cy="3429000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127CA368-0B1C-4C4C-8F3D-AE1A8E994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74" y="5821845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964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</a:t>
            </a:r>
            <a:r>
              <a:rPr lang="en-GB" dirty="0" err="1"/>
              <a:t>travâl’lie</a:t>
            </a:r>
            <a:r>
              <a:rPr lang="en-GB" dirty="0"/>
              <a:t> d’méta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66" y="1527451"/>
            <a:ext cx="6677971" cy="435133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DF63396A-E220-EA4B-A01B-336BD059E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00075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411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seurféthie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51" y="1388303"/>
            <a:ext cx="5801784" cy="435133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86C19F8A-BABB-1941-B9A5-C97D37D6F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8148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003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décorâtion des gâches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49" y="1467816"/>
            <a:ext cx="5610701" cy="435133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F65E2443-5748-3445-9E4E-B2FB7E094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8148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288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Tchèrpenter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22" y="1457877"/>
            <a:ext cx="6527007" cy="435133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9C99B9AD-6159-A741-9340-017385270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8148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49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Garder un aquarium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38" y="1537390"/>
            <a:ext cx="5801784" cy="435133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D7A557FA-206D-C54C-B7F1-3264C0AC6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88728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689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photographiéthie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86" y="1767032"/>
            <a:ext cx="5600627" cy="3467576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9B5AF6ED-E0DC-EC41-9C12-997DB3803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8148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176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couôtuthe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0" y="1402453"/>
            <a:ext cx="6553219" cy="435133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F6833345-7AF9-BD46-965D-6841911D6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8148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695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saut’tie à l’êlastique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38" y="1690688"/>
            <a:ext cx="6766428" cy="3612356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533209B0-1F7D-0C41-9BC2-B8A4EC137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8148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724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liéthie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408182"/>
            <a:ext cx="6527007" cy="435133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E0ADD097-DC7F-0142-9D8D-D6F62D6B1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588148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98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Jouer sus la strade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165" y="1507573"/>
            <a:ext cx="7036817" cy="435133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6A217AA6-50CE-EC41-A9F4-2DE23C154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8148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971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Faithe la jouaill’lie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690688"/>
            <a:ext cx="5715000" cy="3810000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3443C817-CEC0-5243-9D7B-B9BEAB59C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8148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138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pot’tie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781" y="1577664"/>
            <a:ext cx="4483100" cy="3362325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9612C359-166F-914D-AA09-070A29E2F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8148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656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Lé travas dé tchui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237" y="1437999"/>
            <a:ext cx="6523821" cy="435133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66516F97-7538-F048-97DD-F397CE47E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8148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9869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tith’thie d’arbalêque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70" y="1583241"/>
            <a:ext cx="4104404" cy="3282721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1542EE68-D880-A541-93DA-5C2E8481C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8148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913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Jouer ès dominnos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468" y="3749532"/>
            <a:ext cx="341232" cy="2240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04" y="1690688"/>
            <a:ext cx="4619391" cy="3677035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293C9FC8-0E41-AA43-B112-76084BF49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8148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16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Jouer </a:t>
            </a:r>
            <a:r>
              <a:rPr lang="en-GB"/>
              <a:t>à golf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324" y="1834702"/>
            <a:ext cx="4254500" cy="3190875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5EC19B8A-A23F-E243-A878-4483A8714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217" y="5655366"/>
            <a:ext cx="2845074" cy="94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093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</a:t>
            </a:r>
            <a:r>
              <a:rPr lang="en-GB" dirty="0" err="1"/>
              <a:t>parachutie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68" y="1557269"/>
            <a:ext cx="6440463" cy="4351338"/>
          </a:xfr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961D9F1F-9262-0B4C-AF23-C8E004472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609600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501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gamme de pitchet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970" y="1547330"/>
            <a:ext cx="5826059" cy="435133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13D7734E-0215-724A-BB8A-1F44F79BE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721" y="5980871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120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dêmuchi d’méta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55" y="1457877"/>
            <a:ext cx="5983089" cy="435133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180F76F5-E1A0-A84B-B055-6159219E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5901358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657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</a:t>
            </a:r>
            <a:r>
              <a:rPr lang="en-GB" dirty="0" err="1"/>
              <a:t>kayak’thie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74" y="1497634"/>
            <a:ext cx="6551452" cy="435133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FAF1A0E0-2395-1D4C-9514-C13D21942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980871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926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dgett’tie d’s </a:t>
            </a:r>
            <a:r>
              <a:rPr lang="en-GB" dirty="0" err="1"/>
              <a:t>ouaisieaux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75" y="1690688"/>
            <a:ext cx="4382494" cy="3505995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8EBB04F7-4486-A84E-BE09-6843736B0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8148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378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 </a:t>
            </a:r>
            <a:r>
              <a:rPr lang="en-GB" dirty="0" err="1"/>
              <a:t>jouôthie</a:t>
            </a:r>
            <a:r>
              <a:rPr lang="en-GB" dirty="0"/>
              <a:t> du piano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30" y="1537390"/>
            <a:ext cx="6522539" cy="4351338"/>
          </a:xfr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35B9F508-F04E-7440-91A4-AA315BA70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5960993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621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104</Words>
  <Application>Microsoft Macintosh PowerPoint</Application>
  <PresentationFormat>Widescreen</PresentationFormat>
  <Paragraphs>36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des pâsse-temps (vocabulaithe pouor la lot’tie)</vt:lpstr>
      <vt:lpstr>La gŷnmnastique</vt:lpstr>
      <vt:lpstr>La liéthie</vt:lpstr>
      <vt:lpstr>La parachutie</vt:lpstr>
      <vt:lpstr>La gamme de pitchet</vt:lpstr>
      <vt:lpstr>La dêmuchi d’méta</vt:lpstr>
      <vt:lpstr>La kayak’thie</vt:lpstr>
      <vt:lpstr>La dgett’tie d’s ouaisieaux</vt:lpstr>
      <vt:lpstr>La jouôthie du piano</vt:lpstr>
      <vt:lpstr>Les gammes des mousses</vt:lpstr>
      <vt:lpstr>L’alanchie</vt:lpstr>
      <vt:lpstr>La peindrie</vt:lpstr>
      <vt:lpstr>La boul’lie</vt:lpstr>
      <vt:lpstr>La marchéthie</vt:lpstr>
      <vt:lpstr>Lé karaté</vt:lpstr>
      <vt:lpstr>Lé dessîn</vt:lpstr>
      <vt:lpstr>la jouêthie d’la dgitare</vt:lpstr>
      <vt:lpstr>La sabréthie</vt:lpstr>
      <vt:lpstr>La fais’sie d’modèles</vt:lpstr>
      <vt:lpstr>La tith’thie d’peintuthe</vt:lpstr>
      <vt:lpstr>La stchulptéthie</vt:lpstr>
      <vt:lpstr>La travâl’lie d’méta</vt:lpstr>
      <vt:lpstr>La seurféthie</vt:lpstr>
      <vt:lpstr>La décorâtion des gâches</vt:lpstr>
      <vt:lpstr>Tchèrpenter</vt:lpstr>
      <vt:lpstr>Garder un aquarium</vt:lpstr>
      <vt:lpstr>La photographiéthie</vt:lpstr>
      <vt:lpstr>La couôtuthe</vt:lpstr>
      <vt:lpstr>La saut’tie à l’êlastique</vt:lpstr>
      <vt:lpstr>Jouer sus la strade</vt:lpstr>
      <vt:lpstr>Faithe la jouaill’lie</vt:lpstr>
      <vt:lpstr>La pot’tie</vt:lpstr>
      <vt:lpstr>Lé travas dé tchui</vt:lpstr>
      <vt:lpstr>La tith’thie d’arbalêque</vt:lpstr>
      <vt:lpstr>Jouer ès dominnos</vt:lpstr>
      <vt:lpstr>Jouer à golf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Acouo des pâsse-temps</dc:title>
  <dc:creator>Tony Scott Warren</dc:creator>
  <cp:lastModifiedBy>Aline Cattermole</cp:lastModifiedBy>
  <cp:revision>12</cp:revision>
  <dcterms:created xsi:type="dcterms:W3CDTF">2018-11-14T16:05:18Z</dcterms:created>
  <dcterms:modified xsi:type="dcterms:W3CDTF">2021-06-30T13:32:24Z</dcterms:modified>
</cp:coreProperties>
</file>