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5" r:id="rId2"/>
    <p:sldId id="272" r:id="rId3"/>
    <p:sldId id="258" r:id="rId4"/>
    <p:sldId id="273" r:id="rId5"/>
    <p:sldId id="274" r:id="rId6"/>
    <p:sldId id="27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 autoAdjust="0"/>
    <p:restoredTop sz="94660"/>
  </p:normalViewPr>
  <p:slideViewPr>
    <p:cSldViewPr snapToGrid="0">
      <p:cViewPr varScale="1">
        <p:scale>
          <a:sx n="129" d="100"/>
          <a:sy n="129" d="100"/>
        </p:scale>
        <p:origin x="49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DD10C-4C05-1B4F-AC28-3C77FB10DB91}" type="datetimeFigureOut">
              <a:rPr lang="en-US" smtClean="0"/>
              <a:t>4/10/20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20EB5-739D-D24E-A457-82D8AAD04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94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E3BD3-1EDD-3B4D-BD37-330D2D596EFB}" type="datetimeFigureOut">
              <a:rPr lang="en-US" smtClean="0"/>
              <a:t>4/10/20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0846C-1E3D-BE4B-92E1-6E820E6FF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710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FD0C7-80D7-4CDC-B15A-818D5436F85C}" type="datetimeFigureOut">
              <a:rPr lang="en-GB" smtClean="0"/>
              <a:t>10/04/2020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B3CD-0BDC-4CAA-A3E7-D7DE55757C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495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FD0C7-80D7-4CDC-B15A-818D5436F85C}" type="datetimeFigureOut">
              <a:rPr lang="en-GB" smtClean="0"/>
              <a:t>10/04/2020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B3CD-0BDC-4CAA-A3E7-D7DE55757C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170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FD0C7-80D7-4CDC-B15A-818D5436F85C}" type="datetimeFigureOut">
              <a:rPr lang="en-GB" smtClean="0"/>
              <a:t>10/04/2020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B3CD-0BDC-4CAA-A3E7-D7DE55757C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680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FD0C7-80D7-4CDC-B15A-818D5436F85C}" type="datetimeFigureOut">
              <a:rPr lang="en-GB" smtClean="0"/>
              <a:t>10/04/2020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B3CD-0BDC-4CAA-A3E7-D7DE55757C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594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FD0C7-80D7-4CDC-B15A-818D5436F85C}" type="datetimeFigureOut">
              <a:rPr lang="en-GB" smtClean="0"/>
              <a:t>10/04/2020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B3CD-0BDC-4CAA-A3E7-D7DE55757C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277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FD0C7-80D7-4CDC-B15A-818D5436F85C}" type="datetimeFigureOut">
              <a:rPr lang="en-GB" smtClean="0"/>
              <a:t>10/04/2020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B3CD-0BDC-4CAA-A3E7-D7DE55757C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91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FD0C7-80D7-4CDC-B15A-818D5436F85C}" type="datetimeFigureOut">
              <a:rPr lang="en-GB" smtClean="0"/>
              <a:t>10/04/2020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B3CD-0BDC-4CAA-A3E7-D7DE55757C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587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FD0C7-80D7-4CDC-B15A-818D5436F85C}" type="datetimeFigureOut">
              <a:rPr lang="en-GB" smtClean="0"/>
              <a:t>10/04/2020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B3CD-0BDC-4CAA-A3E7-D7DE55757C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525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FD0C7-80D7-4CDC-B15A-818D5436F85C}" type="datetimeFigureOut">
              <a:rPr lang="en-GB" smtClean="0"/>
              <a:t>10/04/2020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B3CD-0BDC-4CAA-A3E7-D7DE55757C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131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FD0C7-80D7-4CDC-B15A-818D5436F85C}" type="datetimeFigureOut">
              <a:rPr lang="en-GB" smtClean="0"/>
              <a:t>10/04/2020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B3CD-0BDC-4CAA-A3E7-D7DE55757C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84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FD0C7-80D7-4CDC-B15A-818D5436F85C}" type="datetimeFigureOut">
              <a:rPr lang="en-GB" smtClean="0"/>
              <a:t>10/04/2020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B3CD-0BDC-4CAA-A3E7-D7DE55757C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296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5000">
              <a:srgbClr val="FF66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FD0C7-80D7-4CDC-B15A-818D5436F85C}" type="datetimeFigureOut">
              <a:rPr lang="en-GB" smtClean="0"/>
              <a:t>10/04/2020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BB3CD-0BDC-4CAA-A3E7-D7DE55757C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272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13.png"/><Relationship Id="rId18" Type="http://schemas.openxmlformats.org/officeDocument/2006/relationships/image" Target="../media/image16.jpg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12" Type="http://schemas.openxmlformats.org/officeDocument/2006/relationships/image" Target="../media/image12.WMF"/><Relationship Id="rId17" Type="http://schemas.openxmlformats.org/officeDocument/2006/relationships/image" Target="../media/image15.WMF"/><Relationship Id="rId2" Type="http://schemas.openxmlformats.org/officeDocument/2006/relationships/image" Target="../media/image1.emf"/><Relationship Id="rId16" Type="http://schemas.microsoft.com/office/2007/relationships/hdphoto" Target="../media/hdphoto2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11" Type="http://schemas.openxmlformats.org/officeDocument/2006/relationships/image" Target="../media/image11.WMF"/><Relationship Id="rId5" Type="http://schemas.openxmlformats.org/officeDocument/2006/relationships/image" Target="../media/image5.WMF"/><Relationship Id="rId15" Type="http://schemas.openxmlformats.org/officeDocument/2006/relationships/image" Target="../media/image14.png"/><Relationship Id="rId10" Type="http://schemas.openxmlformats.org/officeDocument/2006/relationships/image" Target="../media/image10.WMF"/><Relationship Id="rId19" Type="http://schemas.openxmlformats.org/officeDocument/2006/relationships/image" Target="../media/image2.emf"/><Relationship Id="rId4" Type="http://schemas.openxmlformats.org/officeDocument/2006/relationships/image" Target="../media/image4.WMF"/><Relationship Id="rId9" Type="http://schemas.openxmlformats.org/officeDocument/2006/relationships/image" Target="../media/image9.WMF"/><Relationship Id="rId1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7513" y="727410"/>
            <a:ext cx="10542767" cy="2860325"/>
          </a:xfrm>
        </p:spPr>
        <p:txBody>
          <a:bodyPr>
            <a:normAutofit fontScale="90000"/>
          </a:bodyPr>
          <a:lstStyle/>
          <a:p>
            <a:pPr algn="l"/>
            <a:r>
              <a:rPr lang="en-GB" sz="4800" dirty="0">
                <a:latin typeface="Arial"/>
                <a:cs typeface="Arial"/>
              </a:rPr>
              <a:t>plenary -</a:t>
            </a:r>
            <a:br>
              <a:rPr lang="en-GB" sz="4800" dirty="0">
                <a:latin typeface="Arial"/>
                <a:cs typeface="Arial"/>
              </a:rPr>
            </a:br>
            <a:br>
              <a:rPr lang="en-GB" sz="4800" dirty="0">
                <a:latin typeface="Arial"/>
                <a:cs typeface="Arial"/>
              </a:rPr>
            </a:br>
            <a:r>
              <a:rPr lang="en-GB" sz="4000" i="1" dirty="0">
                <a:latin typeface="Arial"/>
                <a:cs typeface="Arial"/>
              </a:rPr>
              <a:t>to practise using the language learnt in the lesson to talk about the objects and furniture in different rooms.</a:t>
            </a:r>
          </a:p>
        </p:txBody>
      </p:sp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8860"/>
            <a:ext cx="2557252" cy="1916811"/>
          </a:xfrm>
          <a:prstGeom prst="rect">
            <a:avLst/>
          </a:prstGeom>
        </p:spPr>
      </p:pic>
      <p:pic>
        <p:nvPicPr>
          <p:cNvPr id="7" name="Picture 6" descr="JérriaisCow_COL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749" y="5611632"/>
            <a:ext cx="1662801" cy="124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82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6820" y="135618"/>
            <a:ext cx="6831220" cy="672911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Arial"/>
                <a:cs typeface="Arial"/>
              </a:rPr>
              <a:t>Des meubl’yes et d’s objets</a:t>
            </a:r>
          </a:p>
        </p:txBody>
      </p:sp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8860"/>
            <a:ext cx="2557252" cy="19168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4860" y="781666"/>
            <a:ext cx="4831333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dirty="0"/>
              <a:t>la tabl’ye</a:t>
            </a:r>
          </a:p>
          <a:p>
            <a:r>
              <a:rPr lang="en-GB" sz="2600" dirty="0"/>
              <a:t>				</a:t>
            </a:r>
          </a:p>
          <a:p>
            <a:r>
              <a:rPr lang="en-GB" sz="2600" dirty="0"/>
              <a:t>la tchaise</a:t>
            </a:r>
          </a:p>
          <a:p>
            <a:endParaRPr lang="en-GB" sz="2600" dirty="0"/>
          </a:p>
          <a:p>
            <a:r>
              <a:rPr lang="en-GB" sz="2600" dirty="0"/>
              <a:t>l’êcritouaithe</a:t>
            </a:r>
          </a:p>
          <a:p>
            <a:endParaRPr lang="en-GB" sz="2600" dirty="0"/>
          </a:p>
          <a:p>
            <a:r>
              <a:rPr lang="en-GB" sz="2600" dirty="0"/>
              <a:t>la garde-robe</a:t>
            </a:r>
          </a:p>
          <a:p>
            <a:endParaRPr lang="en-GB" sz="2600" dirty="0"/>
          </a:p>
          <a:p>
            <a:r>
              <a:rPr lang="en-GB" sz="2600" dirty="0"/>
              <a:t>lé compiuteu</a:t>
            </a:r>
          </a:p>
          <a:p>
            <a:endParaRPr lang="en-GB" sz="2600" dirty="0"/>
          </a:p>
          <a:p>
            <a:r>
              <a:rPr lang="en-GB" sz="2600" dirty="0"/>
              <a:t>lé liet</a:t>
            </a:r>
          </a:p>
          <a:p>
            <a:endParaRPr lang="en-GB" sz="2600" dirty="0"/>
          </a:p>
          <a:p>
            <a:r>
              <a:rPr lang="en-GB" sz="2600" dirty="0"/>
              <a:t>lé sofa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798" y="868883"/>
            <a:ext cx="499329" cy="4889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947" y="1601114"/>
            <a:ext cx="410200" cy="58111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625121" y="930172"/>
            <a:ext cx="6096000" cy="5632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/>
              <a:t>l’ais</a:t>
            </a:r>
          </a:p>
          <a:p>
            <a:endParaRPr lang="en-GB" sz="2400" dirty="0"/>
          </a:p>
          <a:p>
            <a:r>
              <a:rPr lang="en-GB" sz="2400" dirty="0"/>
              <a:t>la lampe </a:t>
            </a:r>
          </a:p>
          <a:p>
            <a:endParaRPr lang="en-GB" sz="2400" dirty="0"/>
          </a:p>
          <a:p>
            <a:r>
              <a:rPr lang="en-GB" sz="2400" dirty="0"/>
              <a:t>la tithette</a:t>
            </a:r>
          </a:p>
          <a:p>
            <a:endParaRPr lang="en-GB" sz="2400" dirty="0"/>
          </a:p>
          <a:p>
            <a:r>
              <a:rPr lang="en-GB" sz="2400" dirty="0"/>
              <a:t>lé radio</a:t>
            </a:r>
          </a:p>
          <a:p>
            <a:endParaRPr lang="en-GB" sz="2400" dirty="0"/>
          </a:p>
          <a:p>
            <a:r>
              <a:rPr lang="en-GB" sz="2400" dirty="0"/>
              <a:t>lé portrait</a:t>
            </a:r>
          </a:p>
          <a:p>
            <a:endParaRPr lang="en-GB" sz="2400" dirty="0"/>
          </a:p>
          <a:p>
            <a:r>
              <a:rPr lang="en-GB" sz="2400" dirty="0"/>
              <a:t>lé mitheux</a:t>
            </a:r>
          </a:p>
          <a:p>
            <a:endParaRPr lang="en-GB" sz="2400" dirty="0"/>
          </a:p>
          <a:p>
            <a:r>
              <a:rPr lang="en-GB" sz="2400" dirty="0"/>
              <a:t>la grand’ tchaise</a:t>
            </a:r>
          </a:p>
          <a:p>
            <a:endParaRPr lang="en-GB" sz="2400" dirty="0"/>
          </a:p>
          <a:p>
            <a:endParaRPr lang="en-GB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379" y="2307234"/>
            <a:ext cx="714470" cy="6517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276" y="2252405"/>
            <a:ext cx="572868" cy="6572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451" y="3130902"/>
            <a:ext cx="390190" cy="634723"/>
          </a:xfrm>
          <a:prstGeom prst="rect">
            <a:avLst/>
          </a:prstGeom>
        </p:spPr>
      </p:pic>
      <p:pic>
        <p:nvPicPr>
          <p:cNvPr id="14" name="Content Placeholder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59" y="4010269"/>
            <a:ext cx="647696" cy="536843"/>
          </a:xfrm>
          <a:prstGeom prst="rect">
            <a:avLst/>
          </a:prstGeom>
        </p:spPr>
      </p:pic>
      <p:pic>
        <p:nvPicPr>
          <p:cNvPr id="15" name="Content Placeholder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842" y="4617262"/>
            <a:ext cx="605578" cy="7816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841" y="5563484"/>
            <a:ext cx="650642" cy="4569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140" y="3143892"/>
            <a:ext cx="521402" cy="37701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919" y="906737"/>
            <a:ext cx="412427" cy="56961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00DA2BB-5AF2-F94C-AAB8-D56F64A19B2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686" y="5342642"/>
            <a:ext cx="541496" cy="541496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45387" y1="93267" x2="45387" y2="93267"/>
                        <a14:foregroundMark x1="53367" y1="93267" x2="53367" y2="93267"/>
                        <a14:foregroundMark x1="74564" y1="68080" x2="74564" y2="68080"/>
                        <a14:foregroundMark x1="78055" y1="58105" x2="78055" y2="58105"/>
                        <a14:foregroundMark x1="74065" y1="38404" x2="74065" y2="38404"/>
                        <a14:foregroundMark x1="69576" y1="32419" x2="69576" y2="32419"/>
                        <a14:foregroundMark x1="64589" y1="27431" x2="64589" y2="27431"/>
                        <a14:foregroundMark x1="61347" y1="20948" x2="61347" y2="20948"/>
                        <a14:foregroundMark x1="56608" y1="14963" x2="56608" y2="14963"/>
                        <a14:foregroundMark x1="49875" y1="19701" x2="49875" y2="19701"/>
                        <a14:foregroundMark x1="44389" y1="16459" x2="44389" y2="16459"/>
                        <a14:foregroundMark x1="37656" y1="20449" x2="37656" y2="20449"/>
                        <a14:foregroundMark x1="34165" y1="26933" x2="34165" y2="26933"/>
                        <a14:foregroundMark x1="29177" y1="33915" x2="29177" y2="33915"/>
                        <a14:foregroundMark x1="24938" y1="39401" x2="24938" y2="39401"/>
                        <a14:foregroundMark x1="22444" y1="50374" x2="22444" y2="50374"/>
                        <a14:foregroundMark x1="20948" y1="58105" x2="20948" y2="58105"/>
                        <a14:foregroundMark x1="25436" y1="70075" x2="25436" y2="70075"/>
                        <a14:backgroundMark x1="56608" y1="59601" x2="56608" y2="596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471" y="4549396"/>
            <a:ext cx="687497" cy="6959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989" y="1590439"/>
            <a:ext cx="466335" cy="659678"/>
          </a:xfrm>
          <a:prstGeom prst="rect">
            <a:avLst/>
          </a:prstGeom>
        </p:spPr>
      </p:pic>
      <p:pic>
        <p:nvPicPr>
          <p:cNvPr id="22" name="Picture 21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787" y="3797328"/>
            <a:ext cx="512446" cy="536001"/>
          </a:xfrm>
          <a:prstGeom prst="rect">
            <a:avLst/>
          </a:prstGeom>
        </p:spPr>
      </p:pic>
      <p:pic>
        <p:nvPicPr>
          <p:cNvPr id="23" name="Picture 22" descr="JérriaisCow_COL.ai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749" y="5611632"/>
            <a:ext cx="1662801" cy="124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991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érriaisLogo_CO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8860"/>
            <a:ext cx="2557252" cy="19168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2096" y="517818"/>
            <a:ext cx="9617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Tch’est qu’i’ y’a dans la </a:t>
            </a:r>
            <a:r>
              <a:rPr lang="en-US" sz="2400" dirty="0" err="1"/>
              <a:t>chambre</a:t>
            </a:r>
            <a:r>
              <a:rPr lang="en-US" sz="2400" dirty="0"/>
              <a:t>? </a:t>
            </a:r>
            <a:r>
              <a:rPr lang="en-US" sz="2400" dirty="0" err="1"/>
              <a:t>Tch’est</a:t>
            </a:r>
            <a:r>
              <a:rPr lang="en-US" sz="2400" dirty="0"/>
              <a:t> </a:t>
            </a:r>
            <a:r>
              <a:rPr lang="en-US" sz="2400" dirty="0" err="1"/>
              <a:t>qu’tu</a:t>
            </a:r>
            <a:r>
              <a:rPr lang="en-US" sz="2400" dirty="0"/>
              <a:t> </a:t>
            </a:r>
            <a:r>
              <a:rPr lang="en-US" sz="2400" dirty="0" err="1"/>
              <a:t>vai</a:t>
            </a:r>
            <a:r>
              <a:rPr lang="en-US" sz="2400" dirty="0"/>
              <a:t>?</a:t>
            </a:r>
          </a:p>
        </p:txBody>
      </p:sp>
      <p:pic>
        <p:nvPicPr>
          <p:cNvPr id="9" name="Picture 8" descr="68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798" y="1279817"/>
            <a:ext cx="7521739" cy="5334000"/>
          </a:xfrm>
          <a:prstGeom prst="rect">
            <a:avLst/>
          </a:prstGeom>
        </p:spPr>
      </p:pic>
      <p:pic>
        <p:nvPicPr>
          <p:cNvPr id="10" name="Picture 9" descr="JérriaisCow_COL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749" y="5611632"/>
            <a:ext cx="1662801" cy="124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449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érriaisLogo_CO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8860"/>
            <a:ext cx="2557252" cy="19168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2096" y="517818"/>
            <a:ext cx="9617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Tch’est qu’i’ y’a dans </a:t>
            </a:r>
            <a:r>
              <a:rPr lang="en-US" sz="2400" dirty="0" err="1"/>
              <a:t>l’office</a:t>
            </a:r>
            <a:r>
              <a:rPr lang="en-US" sz="2400" dirty="0"/>
              <a:t>? </a:t>
            </a:r>
            <a:r>
              <a:rPr lang="en-US" sz="2400" dirty="0" err="1"/>
              <a:t>Tch’est</a:t>
            </a:r>
            <a:r>
              <a:rPr lang="en-US" sz="2400" dirty="0"/>
              <a:t> </a:t>
            </a:r>
            <a:r>
              <a:rPr lang="en-US" sz="2400" dirty="0" err="1"/>
              <a:t>qu’tu</a:t>
            </a:r>
            <a:r>
              <a:rPr lang="en-US" sz="2400" dirty="0"/>
              <a:t> </a:t>
            </a:r>
            <a:r>
              <a:rPr lang="en-US" sz="2400" dirty="0" err="1"/>
              <a:t>vai</a:t>
            </a:r>
            <a:r>
              <a:rPr lang="en-US" sz="2400" dirty="0"/>
              <a:t>?</a:t>
            </a:r>
          </a:p>
        </p:txBody>
      </p:sp>
      <p:pic>
        <p:nvPicPr>
          <p:cNvPr id="10" name="Picture 9" descr="JérriaisCow_COL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749" y="5611632"/>
            <a:ext cx="1662801" cy="1246368"/>
          </a:xfrm>
          <a:prstGeom prst="rect">
            <a:avLst/>
          </a:prstGeom>
        </p:spPr>
      </p:pic>
      <p:pic>
        <p:nvPicPr>
          <p:cNvPr id="2" name="Picture 1" descr="book-a-study-room-luxury-home-study-design-ideas-collection-home-design-ideas-of-book-a-study-roo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973" y="1124806"/>
            <a:ext cx="7424635" cy="494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58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érriaisLogo_CO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8860"/>
            <a:ext cx="2557252" cy="19168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1498" y="234252"/>
            <a:ext cx="9617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Dêcrivez</a:t>
            </a:r>
            <a:r>
              <a:rPr lang="en-US" sz="2400" dirty="0"/>
              <a:t> chutte chambre </a:t>
            </a:r>
            <a:r>
              <a:rPr lang="en-US" sz="2400" dirty="0" err="1"/>
              <a:t>à</a:t>
            </a:r>
            <a:r>
              <a:rPr lang="en-US" sz="2400" dirty="0"/>
              <a:t> </a:t>
            </a:r>
            <a:r>
              <a:rPr lang="en-US" sz="2400" dirty="0" err="1"/>
              <a:t>vot</a:t>
            </a:r>
            <a:r>
              <a:rPr lang="en-US" sz="2400" dirty="0"/>
              <a:t>’ parchonnyi/parchonniéthe</a:t>
            </a:r>
          </a:p>
        </p:txBody>
      </p:sp>
      <p:pic>
        <p:nvPicPr>
          <p:cNvPr id="10" name="Picture 9" descr="JérriaisCow_COL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749" y="5611632"/>
            <a:ext cx="1662801" cy="1246368"/>
          </a:xfrm>
          <a:prstGeom prst="rect">
            <a:avLst/>
          </a:prstGeom>
        </p:spPr>
      </p:pic>
      <p:pic>
        <p:nvPicPr>
          <p:cNvPr id="3" name="Picture 2" descr="Cosy-Living-Room-Ideas-----Jeff-Andrews-Interiors-----Read-in-the-LuxDeco-Style-Guid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370" y="745200"/>
            <a:ext cx="9408341" cy="52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772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érriaisLogo_CO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8860"/>
            <a:ext cx="2557252" cy="19168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15610" y="764398"/>
            <a:ext cx="51542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/>
              <a:t>Bein fait !</a:t>
            </a:r>
          </a:p>
        </p:txBody>
      </p:sp>
      <p:pic>
        <p:nvPicPr>
          <p:cNvPr id="10" name="Picture 9" descr="JérriaisCow_COL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749" y="5611632"/>
            <a:ext cx="1662801" cy="1246368"/>
          </a:xfrm>
          <a:prstGeom prst="rect">
            <a:avLst/>
          </a:prstGeom>
        </p:spPr>
      </p:pic>
      <p:pic>
        <p:nvPicPr>
          <p:cNvPr id="2" name="Picture 1" descr="5a1c265fb6932.image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9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921" y="2724707"/>
            <a:ext cx="3730860" cy="357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97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96</Words>
  <Application>Microsoft Macintosh PowerPoint</Application>
  <PresentationFormat>Widescreen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plenary -  to practise using the language learnt in the lesson to talk about the objects and furniture in different rooms.</vt:lpstr>
      <vt:lpstr>Des meubl’yes et d’s objets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Tchille heuthe est-i’?</dc:title>
  <dc:creator>Tony Scott Warren</dc:creator>
  <cp:lastModifiedBy>Aline</cp:lastModifiedBy>
  <cp:revision>34</cp:revision>
  <cp:lastPrinted>2019-01-31T11:55:41Z</cp:lastPrinted>
  <dcterms:created xsi:type="dcterms:W3CDTF">2018-09-12T14:20:50Z</dcterms:created>
  <dcterms:modified xsi:type="dcterms:W3CDTF">2020-04-10T06:58:31Z</dcterms:modified>
</cp:coreProperties>
</file>