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318" r:id="rId3"/>
    <p:sldId id="259" r:id="rId4"/>
    <p:sldId id="258" r:id="rId5"/>
    <p:sldId id="294" r:id="rId6"/>
    <p:sldId id="293" r:id="rId7"/>
    <p:sldId id="280" r:id="rId8"/>
    <p:sldId id="310" r:id="rId9"/>
    <p:sldId id="276" r:id="rId10"/>
    <p:sldId id="304" r:id="rId11"/>
    <p:sldId id="263" r:id="rId12"/>
    <p:sldId id="311" r:id="rId13"/>
    <p:sldId id="265" r:id="rId14"/>
    <p:sldId id="266" r:id="rId15"/>
    <p:sldId id="312" r:id="rId16"/>
    <p:sldId id="317" r:id="rId17"/>
    <p:sldId id="313" r:id="rId18"/>
    <p:sldId id="314" r:id="rId19"/>
    <p:sldId id="31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2715"/>
  </p:normalViewPr>
  <p:slideViewPr>
    <p:cSldViewPr>
      <p:cViewPr varScale="1">
        <p:scale>
          <a:sx n="104" d="100"/>
          <a:sy n="104" d="100"/>
        </p:scale>
        <p:origin x="244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6B74247-1873-5B4F-847B-4ABFEA262A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2EC045-D822-6349-8602-600DFDBC2E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6A571-D582-DF45-868F-771931922AA0}" type="datetimeFigureOut">
              <a:rPr lang="en-US" smtClean="0"/>
              <a:t>10/7/21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D78919-CFD3-7345-93F0-B326C09A68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E6724A-2F72-9643-A549-A4D4403BB7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8EEFD-BB3F-B948-B1B4-E6740E621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46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531-3796-48BC-BC6F-53A81042AF2C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1ACF-6888-4D75-BA65-40301C347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28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531-3796-48BC-BC6F-53A81042AF2C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1ACF-6888-4D75-BA65-40301C347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08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531-3796-48BC-BC6F-53A81042AF2C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1ACF-6888-4D75-BA65-40301C347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65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531-3796-48BC-BC6F-53A81042AF2C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1ACF-6888-4D75-BA65-40301C347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24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531-3796-48BC-BC6F-53A81042AF2C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1ACF-6888-4D75-BA65-40301C347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06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531-3796-48BC-BC6F-53A81042AF2C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1ACF-6888-4D75-BA65-40301C347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622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531-3796-48BC-BC6F-53A81042AF2C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1ACF-6888-4D75-BA65-40301C347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98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531-3796-48BC-BC6F-53A81042AF2C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1ACF-6888-4D75-BA65-40301C347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987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531-3796-48BC-BC6F-53A81042AF2C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1ACF-6888-4D75-BA65-40301C347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29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531-3796-48BC-BC6F-53A81042AF2C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1ACF-6888-4D75-BA65-40301C347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18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531-3796-48BC-BC6F-53A81042AF2C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1ACF-6888-4D75-BA65-40301C347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671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04531-3796-48BC-BC6F-53A81042AF2C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61ACF-6888-4D75-BA65-40301C347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03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22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1.jpeg"/><Relationship Id="rId5" Type="http://schemas.openxmlformats.org/officeDocument/2006/relationships/image" Target="../media/image4.jpeg"/><Relationship Id="rId10" Type="http://schemas.openxmlformats.org/officeDocument/2006/relationships/image" Target="../media/image10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5.jpeg"/><Relationship Id="rId7" Type="http://schemas.openxmlformats.org/officeDocument/2006/relationships/image" Target="../media/image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11" Type="http://schemas.openxmlformats.org/officeDocument/2006/relationships/image" Target="../media/image21.gif"/><Relationship Id="rId5" Type="http://schemas.openxmlformats.org/officeDocument/2006/relationships/image" Target="../media/image8.jpeg"/><Relationship Id="rId10" Type="http://schemas.openxmlformats.org/officeDocument/2006/relationships/image" Target="../media/image20.jpeg"/><Relationship Id="rId4" Type="http://schemas.openxmlformats.org/officeDocument/2006/relationships/image" Target="../media/image16.jpeg"/><Relationship Id="rId9" Type="http://schemas.openxmlformats.org/officeDocument/2006/relationships/image" Target="../media/image19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gif"/><Relationship Id="rId5" Type="http://schemas.openxmlformats.org/officeDocument/2006/relationships/image" Target="../media/image4.jpeg"/><Relationship Id="rId10" Type="http://schemas.openxmlformats.org/officeDocument/2006/relationships/image" Target="../media/image13.pn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gif"/><Relationship Id="rId4" Type="http://schemas.openxmlformats.org/officeDocument/2006/relationships/image" Target="../media/image3.jpe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785" y="2205146"/>
            <a:ext cx="7772400" cy="1470025"/>
          </a:xfrm>
        </p:spPr>
        <p:txBody>
          <a:bodyPr/>
          <a:lstStyle/>
          <a:p>
            <a:r>
              <a:rPr lang="en-GB" b="1" u="sng" dirty="0" err="1"/>
              <a:t>Lé</a:t>
            </a:r>
            <a:r>
              <a:rPr lang="en-GB" b="1" u="sng" dirty="0"/>
              <a:t> week-end tchi veint!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Tch’est</a:t>
            </a:r>
            <a:r>
              <a:rPr lang="en-GB" dirty="0"/>
              <a:t> </a:t>
            </a:r>
            <a:r>
              <a:rPr lang="en-GB" dirty="0" err="1"/>
              <a:t>qu’tu</a:t>
            </a:r>
            <a:r>
              <a:rPr lang="en-GB" dirty="0"/>
              <a:t> </a:t>
            </a:r>
            <a:r>
              <a:rPr lang="en-GB" dirty="0" err="1"/>
              <a:t>t’en</a:t>
            </a:r>
            <a:r>
              <a:rPr lang="en-GB" dirty="0"/>
              <a:t> vas </a:t>
            </a:r>
            <a:r>
              <a:rPr lang="en-GB" dirty="0" err="1"/>
              <a:t>faithe</a:t>
            </a:r>
            <a:r>
              <a:rPr lang="en-GB" dirty="0"/>
              <a:t>?</a:t>
            </a:r>
          </a:p>
        </p:txBody>
      </p:sp>
      <p:pic>
        <p:nvPicPr>
          <p:cNvPr id="4" name="Picture 4" descr="http://y2kemo.com/wp-content/uploads/2009/12/old-t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29752"/>
            <a:ext cx="1328263" cy="1574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t2.gstatic.com/images?q=tbn:ANd9GcRbW30Ii7HYKYRVSiID-TLTDBr-2u0HA_iit2i79bih_i_bBlCrt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20" y="3675171"/>
            <a:ext cx="1500346" cy="143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www.dreamstime.com/disco-dance-couple-thumb130281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1153914" cy="1355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http://images.sodahead.com/polls/000890427/karaoke1_xlarge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520012"/>
            <a:ext cx="1417851" cy="96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8" descr="http://www.younglivin.org.uk/binge_eating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954" y="378249"/>
            <a:ext cx="993270" cy="147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0" descr="http://t1.gstatic.com/images?q=tbn:ANd9GcRFd1e_9LuEPjU0Tbvv_oqz63kbB1kGqJYkXTSs2rlZ0kXZn6YA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262" y="4737728"/>
            <a:ext cx="1089923" cy="108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://www.internationalhero.co.uk/s/superted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801" y="627222"/>
            <a:ext cx="1008112" cy="97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http://t3.gstatic.com/images?q=tbn:ANd9GcQz8HHyrD7X2EAGEuUXOI-cwnKsyIQqXsNAUeoKRfdUEKYLzco-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233" y="5107319"/>
            <a:ext cx="1923359" cy="144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4" descr="http://academyballrooms.com/8pmClock-T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00" y="3675171"/>
            <a:ext cx="855222" cy="89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http://1.bp.blogspot.com/-fGCCt_KJLg0/TY5m4zzJQYI/AAAAAAAAAds/UIOhrPqDKTc/s1600/sega_megadrive2.jp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628" y="2204864"/>
            <a:ext cx="1611065" cy="1155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https://fbcdn-sphotos-a.akamaihd.net/hphotos-ak-ash4/379151_10150941158680468_650930467_21637485_665198372_n.jp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266" y="5038315"/>
            <a:ext cx="1251962" cy="1578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8" descr="http://t2.gstatic.com/images?q=tbn:ANd9GcQZnWYlEBs6TRvgPKeYadVgutZLrON04Y_ENE5Y3Fh6-iyIJyJT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40" y="2326601"/>
            <a:ext cx="1374326" cy="1170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>
            <a:extLst>
              <a:ext uri="{FF2B5EF4-FFF2-40B4-BE49-F238E27FC236}">
                <a16:creationId xmlns:a16="http://schemas.microsoft.com/office/drawing/2014/main" id="{E37838B7-F6FC-3F49-B6E3-D1AD420DA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972" y="6096000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7069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312" y="161659"/>
            <a:ext cx="8229600" cy="1143000"/>
          </a:xfrm>
          <a:solidFill>
            <a:srgbClr val="FFFF00"/>
          </a:solidFill>
        </p:spPr>
        <p:txBody>
          <a:bodyPr/>
          <a:lstStyle/>
          <a:p>
            <a:r>
              <a:rPr lang="en-GB" b="1" dirty="0" err="1"/>
              <a:t>Êcoute</a:t>
            </a:r>
            <a:r>
              <a:rPr lang="en-GB" b="1" dirty="0"/>
              <a:t>, </a:t>
            </a:r>
            <a:r>
              <a:rPr lang="en-GB" b="1" dirty="0" err="1"/>
              <a:t>ch’est</a:t>
            </a:r>
            <a:r>
              <a:rPr lang="en-GB" b="1" dirty="0"/>
              <a:t> </a:t>
            </a:r>
            <a:r>
              <a:rPr lang="en-GB" b="1" dirty="0" err="1"/>
              <a:t>tchi</a:t>
            </a:r>
            <a:r>
              <a:rPr lang="en-GB" b="1" dirty="0"/>
              <a:t> portrait?</a:t>
            </a:r>
          </a:p>
        </p:txBody>
      </p:sp>
      <p:pic>
        <p:nvPicPr>
          <p:cNvPr id="4" name="Picture 4" descr="http://y2kemo.com/wp-content/uploads/2009/12/old-t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802542"/>
            <a:ext cx="1328263" cy="1574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t2.gstatic.com/images?q=tbn:ANd9GcRbW30Ii7HYKYRVSiID-TLTDBr-2u0HA_iit2i79bih_i_bBlCrt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88" y="5186030"/>
            <a:ext cx="1500346" cy="143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www.dreamstime.com/disco-dance-couple-thumb130281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974" y="1426592"/>
            <a:ext cx="1153914" cy="1355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http://images.sodahead.com/polls/000890427/karaoke1_xlarge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966" y="5592126"/>
            <a:ext cx="1417851" cy="96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8" descr="http://www.younglivin.org.uk/binge_eating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477" y="1304659"/>
            <a:ext cx="993270" cy="147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0" descr="http://t1.gstatic.com/images?q=tbn:ANd9GcRFd1e_9LuEPjU0Tbvv_oqz63kbB1kGqJYkXTSs2rlZ0kXZn6YA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262" y="5384619"/>
            <a:ext cx="1089923" cy="108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://www.internationalhero.co.uk/s/superted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914" y="1967908"/>
            <a:ext cx="1008112" cy="97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http://t3.gstatic.com/images?q=tbn:ANd9GcQz8HHyrD7X2EAGEuUXOI-cwnKsyIQqXsNAUeoKRfdUEKYLzco-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233" y="5107319"/>
            <a:ext cx="1923359" cy="144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http://1.bp.blogspot.com/-fGCCt_KJLg0/TY5m4zzJQYI/AAAAAAAAAds/UIOhrPqDKTc/s1600/sega_megadrive2.jp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628" y="2204864"/>
            <a:ext cx="1611065" cy="1155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https://fbcdn-sphotos-a.akamaihd.net/hphotos-ak-ash4/379151_10150941158680468_650930467_21637485_665198372_n.jp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004" y="3616721"/>
            <a:ext cx="1251962" cy="1578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8" descr="http://t2.gstatic.com/images?q=tbn:ANd9GcQZnWYlEBs6TRvgPKeYadVgutZLrON04Y_ENE5Y3Fh6-iyIJyJT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40" y="2326601"/>
            <a:ext cx="1374326" cy="1170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4" descr="http://4.bp.blogspot.com/-o00iOBA46eM/TgB4BCyy66I/AAAAAAAAAC0/XY_ecAflLpE/s1600/school_homework.gi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11" y="3495275"/>
            <a:ext cx="1302886" cy="1506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4" descr="http://t3.gstatic.com/images?q=tbn:ANd9GcT7sTsvObF33QZCdsICMgGa5Pr0gpzy3dqeEXtojDJLDQKbAOiFAQ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914" y="3915281"/>
            <a:ext cx="1238250" cy="9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051720" y="1556792"/>
            <a:ext cx="35825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4642" y="3589893"/>
            <a:ext cx="35825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9213" y="2141935"/>
            <a:ext cx="35825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24135" y="2078524"/>
            <a:ext cx="35825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29660" y="1940541"/>
            <a:ext cx="35825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709690" y="1372126"/>
            <a:ext cx="35825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23382" y="5001364"/>
            <a:ext cx="57877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13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86931" y="5467063"/>
            <a:ext cx="47085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7400" y="5015287"/>
            <a:ext cx="47817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02154" y="3674010"/>
            <a:ext cx="35825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09690" y="3220561"/>
            <a:ext cx="35825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03585" y="3511521"/>
            <a:ext cx="35825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62592" y="5282397"/>
            <a:ext cx="57877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14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542628" y="3616721"/>
            <a:ext cx="13498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/>
              <a:t>??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162592" y="3730615"/>
            <a:ext cx="57877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467314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143000"/>
          </a:xfrm>
          <a:solidFill>
            <a:srgbClr val="FFFF00"/>
          </a:solidFill>
        </p:spPr>
        <p:txBody>
          <a:bodyPr/>
          <a:lstStyle/>
          <a:p>
            <a:r>
              <a:rPr lang="en-GB" b="1" dirty="0" err="1"/>
              <a:t>Ch’est-i</a:t>
            </a:r>
            <a:r>
              <a:rPr lang="en-GB" b="1" dirty="0"/>
              <a:t>’ </a:t>
            </a:r>
            <a:r>
              <a:rPr lang="en-GB" b="1" dirty="0" err="1"/>
              <a:t>positi</a:t>
            </a:r>
            <a:r>
              <a:rPr lang="en-GB" b="1" dirty="0"/>
              <a:t> </a:t>
            </a:r>
            <a:r>
              <a:rPr lang="en-GB" b="1" dirty="0" err="1"/>
              <a:t>ou</a:t>
            </a:r>
            <a:r>
              <a:rPr lang="en-GB" b="1" dirty="0"/>
              <a:t> </a:t>
            </a:r>
            <a:r>
              <a:rPr lang="en-GB" b="1" dirty="0" err="1"/>
              <a:t>négati</a:t>
            </a:r>
            <a:r>
              <a:rPr lang="en-GB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71489"/>
            <a:ext cx="9144000" cy="514116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Jé n’m’en </a:t>
            </a:r>
            <a:r>
              <a:rPr lang="en-GB" dirty="0" err="1"/>
              <a:t>vais</a:t>
            </a:r>
            <a:r>
              <a:rPr lang="en-GB" dirty="0"/>
              <a:t> (</a:t>
            </a:r>
            <a:r>
              <a:rPr lang="en-GB" dirty="0" err="1"/>
              <a:t>pon</a:t>
            </a:r>
            <a:r>
              <a:rPr lang="en-GB" dirty="0"/>
              <a:t>) faithe autcheune chose.</a:t>
            </a:r>
          </a:p>
          <a:p>
            <a:r>
              <a:rPr lang="en-GB" dirty="0"/>
              <a:t>Jé </a:t>
            </a:r>
            <a:r>
              <a:rPr lang="en-GB" dirty="0" err="1"/>
              <a:t>n’m’en</a:t>
            </a:r>
            <a:r>
              <a:rPr lang="en-GB" dirty="0"/>
              <a:t> </a:t>
            </a:r>
            <a:r>
              <a:rPr lang="en-GB" dirty="0" err="1"/>
              <a:t>vais</a:t>
            </a:r>
            <a:r>
              <a:rPr lang="en-GB" dirty="0"/>
              <a:t> (</a:t>
            </a:r>
            <a:r>
              <a:rPr lang="en-GB" dirty="0" err="1"/>
              <a:t>pon</a:t>
            </a:r>
            <a:r>
              <a:rPr lang="en-GB" dirty="0"/>
              <a:t>) visiter pèrsonne.</a:t>
            </a:r>
          </a:p>
          <a:p>
            <a:r>
              <a:rPr lang="en-GB" dirty="0" err="1"/>
              <a:t>J’nos’n’allons</a:t>
            </a:r>
            <a:r>
              <a:rPr lang="en-GB" dirty="0"/>
              <a:t> r’garder la télévision.</a:t>
            </a:r>
          </a:p>
          <a:p>
            <a:r>
              <a:rPr lang="en-GB" dirty="0"/>
              <a:t>Tu </a:t>
            </a:r>
            <a:r>
              <a:rPr lang="en-GB" dirty="0" err="1"/>
              <a:t>t’en</a:t>
            </a:r>
            <a:r>
              <a:rPr lang="en-GB" dirty="0"/>
              <a:t> vas phôner à t’n anmîn. </a:t>
            </a:r>
          </a:p>
          <a:p>
            <a:r>
              <a:rPr lang="en-GB" dirty="0"/>
              <a:t>Jé </a:t>
            </a:r>
            <a:r>
              <a:rPr lang="en-GB" dirty="0" err="1"/>
              <a:t>n’nos’n’allons</a:t>
            </a:r>
            <a:r>
              <a:rPr lang="en-GB" dirty="0"/>
              <a:t> pon </a:t>
            </a:r>
            <a:r>
              <a:rPr lang="en-GB" dirty="0" err="1"/>
              <a:t>faithe</a:t>
            </a:r>
            <a:r>
              <a:rPr lang="en-GB" dirty="0"/>
              <a:t> </a:t>
            </a:r>
            <a:r>
              <a:rPr lang="en-GB" dirty="0" err="1"/>
              <a:t>lé</a:t>
            </a:r>
            <a:r>
              <a:rPr lang="en-GB" dirty="0"/>
              <a:t> </a:t>
            </a:r>
            <a:r>
              <a:rPr lang="en-GB" dirty="0" err="1"/>
              <a:t>néttissage</a:t>
            </a:r>
            <a:r>
              <a:rPr lang="en-GB" dirty="0"/>
              <a:t>.</a:t>
            </a:r>
          </a:p>
          <a:p>
            <a:r>
              <a:rPr lang="en-GB" dirty="0"/>
              <a:t>Ou s’en va nagi à la bangnérêsse.</a:t>
            </a:r>
          </a:p>
          <a:p>
            <a:r>
              <a:rPr lang="en-GB" dirty="0"/>
              <a:t>I’ lus en vont faithe la boutiqu’sie </a:t>
            </a:r>
            <a:r>
              <a:rPr lang="en-GB" dirty="0" err="1"/>
              <a:t>à</a:t>
            </a:r>
            <a:r>
              <a:rPr lang="en-GB" dirty="0"/>
              <a:t> </a:t>
            </a:r>
            <a:r>
              <a:rPr lang="en-GB" dirty="0" err="1"/>
              <a:t>l’arcade</a:t>
            </a:r>
            <a:r>
              <a:rPr lang="en-GB" dirty="0"/>
              <a:t>.</a:t>
            </a:r>
          </a:p>
          <a:p>
            <a:r>
              <a:rPr lang="en-GB" dirty="0" err="1"/>
              <a:t>J’m’en</a:t>
            </a:r>
            <a:r>
              <a:rPr lang="en-GB" dirty="0"/>
              <a:t>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faithe</a:t>
            </a:r>
            <a:r>
              <a:rPr lang="en-GB" dirty="0"/>
              <a:t> des mots </a:t>
            </a:r>
            <a:r>
              <a:rPr lang="en-GB" dirty="0" err="1"/>
              <a:t>crouaîsis</a:t>
            </a:r>
            <a:r>
              <a:rPr lang="en-GB" dirty="0"/>
              <a:t>.</a:t>
            </a:r>
          </a:p>
          <a:p>
            <a:r>
              <a:rPr lang="en-GB" dirty="0"/>
              <a:t>Ou </a:t>
            </a:r>
            <a:r>
              <a:rPr lang="en-GB" dirty="0" err="1"/>
              <a:t>n’vos’n’allez</a:t>
            </a:r>
            <a:r>
              <a:rPr lang="en-GB" dirty="0"/>
              <a:t> pon cachi la vaituthe.</a:t>
            </a:r>
          </a:p>
          <a:p>
            <a:r>
              <a:rPr lang="en-GB" dirty="0" err="1"/>
              <a:t>J’nos’n’allons</a:t>
            </a:r>
            <a:r>
              <a:rPr lang="en-GB" dirty="0"/>
              <a:t> jouer eune gamme </a:t>
            </a:r>
            <a:r>
              <a:rPr lang="en-GB" dirty="0" err="1"/>
              <a:t>dé</a:t>
            </a:r>
            <a:r>
              <a:rPr lang="en-GB" dirty="0"/>
              <a:t> </a:t>
            </a:r>
            <a:r>
              <a:rPr lang="en-GB" dirty="0" err="1"/>
              <a:t>balle</a:t>
            </a:r>
            <a:r>
              <a:rPr lang="en-GB" dirty="0"/>
              <a:t>..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A2F045-2AF6-A545-AF0A-F33084801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546" y="5979368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299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143000"/>
          </a:xfrm>
          <a:solidFill>
            <a:srgbClr val="FFFF00"/>
          </a:solidFill>
        </p:spPr>
        <p:txBody>
          <a:bodyPr/>
          <a:lstStyle/>
          <a:p>
            <a:r>
              <a:rPr lang="en-GB" b="1" dirty="0" err="1"/>
              <a:t>Ch’est</a:t>
            </a:r>
            <a:r>
              <a:rPr lang="en-GB" b="1" dirty="0"/>
              <a:t> </a:t>
            </a:r>
            <a:r>
              <a:rPr lang="en-GB" b="1" dirty="0" err="1"/>
              <a:t>positi</a:t>
            </a:r>
            <a:r>
              <a:rPr lang="en-GB" b="1" dirty="0"/>
              <a:t> </a:t>
            </a:r>
            <a:r>
              <a:rPr lang="en-GB" b="1" dirty="0" err="1"/>
              <a:t>ou</a:t>
            </a:r>
            <a:r>
              <a:rPr lang="en-GB" b="1" dirty="0"/>
              <a:t> </a:t>
            </a:r>
            <a:r>
              <a:rPr lang="en-GB" b="1" dirty="0" err="1"/>
              <a:t>négati</a:t>
            </a:r>
            <a:r>
              <a:rPr lang="en-GB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71489"/>
            <a:ext cx="9144000" cy="5141168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rgbClr val="FF0000"/>
                </a:solidFill>
              </a:rPr>
              <a:t>Jé n’m’en </a:t>
            </a:r>
            <a:r>
              <a:rPr lang="en-GB" dirty="0" err="1">
                <a:solidFill>
                  <a:srgbClr val="FF0000"/>
                </a:solidFill>
              </a:rPr>
              <a:t>vais</a:t>
            </a:r>
            <a:r>
              <a:rPr lang="en-GB" dirty="0">
                <a:solidFill>
                  <a:srgbClr val="FF0000"/>
                </a:solidFill>
              </a:rPr>
              <a:t> (</a:t>
            </a:r>
            <a:r>
              <a:rPr lang="en-GB" dirty="0" err="1">
                <a:solidFill>
                  <a:srgbClr val="FF0000"/>
                </a:solidFill>
              </a:rPr>
              <a:t>pon</a:t>
            </a:r>
            <a:r>
              <a:rPr lang="en-GB" dirty="0">
                <a:solidFill>
                  <a:srgbClr val="FF0000"/>
                </a:solidFill>
              </a:rPr>
              <a:t>) faithe autcheune chose.</a:t>
            </a:r>
          </a:p>
          <a:p>
            <a:r>
              <a:rPr lang="en-GB" dirty="0">
                <a:solidFill>
                  <a:srgbClr val="FF0000"/>
                </a:solidFill>
              </a:rPr>
              <a:t>Jé </a:t>
            </a:r>
            <a:r>
              <a:rPr lang="en-GB" dirty="0" err="1">
                <a:solidFill>
                  <a:srgbClr val="FF0000"/>
                </a:solidFill>
              </a:rPr>
              <a:t>n’m’en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vais</a:t>
            </a:r>
            <a:r>
              <a:rPr lang="en-GB" dirty="0">
                <a:solidFill>
                  <a:srgbClr val="FF0000"/>
                </a:solidFill>
              </a:rPr>
              <a:t> (</a:t>
            </a:r>
            <a:r>
              <a:rPr lang="en-GB" dirty="0" err="1">
                <a:solidFill>
                  <a:srgbClr val="FF0000"/>
                </a:solidFill>
              </a:rPr>
              <a:t>pon</a:t>
            </a:r>
            <a:r>
              <a:rPr lang="en-GB" dirty="0">
                <a:solidFill>
                  <a:srgbClr val="FF0000"/>
                </a:solidFill>
              </a:rPr>
              <a:t>) visiter pèrsonne.</a:t>
            </a:r>
          </a:p>
          <a:p>
            <a:r>
              <a:rPr lang="en-GB" dirty="0" err="1">
                <a:solidFill>
                  <a:srgbClr val="00B050"/>
                </a:solidFill>
              </a:rPr>
              <a:t>J’nos’n’allons</a:t>
            </a:r>
            <a:r>
              <a:rPr lang="en-GB" dirty="0">
                <a:solidFill>
                  <a:srgbClr val="00B050"/>
                </a:solidFill>
              </a:rPr>
              <a:t> r’garder la télévision.</a:t>
            </a:r>
          </a:p>
          <a:p>
            <a:r>
              <a:rPr lang="en-GB" dirty="0">
                <a:solidFill>
                  <a:srgbClr val="00B050"/>
                </a:solidFill>
              </a:rPr>
              <a:t>Tu </a:t>
            </a:r>
            <a:r>
              <a:rPr lang="en-GB" dirty="0" err="1">
                <a:solidFill>
                  <a:srgbClr val="00B050"/>
                </a:solidFill>
              </a:rPr>
              <a:t>t’en</a:t>
            </a:r>
            <a:r>
              <a:rPr lang="en-GB" dirty="0">
                <a:solidFill>
                  <a:srgbClr val="00B050"/>
                </a:solidFill>
              </a:rPr>
              <a:t> vas phôner à t’n anmîn. </a:t>
            </a:r>
          </a:p>
          <a:p>
            <a:r>
              <a:rPr lang="en-GB" dirty="0">
                <a:solidFill>
                  <a:srgbClr val="FF0000"/>
                </a:solidFill>
              </a:rPr>
              <a:t>Je </a:t>
            </a:r>
            <a:r>
              <a:rPr lang="en-GB" dirty="0" err="1">
                <a:solidFill>
                  <a:srgbClr val="FF0000"/>
                </a:solidFill>
              </a:rPr>
              <a:t>n’nos’n’allons</a:t>
            </a:r>
            <a:r>
              <a:rPr lang="en-GB" dirty="0">
                <a:solidFill>
                  <a:srgbClr val="FF0000"/>
                </a:solidFill>
              </a:rPr>
              <a:t> pon </a:t>
            </a:r>
            <a:r>
              <a:rPr lang="en-GB" dirty="0" err="1">
                <a:solidFill>
                  <a:srgbClr val="FF0000"/>
                </a:solidFill>
              </a:rPr>
              <a:t>faithe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lé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nétissage</a:t>
            </a:r>
            <a:r>
              <a:rPr lang="en-GB" dirty="0">
                <a:solidFill>
                  <a:srgbClr val="FF0000"/>
                </a:solidFill>
              </a:rPr>
              <a:t>.</a:t>
            </a:r>
          </a:p>
          <a:p>
            <a:r>
              <a:rPr lang="en-GB" dirty="0">
                <a:solidFill>
                  <a:srgbClr val="00B050"/>
                </a:solidFill>
              </a:rPr>
              <a:t>Ou s’en va nagi à la bangnérêsse.</a:t>
            </a:r>
          </a:p>
          <a:p>
            <a:r>
              <a:rPr lang="en-GB" dirty="0">
                <a:solidFill>
                  <a:srgbClr val="00B050"/>
                </a:solidFill>
              </a:rPr>
              <a:t>I’ lus en vont faithe la boutiqu’sie </a:t>
            </a:r>
            <a:r>
              <a:rPr lang="en-GB" dirty="0" err="1">
                <a:solidFill>
                  <a:srgbClr val="00B050"/>
                </a:solidFill>
              </a:rPr>
              <a:t>à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l’arcade</a:t>
            </a:r>
            <a:r>
              <a:rPr lang="en-GB" dirty="0">
                <a:solidFill>
                  <a:srgbClr val="00B050"/>
                </a:solidFill>
              </a:rPr>
              <a:t>.</a:t>
            </a:r>
          </a:p>
          <a:p>
            <a:r>
              <a:rPr lang="en-GB" dirty="0" err="1">
                <a:solidFill>
                  <a:srgbClr val="00B050"/>
                </a:solidFill>
              </a:rPr>
              <a:t>J’m’en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vais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faithe</a:t>
            </a:r>
            <a:r>
              <a:rPr lang="en-GB" dirty="0">
                <a:solidFill>
                  <a:srgbClr val="00B050"/>
                </a:solidFill>
              </a:rPr>
              <a:t> des mots </a:t>
            </a:r>
            <a:r>
              <a:rPr lang="en-GB" dirty="0" err="1">
                <a:solidFill>
                  <a:srgbClr val="00B050"/>
                </a:solidFill>
              </a:rPr>
              <a:t>crouaîsis</a:t>
            </a:r>
            <a:r>
              <a:rPr lang="en-GB" dirty="0">
                <a:solidFill>
                  <a:srgbClr val="00B050"/>
                </a:solidFill>
              </a:rPr>
              <a:t>.</a:t>
            </a:r>
          </a:p>
          <a:p>
            <a:r>
              <a:rPr lang="en-GB" dirty="0" err="1">
                <a:solidFill>
                  <a:srgbClr val="FF0000"/>
                </a:solidFill>
              </a:rPr>
              <a:t>Ous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n’vos’n’allez</a:t>
            </a:r>
            <a:r>
              <a:rPr lang="en-GB" dirty="0">
                <a:solidFill>
                  <a:srgbClr val="FF0000"/>
                </a:solidFill>
              </a:rPr>
              <a:t> pon cachi la vaituthe.</a:t>
            </a:r>
          </a:p>
          <a:p>
            <a:r>
              <a:rPr lang="en-GB" dirty="0" err="1">
                <a:solidFill>
                  <a:srgbClr val="00B050"/>
                </a:solidFill>
              </a:rPr>
              <a:t>J’nos’n’allons</a:t>
            </a:r>
            <a:r>
              <a:rPr lang="en-GB" dirty="0">
                <a:solidFill>
                  <a:srgbClr val="00B050"/>
                </a:solidFill>
              </a:rPr>
              <a:t> jouer eune gamme </a:t>
            </a:r>
            <a:r>
              <a:rPr lang="en-GB" dirty="0" err="1">
                <a:solidFill>
                  <a:srgbClr val="00B050"/>
                </a:solidFill>
              </a:rPr>
              <a:t>dé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balle</a:t>
            </a:r>
            <a:r>
              <a:rPr lang="en-GB" dirty="0">
                <a:solidFill>
                  <a:srgbClr val="00B050"/>
                </a:solidFill>
              </a:rPr>
              <a:t>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3DBA78-8C3A-754A-88F7-FDF2BF2FA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298968"/>
            <a:ext cx="1677095" cy="559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5410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GB" b="1" dirty="0" err="1"/>
              <a:t>Granmaithe</a:t>
            </a:r>
            <a:r>
              <a:rPr lang="en-GB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Using the negative in the near future…</a:t>
            </a:r>
          </a:p>
          <a:p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Né</a:t>
            </a:r>
            <a:r>
              <a:rPr lang="en-GB" dirty="0"/>
              <a:t>… </a:t>
            </a:r>
            <a:r>
              <a:rPr lang="en-GB" dirty="0" err="1">
                <a:solidFill>
                  <a:srgbClr val="FF0000"/>
                </a:solidFill>
              </a:rPr>
              <a:t>pon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dirty="0"/>
              <a:t>These form a </a:t>
            </a:r>
            <a:r>
              <a:rPr lang="en-GB" b="1" u="sng" dirty="0"/>
              <a:t>bracket</a:t>
            </a:r>
            <a:r>
              <a:rPr lang="en-GB" dirty="0"/>
              <a:t> around the verb “</a:t>
            </a:r>
            <a:r>
              <a:rPr lang="en-GB" dirty="0" err="1"/>
              <a:t>s’n’aller</a:t>
            </a:r>
            <a:r>
              <a:rPr lang="en-GB" dirty="0"/>
              <a:t>”</a:t>
            </a:r>
          </a:p>
          <a:p>
            <a:r>
              <a:rPr lang="en-GB" dirty="0" err="1"/>
              <a:t>J’</a:t>
            </a:r>
            <a:r>
              <a:rPr lang="en-GB" dirty="0" err="1">
                <a:solidFill>
                  <a:srgbClr val="00B0F0"/>
                </a:solidFill>
              </a:rPr>
              <a:t>m’en</a:t>
            </a:r>
            <a:r>
              <a:rPr lang="en-GB" dirty="0">
                <a:solidFill>
                  <a:srgbClr val="00B0F0"/>
                </a:solidFill>
              </a:rPr>
              <a:t> </a:t>
            </a:r>
            <a:r>
              <a:rPr lang="en-GB" dirty="0" err="1">
                <a:solidFill>
                  <a:srgbClr val="00B0F0"/>
                </a:solidFill>
              </a:rPr>
              <a:t>vais</a:t>
            </a:r>
            <a:r>
              <a:rPr lang="en-GB" dirty="0">
                <a:solidFill>
                  <a:srgbClr val="00B0F0"/>
                </a:solidFill>
              </a:rPr>
              <a:t> </a:t>
            </a:r>
            <a:r>
              <a:rPr lang="en-GB" dirty="0" err="1"/>
              <a:t>r’garder</a:t>
            </a:r>
            <a:r>
              <a:rPr lang="en-GB" dirty="0"/>
              <a:t> la </a:t>
            </a:r>
            <a:r>
              <a:rPr lang="en-GB" dirty="0" err="1"/>
              <a:t>télé</a:t>
            </a:r>
            <a:r>
              <a:rPr lang="en-GB" dirty="0"/>
              <a:t> </a:t>
            </a:r>
            <a:r>
              <a:rPr lang="en-GB" dirty="0">
                <a:sym typeface="Wingdings" pitchFamily="2" charset="2"/>
              </a:rPr>
              <a:t></a:t>
            </a:r>
            <a:endParaRPr lang="en-GB" dirty="0"/>
          </a:p>
          <a:p>
            <a:r>
              <a:rPr lang="en-GB" dirty="0"/>
              <a:t>Jé </a:t>
            </a:r>
            <a:r>
              <a:rPr lang="en-GB" dirty="0">
                <a:solidFill>
                  <a:srgbClr val="FF0000"/>
                </a:solidFill>
              </a:rPr>
              <a:t>n’</a:t>
            </a:r>
            <a:r>
              <a:rPr lang="en-GB" dirty="0">
                <a:solidFill>
                  <a:srgbClr val="00B0F0"/>
                </a:solidFill>
              </a:rPr>
              <a:t>m’en vais </a:t>
            </a:r>
            <a:r>
              <a:rPr lang="en-GB" dirty="0">
                <a:solidFill>
                  <a:srgbClr val="FF0000"/>
                </a:solidFill>
              </a:rPr>
              <a:t>pon</a:t>
            </a:r>
            <a:r>
              <a:rPr lang="en-GB" dirty="0"/>
              <a:t> r’garder la télé</a:t>
            </a:r>
          </a:p>
          <a:p>
            <a:r>
              <a:rPr lang="en-GB" dirty="0" err="1"/>
              <a:t>J’</a:t>
            </a:r>
            <a:r>
              <a:rPr lang="en-GB" dirty="0" err="1">
                <a:solidFill>
                  <a:srgbClr val="00B0F0"/>
                </a:solidFill>
              </a:rPr>
              <a:t>m’en</a:t>
            </a:r>
            <a:r>
              <a:rPr lang="en-GB" dirty="0">
                <a:solidFill>
                  <a:srgbClr val="00B0F0"/>
                </a:solidFill>
              </a:rPr>
              <a:t> </a:t>
            </a:r>
            <a:r>
              <a:rPr lang="en-GB" dirty="0" err="1">
                <a:solidFill>
                  <a:srgbClr val="00B0F0"/>
                </a:solidFill>
              </a:rPr>
              <a:t>vais</a:t>
            </a:r>
            <a:r>
              <a:rPr lang="en-GB" dirty="0">
                <a:solidFill>
                  <a:srgbClr val="00B0F0"/>
                </a:solidFill>
              </a:rPr>
              <a:t> </a:t>
            </a:r>
            <a:r>
              <a:rPr lang="en-GB" dirty="0" err="1"/>
              <a:t>visiter</a:t>
            </a:r>
            <a:r>
              <a:rPr lang="en-GB" dirty="0"/>
              <a:t> </a:t>
            </a:r>
            <a:r>
              <a:rPr lang="en-GB" dirty="0" err="1"/>
              <a:t>m’n</a:t>
            </a:r>
            <a:r>
              <a:rPr lang="en-GB" dirty="0"/>
              <a:t> </a:t>
            </a:r>
            <a:r>
              <a:rPr lang="en-GB" dirty="0" err="1"/>
              <a:t>anmîn</a:t>
            </a:r>
            <a:r>
              <a:rPr lang="en-GB" dirty="0"/>
              <a:t>.</a:t>
            </a:r>
          </a:p>
          <a:p>
            <a:r>
              <a:rPr lang="en-GB" dirty="0"/>
              <a:t>Jé </a:t>
            </a:r>
            <a:r>
              <a:rPr lang="en-GB" dirty="0">
                <a:solidFill>
                  <a:srgbClr val="FF0000"/>
                </a:solidFill>
              </a:rPr>
              <a:t>n’</a:t>
            </a:r>
            <a:r>
              <a:rPr lang="en-GB" dirty="0">
                <a:solidFill>
                  <a:srgbClr val="00B0F0"/>
                </a:solidFill>
              </a:rPr>
              <a:t>m’en vais </a:t>
            </a:r>
            <a:r>
              <a:rPr lang="en-GB" dirty="0" err="1">
                <a:solidFill>
                  <a:srgbClr val="FF0000"/>
                </a:solidFill>
              </a:rPr>
              <a:t>pon</a:t>
            </a:r>
            <a:r>
              <a:rPr lang="en-GB" dirty="0"/>
              <a:t> </a:t>
            </a:r>
            <a:r>
              <a:rPr lang="en-GB" dirty="0" err="1"/>
              <a:t>visiter</a:t>
            </a:r>
            <a:r>
              <a:rPr lang="en-GB" dirty="0"/>
              <a:t> </a:t>
            </a:r>
            <a:r>
              <a:rPr lang="en-GB" dirty="0" err="1"/>
              <a:t>m’n</a:t>
            </a:r>
            <a:r>
              <a:rPr lang="en-GB" dirty="0"/>
              <a:t> </a:t>
            </a:r>
            <a:r>
              <a:rPr lang="en-GB" dirty="0" err="1"/>
              <a:t>amîn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9E262F-2185-6644-B49F-DB76368DF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218586"/>
            <a:ext cx="1840545" cy="613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640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GB" b="1" dirty="0"/>
              <a:t>Dis ches </a:t>
            </a:r>
            <a:r>
              <a:rPr lang="en-GB" b="1" dirty="0" err="1"/>
              <a:t>phrâses</a:t>
            </a:r>
            <a:r>
              <a:rPr lang="en-GB" b="1" dirty="0"/>
              <a:t> au </a:t>
            </a:r>
            <a:r>
              <a:rPr lang="en-GB" b="1" dirty="0" err="1"/>
              <a:t>négati</a:t>
            </a:r>
            <a:r>
              <a:rPr lang="en-GB" b="1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i="1" dirty="0"/>
              <a:t>A) How do these change?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J’m’en vais mangi eune sannouiche.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J’m’en</a:t>
            </a:r>
            <a:r>
              <a:rPr lang="en-GB" dirty="0"/>
              <a:t>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r’garder</a:t>
            </a:r>
            <a:r>
              <a:rPr lang="en-GB" dirty="0"/>
              <a:t> les </a:t>
            </a:r>
            <a:r>
              <a:rPr lang="en-GB" dirty="0" err="1"/>
              <a:t>nouvelles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J’m’en</a:t>
            </a:r>
            <a:r>
              <a:rPr lang="en-GB" dirty="0"/>
              <a:t>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faithe</a:t>
            </a:r>
            <a:r>
              <a:rPr lang="en-GB" dirty="0"/>
              <a:t> </a:t>
            </a:r>
            <a:r>
              <a:rPr lang="en-GB" dirty="0" err="1"/>
              <a:t>mes</a:t>
            </a:r>
            <a:r>
              <a:rPr lang="en-GB" dirty="0"/>
              <a:t> </a:t>
            </a:r>
            <a:r>
              <a:rPr lang="en-GB" dirty="0" err="1"/>
              <a:t>d’vièrs</a:t>
            </a:r>
            <a:r>
              <a:rPr lang="en-GB" dirty="0"/>
              <a:t> </a:t>
            </a:r>
            <a:r>
              <a:rPr lang="en-GB" dirty="0" err="1"/>
              <a:t>dé</a:t>
            </a:r>
            <a:r>
              <a:rPr lang="en-GB" dirty="0"/>
              <a:t> </a:t>
            </a:r>
            <a:r>
              <a:rPr lang="en-GB" dirty="0" err="1"/>
              <a:t>Jèrriais</a:t>
            </a:r>
            <a:r>
              <a:rPr lang="en-GB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J’m’en</a:t>
            </a:r>
            <a:r>
              <a:rPr lang="en-GB" dirty="0"/>
              <a:t>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travailli</a:t>
            </a:r>
            <a:r>
              <a:rPr lang="en-GB" dirty="0"/>
              <a:t> un </a:t>
            </a:r>
            <a:r>
              <a:rPr lang="en-GB" dirty="0" err="1"/>
              <a:t>tas</a:t>
            </a:r>
            <a:r>
              <a:rPr lang="en-GB" dirty="0"/>
              <a:t> </a:t>
            </a:r>
            <a:r>
              <a:rPr lang="en-GB" dirty="0" err="1"/>
              <a:t>à</a:t>
            </a:r>
            <a:r>
              <a:rPr lang="en-GB" dirty="0"/>
              <a:t> </a:t>
            </a:r>
            <a:r>
              <a:rPr lang="en-GB" dirty="0" err="1"/>
              <a:t>ces</a:t>
            </a:r>
            <a:r>
              <a:rPr lang="en-GB" dirty="0"/>
              <a:t> </a:t>
            </a:r>
            <a:r>
              <a:rPr lang="en-GB" dirty="0" err="1"/>
              <a:t>sé</a:t>
            </a:r>
            <a:r>
              <a:rPr lang="en-GB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J’m’en</a:t>
            </a:r>
            <a:r>
              <a:rPr lang="en-GB" dirty="0"/>
              <a:t>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nagi</a:t>
            </a:r>
            <a:r>
              <a:rPr lang="en-GB" dirty="0"/>
              <a:t> </a:t>
            </a:r>
            <a:r>
              <a:rPr lang="en-GB" dirty="0" err="1"/>
              <a:t>à</a:t>
            </a:r>
            <a:r>
              <a:rPr lang="en-GB" dirty="0"/>
              <a:t> la </a:t>
            </a:r>
            <a:r>
              <a:rPr lang="en-GB" dirty="0" err="1"/>
              <a:t>bangnérêsse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6. J’m’en vais mangi eune pizza et des frites.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893E16-17DA-5C4D-B713-FB7378EA5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513" y="5927725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4856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GB" b="1" dirty="0"/>
              <a:t>Di ches </a:t>
            </a:r>
            <a:r>
              <a:rPr lang="en-GB" b="1" dirty="0" err="1"/>
              <a:t>phrâses</a:t>
            </a:r>
            <a:r>
              <a:rPr lang="en-GB" b="1" dirty="0"/>
              <a:t> au </a:t>
            </a:r>
            <a:r>
              <a:rPr lang="en-GB" b="1" dirty="0" err="1"/>
              <a:t>négati</a:t>
            </a:r>
            <a:r>
              <a:rPr lang="en-GB" b="1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i="1" dirty="0"/>
              <a:t>A) How do these change?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Jé </a:t>
            </a:r>
            <a:r>
              <a:rPr lang="en-GB" dirty="0">
                <a:solidFill>
                  <a:srgbClr val="FF0000"/>
                </a:solidFill>
              </a:rPr>
              <a:t>n’</a:t>
            </a:r>
            <a:r>
              <a:rPr lang="en-GB" dirty="0"/>
              <a:t>m’en vais </a:t>
            </a:r>
            <a:r>
              <a:rPr lang="en-GB" dirty="0">
                <a:solidFill>
                  <a:srgbClr val="FF0000"/>
                </a:solidFill>
              </a:rPr>
              <a:t>pon</a:t>
            </a:r>
            <a:r>
              <a:rPr lang="en-GB" dirty="0"/>
              <a:t> mangi eune sannouiche.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Jé </a:t>
            </a:r>
            <a:r>
              <a:rPr lang="en-GB" dirty="0">
                <a:solidFill>
                  <a:srgbClr val="FF0000"/>
                </a:solidFill>
              </a:rPr>
              <a:t>n’</a:t>
            </a:r>
            <a:r>
              <a:rPr lang="en-GB" dirty="0"/>
              <a:t>m’en vais </a:t>
            </a:r>
            <a:r>
              <a:rPr lang="en-GB" dirty="0">
                <a:solidFill>
                  <a:srgbClr val="FF0000"/>
                </a:solidFill>
              </a:rPr>
              <a:t>pon</a:t>
            </a:r>
            <a:r>
              <a:rPr lang="en-GB" dirty="0"/>
              <a:t> r’garder les nouvelles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Je </a:t>
            </a:r>
            <a:r>
              <a:rPr lang="en-GB" dirty="0">
                <a:solidFill>
                  <a:srgbClr val="FF0000"/>
                </a:solidFill>
              </a:rPr>
              <a:t>n’</a:t>
            </a:r>
            <a:r>
              <a:rPr lang="en-GB" dirty="0"/>
              <a:t>m’en vais </a:t>
            </a:r>
            <a:r>
              <a:rPr lang="en-GB" dirty="0">
                <a:solidFill>
                  <a:srgbClr val="FF0000"/>
                </a:solidFill>
              </a:rPr>
              <a:t>pon</a:t>
            </a:r>
            <a:r>
              <a:rPr lang="en-GB" dirty="0"/>
              <a:t> faithe mes d’vièrs dé Jèrriais.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Je </a:t>
            </a:r>
            <a:r>
              <a:rPr lang="en-GB" dirty="0">
                <a:solidFill>
                  <a:srgbClr val="FF0000"/>
                </a:solidFill>
              </a:rPr>
              <a:t>n’</a:t>
            </a:r>
            <a:r>
              <a:rPr lang="en-GB" dirty="0"/>
              <a:t>m’en vais </a:t>
            </a:r>
            <a:r>
              <a:rPr lang="en-GB" dirty="0">
                <a:solidFill>
                  <a:srgbClr val="FF0000"/>
                </a:solidFill>
              </a:rPr>
              <a:t>pon</a:t>
            </a:r>
            <a:r>
              <a:rPr lang="en-GB" dirty="0"/>
              <a:t> travailli un tas à ces sé.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Jé </a:t>
            </a:r>
            <a:r>
              <a:rPr lang="en-GB" dirty="0">
                <a:solidFill>
                  <a:srgbClr val="FF0000"/>
                </a:solidFill>
              </a:rPr>
              <a:t>n’</a:t>
            </a:r>
            <a:r>
              <a:rPr lang="en-GB" dirty="0"/>
              <a:t>m’en vais </a:t>
            </a:r>
            <a:r>
              <a:rPr lang="en-GB" dirty="0">
                <a:solidFill>
                  <a:srgbClr val="FF0000"/>
                </a:solidFill>
              </a:rPr>
              <a:t>pon</a:t>
            </a:r>
            <a:r>
              <a:rPr lang="en-GB" dirty="0"/>
              <a:t> nagi à la bangnérêsse.</a:t>
            </a:r>
          </a:p>
          <a:p>
            <a:pPr marL="0" indent="0">
              <a:buNone/>
            </a:pPr>
            <a:r>
              <a:rPr lang="en-GB" dirty="0"/>
              <a:t>6. Jé </a:t>
            </a:r>
            <a:r>
              <a:rPr lang="en-GB" dirty="0">
                <a:solidFill>
                  <a:srgbClr val="FF0000"/>
                </a:solidFill>
              </a:rPr>
              <a:t>n’</a:t>
            </a:r>
            <a:r>
              <a:rPr lang="en-GB" dirty="0"/>
              <a:t>m’en vais </a:t>
            </a:r>
            <a:r>
              <a:rPr lang="en-GB" dirty="0">
                <a:solidFill>
                  <a:srgbClr val="FF0000"/>
                </a:solidFill>
              </a:rPr>
              <a:t>pon</a:t>
            </a:r>
            <a:r>
              <a:rPr lang="en-GB" dirty="0"/>
              <a:t> mangi eune pizza et des frites.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196270-8A09-084F-A09A-23D583B5C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551" y="5927725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312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7643A-5718-7C45-9A8D-5DD8DBDA2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Pâlez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deux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7B5A0-3D0E-834E-A026-29352A69A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</a:t>
            </a:r>
            <a:r>
              <a:rPr lang="en-US" dirty="0" err="1"/>
              <a:t>T’en</a:t>
            </a:r>
            <a:r>
              <a:rPr lang="en-US" dirty="0"/>
              <a:t> vas-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faithe</a:t>
            </a:r>
            <a:r>
              <a:rPr lang="en-US" dirty="0"/>
              <a:t> la </a:t>
            </a:r>
            <a:r>
              <a:rPr lang="en-US" dirty="0" err="1"/>
              <a:t>boutiqu’sie</a:t>
            </a:r>
            <a:r>
              <a:rPr lang="en-US" dirty="0"/>
              <a:t> </a:t>
            </a:r>
            <a:r>
              <a:rPr lang="en-US" dirty="0" err="1"/>
              <a:t>chu</a:t>
            </a:r>
            <a:r>
              <a:rPr lang="en-US" dirty="0"/>
              <a:t> weekend?</a:t>
            </a:r>
          </a:p>
          <a:p>
            <a:r>
              <a:rPr lang="en-US" dirty="0"/>
              <a:t>2) </a:t>
            </a:r>
            <a:r>
              <a:rPr lang="en-US" dirty="0" err="1"/>
              <a:t>T’en</a:t>
            </a:r>
            <a:r>
              <a:rPr lang="en-US" dirty="0"/>
              <a:t> vas-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r’garder</a:t>
            </a:r>
            <a:r>
              <a:rPr lang="en-US" dirty="0"/>
              <a:t> un film </a:t>
            </a:r>
            <a:r>
              <a:rPr lang="en-US" dirty="0" err="1"/>
              <a:t>chu</a:t>
            </a:r>
            <a:r>
              <a:rPr lang="en-US" dirty="0"/>
              <a:t> weekend?</a:t>
            </a:r>
          </a:p>
          <a:p>
            <a:r>
              <a:rPr lang="en-US" dirty="0"/>
              <a:t>3) </a:t>
            </a:r>
            <a:r>
              <a:rPr lang="en-US" dirty="0" err="1"/>
              <a:t>T’en</a:t>
            </a:r>
            <a:r>
              <a:rPr lang="en-US" dirty="0"/>
              <a:t> vas-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t’prom’ner</a:t>
            </a:r>
            <a:r>
              <a:rPr lang="en-US" dirty="0"/>
              <a:t> </a:t>
            </a:r>
            <a:r>
              <a:rPr lang="en-US" dirty="0" err="1"/>
              <a:t>sus</a:t>
            </a:r>
            <a:r>
              <a:rPr lang="en-US" dirty="0"/>
              <a:t> la </a:t>
            </a:r>
            <a:r>
              <a:rPr lang="en-US" dirty="0" err="1"/>
              <a:t>grève</a:t>
            </a:r>
            <a:r>
              <a:rPr lang="en-US" dirty="0"/>
              <a:t>?</a:t>
            </a:r>
          </a:p>
          <a:p>
            <a:r>
              <a:rPr lang="en-US" dirty="0"/>
              <a:t>4) </a:t>
            </a:r>
            <a:r>
              <a:rPr lang="en-US" dirty="0" err="1"/>
              <a:t>T’en</a:t>
            </a:r>
            <a:r>
              <a:rPr lang="en-US" dirty="0"/>
              <a:t> vas-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visiter</a:t>
            </a:r>
            <a:r>
              <a:rPr lang="en-US" dirty="0"/>
              <a:t> d’s anmîns </a:t>
            </a:r>
            <a:r>
              <a:rPr lang="en-US" dirty="0" err="1"/>
              <a:t>ou</a:t>
            </a:r>
            <a:r>
              <a:rPr lang="en-US" dirty="0"/>
              <a:t> des gens </a:t>
            </a:r>
            <a:r>
              <a:rPr lang="en-US" dirty="0" err="1"/>
              <a:t>d’ta</a:t>
            </a:r>
            <a:r>
              <a:rPr lang="en-US" dirty="0"/>
              <a:t> </a:t>
            </a:r>
            <a:r>
              <a:rPr lang="en-US" dirty="0" err="1"/>
              <a:t>fanmil’ye</a:t>
            </a:r>
            <a:r>
              <a:rPr lang="en-US" dirty="0"/>
              <a:t>?</a:t>
            </a:r>
          </a:p>
          <a:p>
            <a:r>
              <a:rPr lang="en-US" dirty="0" err="1"/>
              <a:t>T’en</a:t>
            </a:r>
            <a:r>
              <a:rPr lang="en-US" dirty="0"/>
              <a:t> vas-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mangi</a:t>
            </a:r>
            <a:r>
              <a:rPr lang="en-US" dirty="0"/>
              <a:t> </a:t>
            </a:r>
            <a:r>
              <a:rPr lang="en-US" dirty="0" err="1"/>
              <a:t>d’houors</a:t>
            </a:r>
            <a:r>
              <a:rPr lang="en-US" dirty="0"/>
              <a:t> (au café par </a:t>
            </a:r>
            <a:r>
              <a:rPr lang="en-US" dirty="0" err="1"/>
              <a:t>exempl’ye</a:t>
            </a:r>
            <a:r>
              <a:rPr lang="en-US" dirty="0"/>
              <a:t>)?   </a:t>
            </a:r>
          </a:p>
          <a:p>
            <a:endParaRPr lang="en-US" dirty="0"/>
          </a:p>
        </p:txBody>
      </p:sp>
      <p:pic>
        <p:nvPicPr>
          <p:cNvPr id="4" name="Picture 3" descr="parlez">
            <a:extLst>
              <a:ext uri="{FF2B5EF4-FFF2-40B4-BE49-F238E27FC236}">
                <a16:creationId xmlns:a16="http://schemas.microsoft.com/office/drawing/2014/main" id="{C6C03B7F-BD7D-3749-9F30-5D02081D17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225" y="90210"/>
            <a:ext cx="1818928" cy="1418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D47071E1-83A0-C64D-B607-EC2C30A62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927725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2793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50" y="10870"/>
            <a:ext cx="8856984" cy="442108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GB" dirty="0"/>
              <a:t>Sanm’di matîn j’m’en vais </a:t>
            </a:r>
            <a:r>
              <a:rPr lang="en-GB" b="1" u="sng" dirty="0"/>
              <a:t>__________ </a:t>
            </a:r>
            <a:r>
              <a:rPr lang="en-GB" dirty="0"/>
              <a:t>la Lettre Jèrriaise et pis j’m’en vais </a:t>
            </a:r>
            <a:r>
              <a:rPr lang="en-GB" u="sng" dirty="0"/>
              <a:t>          </a:t>
            </a:r>
            <a:r>
              <a:rPr lang="en-GB" dirty="0"/>
              <a:t>la dgitare . L’arlévée,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b="1" u="sng" dirty="0"/>
              <a:t>________</a:t>
            </a:r>
            <a:r>
              <a:rPr lang="en-GB" dirty="0"/>
              <a:t> </a:t>
            </a:r>
            <a:r>
              <a:rPr lang="en-GB" dirty="0" err="1"/>
              <a:t>d’tchi</a:t>
            </a:r>
            <a:r>
              <a:rPr lang="en-GB" dirty="0"/>
              <a:t> à faithe en Ville, par exempl’ye j’dai faithe</a:t>
            </a:r>
            <a:r>
              <a:rPr lang="en-GB" u="sng" dirty="0"/>
              <a:t>                        </a:t>
            </a:r>
            <a:r>
              <a:rPr lang="en-GB" dirty="0"/>
              <a:t>. Sanm’di au sé, chînq anmîns lus en vont</a:t>
            </a:r>
            <a:r>
              <a:rPr lang="en-GB" u="sng" dirty="0"/>
              <a:t>         </a:t>
            </a:r>
            <a:r>
              <a:rPr lang="en-GB" dirty="0"/>
              <a:t>siez mé pouor lé souper. </a:t>
            </a:r>
            <a:r>
              <a:rPr lang="en-GB" dirty="0" err="1"/>
              <a:t>J’nos’n’alllons</a:t>
            </a:r>
            <a:r>
              <a:rPr lang="en-GB" dirty="0"/>
              <a:t> </a:t>
            </a:r>
            <a:r>
              <a:rPr lang="en-GB" b="1" u="sng" dirty="0"/>
              <a:t>________</a:t>
            </a:r>
            <a:r>
              <a:rPr lang="en-GB" dirty="0"/>
              <a:t>des pizzas et</a:t>
            </a:r>
            <a:r>
              <a:rPr lang="en-GB" u="sng" dirty="0"/>
              <a:t> ________           _ </a:t>
            </a:r>
            <a:r>
              <a:rPr lang="en-GB" dirty="0"/>
              <a:t>. Dînmanche, j’m’en vais </a:t>
            </a:r>
            <a:r>
              <a:rPr lang="en-GB" b="1" u="sng" dirty="0"/>
              <a:t>________</a:t>
            </a:r>
            <a:r>
              <a:rPr lang="en-GB" dirty="0"/>
              <a:t>man couôsîn tchi d’meuthe en Angliétèrre. </a:t>
            </a:r>
            <a:r>
              <a:rPr lang="en-GB" dirty="0" err="1"/>
              <a:t>J’nos’n’allons</a:t>
            </a:r>
            <a:r>
              <a:rPr lang="en-GB" dirty="0"/>
              <a:t> </a:t>
            </a:r>
            <a:r>
              <a:rPr lang="en-GB" dirty="0" err="1"/>
              <a:t>probabliément</a:t>
            </a:r>
            <a:r>
              <a:rPr lang="en-GB" b="1" u="sng" dirty="0"/>
              <a:t>___________</a:t>
            </a:r>
            <a:r>
              <a:rPr lang="en-GB" dirty="0"/>
              <a:t> pouor eune heuthe viyant qu’il est hardi</a:t>
            </a:r>
            <a:r>
              <a:rPr lang="en-GB" u="sng" dirty="0"/>
              <a:t>                           </a:t>
            </a:r>
            <a:r>
              <a:rPr lang="en-GB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6012160" y="4434990"/>
            <a:ext cx="2671629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400" dirty="0"/>
              <a:t>des </a:t>
            </a:r>
            <a:r>
              <a:rPr lang="en-GB" sz="2400" dirty="0" err="1"/>
              <a:t>gâches</a:t>
            </a:r>
            <a:r>
              <a:rPr lang="en-GB" sz="2400" dirty="0"/>
              <a:t> </a:t>
            </a:r>
            <a:r>
              <a:rPr lang="en-GB" sz="2400" dirty="0" err="1"/>
              <a:t>dé</a:t>
            </a:r>
            <a:r>
              <a:rPr lang="en-GB" sz="2400" dirty="0"/>
              <a:t> </a:t>
            </a:r>
            <a:r>
              <a:rPr lang="en-GB" sz="2400" dirty="0" err="1"/>
              <a:t>Noué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1715652" y="4649988"/>
            <a:ext cx="943913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GB" sz="2400" dirty="0"/>
              <a:t>un </a:t>
            </a:r>
            <a:r>
              <a:rPr lang="en-GB" sz="2400" dirty="0" err="1"/>
              <a:t>tas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4568615" y="4441852"/>
            <a:ext cx="954107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400" dirty="0"/>
              <a:t>mangi</a:t>
            </a:r>
          </a:p>
        </p:txBody>
      </p:sp>
      <p:sp>
        <p:nvSpPr>
          <p:cNvPr id="7" name="Rectangle 6"/>
          <p:cNvSpPr/>
          <p:nvPr/>
        </p:nvSpPr>
        <p:spPr>
          <a:xfrm>
            <a:off x="1597193" y="5357604"/>
            <a:ext cx="1916358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400" dirty="0"/>
              <a:t>La </a:t>
            </a:r>
            <a:r>
              <a:rPr lang="en-GB" sz="2400" dirty="0" err="1"/>
              <a:t>boutiqu’sie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404713" y="5339872"/>
            <a:ext cx="797719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400" dirty="0" err="1"/>
              <a:t>v’nîn</a:t>
            </a:r>
            <a:endParaRPr lang="en-GB" sz="2400" dirty="0"/>
          </a:p>
        </p:txBody>
      </p:sp>
      <p:sp>
        <p:nvSpPr>
          <p:cNvPr id="9" name="Rectangle 8"/>
          <p:cNvSpPr/>
          <p:nvPr/>
        </p:nvSpPr>
        <p:spPr>
          <a:xfrm>
            <a:off x="4529405" y="5389619"/>
            <a:ext cx="1220719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400" dirty="0" err="1"/>
              <a:t>caqu’ter</a:t>
            </a: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3244899" y="6053133"/>
            <a:ext cx="1479379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400" dirty="0" err="1"/>
              <a:t>bagouleux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335008" y="4414472"/>
            <a:ext cx="942238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GB" sz="2400" dirty="0" err="1"/>
              <a:t>jouer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CB675ED-EFE7-BB4E-82D9-0CCC5E8E53BD}"/>
              </a:ext>
            </a:extLst>
          </p:cNvPr>
          <p:cNvSpPr/>
          <p:nvPr/>
        </p:nvSpPr>
        <p:spPr>
          <a:xfrm>
            <a:off x="3097972" y="4665822"/>
            <a:ext cx="1150187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400" dirty="0" err="1"/>
              <a:t>êcouter</a:t>
            </a:r>
            <a:endParaRPr lang="en-GB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687212E-896D-7944-A5D6-C417C3A8B519}"/>
              </a:ext>
            </a:extLst>
          </p:cNvPr>
          <p:cNvSpPr/>
          <p:nvPr/>
        </p:nvSpPr>
        <p:spPr>
          <a:xfrm>
            <a:off x="6372200" y="5554861"/>
            <a:ext cx="1093569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400" dirty="0" err="1"/>
              <a:t>phôner</a:t>
            </a:r>
            <a:endParaRPr lang="en-GB" sz="2400" dirty="0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EBA3FA6A-195B-6D42-99A1-441ED6DD90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034" y="6016526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2212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50" y="10870"/>
            <a:ext cx="8856984" cy="442108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GB" dirty="0"/>
              <a:t>Sanm’di matîn j’m’en vais </a:t>
            </a:r>
            <a:r>
              <a:rPr lang="en-GB" b="1" u="sng" dirty="0"/>
              <a:t>__________ </a:t>
            </a:r>
            <a:r>
              <a:rPr lang="en-GB" dirty="0"/>
              <a:t>la Lettre Jèrriaise et pis j’m’en vais </a:t>
            </a:r>
            <a:r>
              <a:rPr lang="en-GB" u="sng" dirty="0"/>
              <a:t>          </a:t>
            </a:r>
            <a:r>
              <a:rPr lang="en-GB" dirty="0"/>
              <a:t>la dgitare . L’arlévée,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b="1" u="sng" dirty="0"/>
              <a:t>________</a:t>
            </a:r>
            <a:r>
              <a:rPr lang="en-GB" dirty="0"/>
              <a:t> </a:t>
            </a:r>
            <a:r>
              <a:rPr lang="en-GB" dirty="0" err="1"/>
              <a:t>d’tchi</a:t>
            </a:r>
            <a:r>
              <a:rPr lang="en-GB" dirty="0"/>
              <a:t> à faithe en Ville, par exempl’ye j’dai faithe</a:t>
            </a:r>
            <a:r>
              <a:rPr lang="en-GB" u="sng" dirty="0"/>
              <a:t>                        </a:t>
            </a:r>
            <a:r>
              <a:rPr lang="en-GB" dirty="0"/>
              <a:t>. Sanm’di au sé, chînq anmîns lus en vont</a:t>
            </a:r>
            <a:r>
              <a:rPr lang="en-GB" u="sng" dirty="0"/>
              <a:t>         </a:t>
            </a:r>
            <a:r>
              <a:rPr lang="en-GB" dirty="0"/>
              <a:t>siez mé pouor lé Souper. </a:t>
            </a:r>
            <a:r>
              <a:rPr lang="en-GB" dirty="0" err="1"/>
              <a:t>J’nos’n’alllons</a:t>
            </a:r>
            <a:r>
              <a:rPr lang="en-GB" dirty="0"/>
              <a:t> </a:t>
            </a:r>
            <a:r>
              <a:rPr lang="en-GB" b="1" u="sng" dirty="0"/>
              <a:t>________</a:t>
            </a:r>
            <a:r>
              <a:rPr lang="en-GB" dirty="0"/>
              <a:t>des pizzas et</a:t>
            </a:r>
            <a:r>
              <a:rPr lang="en-GB" u="sng" dirty="0"/>
              <a:t> ________           _ </a:t>
            </a:r>
            <a:r>
              <a:rPr lang="en-GB" dirty="0"/>
              <a:t>. Dînmanche, j’m’en vais </a:t>
            </a:r>
            <a:r>
              <a:rPr lang="en-GB" b="1" u="sng" dirty="0"/>
              <a:t>________</a:t>
            </a:r>
            <a:r>
              <a:rPr lang="en-GB" dirty="0"/>
              <a:t>man couôsîn tchi d’meuthe en Angliétèrre. </a:t>
            </a:r>
            <a:r>
              <a:rPr lang="en-GB" dirty="0" err="1"/>
              <a:t>J’nos’n’allons</a:t>
            </a:r>
            <a:r>
              <a:rPr lang="en-GB" dirty="0"/>
              <a:t> </a:t>
            </a:r>
            <a:r>
              <a:rPr lang="en-GB" dirty="0" err="1"/>
              <a:t>probabliément</a:t>
            </a:r>
            <a:r>
              <a:rPr lang="en-GB" b="1" u="sng" dirty="0"/>
              <a:t>___________</a:t>
            </a:r>
            <a:r>
              <a:rPr lang="en-GB" dirty="0"/>
              <a:t> pouor eune heuthe viyant qu’il est hardi</a:t>
            </a:r>
            <a:r>
              <a:rPr lang="en-GB" u="sng" dirty="0"/>
              <a:t>                           </a:t>
            </a:r>
            <a:r>
              <a:rPr lang="en-GB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839017" y="2339504"/>
            <a:ext cx="2671629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400" dirty="0"/>
              <a:t>des </a:t>
            </a:r>
            <a:r>
              <a:rPr lang="en-GB" sz="2400" dirty="0" err="1"/>
              <a:t>gâches</a:t>
            </a:r>
            <a:r>
              <a:rPr lang="en-GB" sz="2400" dirty="0"/>
              <a:t> </a:t>
            </a:r>
            <a:r>
              <a:rPr lang="en-GB" sz="2400" dirty="0" err="1"/>
              <a:t>dé</a:t>
            </a:r>
            <a:r>
              <a:rPr lang="en-GB" sz="2400" dirty="0"/>
              <a:t> </a:t>
            </a:r>
            <a:r>
              <a:rPr lang="en-GB" sz="2400" dirty="0" err="1"/>
              <a:t>Noué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406752" y="956597"/>
            <a:ext cx="943913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GB" sz="2400" dirty="0"/>
              <a:t>un </a:t>
            </a:r>
            <a:r>
              <a:rPr lang="en-GB" sz="2400" dirty="0" err="1"/>
              <a:t>tas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149565" y="2363262"/>
            <a:ext cx="954107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400" dirty="0"/>
              <a:t>mangi</a:t>
            </a:r>
          </a:p>
        </p:txBody>
      </p:sp>
      <p:sp>
        <p:nvSpPr>
          <p:cNvPr id="7" name="Rectangle 6"/>
          <p:cNvSpPr/>
          <p:nvPr/>
        </p:nvSpPr>
        <p:spPr>
          <a:xfrm>
            <a:off x="1350665" y="1434785"/>
            <a:ext cx="1916358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400" dirty="0"/>
              <a:t>La </a:t>
            </a:r>
            <a:r>
              <a:rPr lang="en-GB" sz="2400" dirty="0" err="1"/>
              <a:t>boutiqu’sie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1187624" y="1928052"/>
            <a:ext cx="797719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400" dirty="0" err="1"/>
              <a:t>v’nîn</a:t>
            </a:r>
            <a:endParaRPr lang="en-GB" sz="2400" dirty="0"/>
          </a:p>
        </p:txBody>
      </p:sp>
      <p:sp>
        <p:nvSpPr>
          <p:cNvPr id="9" name="Rectangle 8"/>
          <p:cNvSpPr/>
          <p:nvPr/>
        </p:nvSpPr>
        <p:spPr>
          <a:xfrm>
            <a:off x="7092280" y="3261712"/>
            <a:ext cx="1220719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400" dirty="0" err="1"/>
              <a:t>caqu’ter</a:t>
            </a: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6833620" y="3762005"/>
            <a:ext cx="1479379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400" dirty="0" err="1"/>
              <a:t>bagouleux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3317688" y="548680"/>
            <a:ext cx="942238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GB" sz="2400" dirty="0" err="1"/>
              <a:t>jouer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CB675ED-EFE7-BB4E-82D9-0CCC5E8E53BD}"/>
              </a:ext>
            </a:extLst>
          </p:cNvPr>
          <p:cNvSpPr/>
          <p:nvPr/>
        </p:nvSpPr>
        <p:spPr>
          <a:xfrm>
            <a:off x="4577086" y="10870"/>
            <a:ext cx="1150187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400" dirty="0" err="1"/>
              <a:t>êcouter</a:t>
            </a:r>
            <a:endParaRPr lang="en-GB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687212E-896D-7944-A5D6-C417C3A8B519}"/>
              </a:ext>
            </a:extLst>
          </p:cNvPr>
          <p:cNvSpPr/>
          <p:nvPr/>
        </p:nvSpPr>
        <p:spPr>
          <a:xfrm>
            <a:off x="2240813" y="2801169"/>
            <a:ext cx="1093569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400" dirty="0" err="1"/>
              <a:t>phôner</a:t>
            </a:r>
            <a:endParaRPr lang="en-GB" sz="2400" dirty="0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E7CF94D4-9AF1-3442-937E-C858C90BA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927725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64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7643A-5718-7C45-9A8D-5DD8DBDA2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Pâlez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deux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7B5A0-3D0E-834E-A026-29352A69A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1) </a:t>
            </a:r>
            <a:r>
              <a:rPr lang="en-US" dirty="0" err="1"/>
              <a:t>Tch’est</a:t>
            </a:r>
            <a:r>
              <a:rPr lang="en-US" dirty="0"/>
              <a:t> </a:t>
            </a:r>
            <a:r>
              <a:rPr lang="en-US" dirty="0" err="1"/>
              <a:t>qu’tu</a:t>
            </a:r>
            <a:r>
              <a:rPr lang="en-US" dirty="0"/>
              <a:t> </a:t>
            </a:r>
            <a:r>
              <a:rPr lang="en-US" dirty="0" err="1"/>
              <a:t>t’en</a:t>
            </a:r>
            <a:r>
              <a:rPr lang="en-US" dirty="0"/>
              <a:t> vas </a:t>
            </a:r>
            <a:r>
              <a:rPr lang="en-US" dirty="0" err="1"/>
              <a:t>faithe</a:t>
            </a:r>
            <a:r>
              <a:rPr lang="en-US" dirty="0"/>
              <a:t> </a:t>
            </a:r>
            <a:r>
              <a:rPr lang="en-US" dirty="0" err="1"/>
              <a:t>Vendrédi</a:t>
            </a:r>
            <a:r>
              <a:rPr lang="en-US" dirty="0"/>
              <a:t> au </a:t>
            </a:r>
            <a:r>
              <a:rPr lang="en-US" dirty="0" err="1"/>
              <a:t>sé</a:t>
            </a:r>
            <a:r>
              <a:rPr lang="en-US" dirty="0"/>
              <a:t>?</a:t>
            </a:r>
          </a:p>
          <a:p>
            <a:r>
              <a:rPr lang="en-US" dirty="0"/>
              <a:t>2) </a:t>
            </a:r>
            <a:r>
              <a:rPr lang="en-US" dirty="0" err="1"/>
              <a:t>Tch’est</a:t>
            </a:r>
            <a:r>
              <a:rPr lang="en-US" dirty="0"/>
              <a:t> </a:t>
            </a:r>
            <a:r>
              <a:rPr lang="en-US" dirty="0" err="1"/>
              <a:t>qu’tu</a:t>
            </a:r>
            <a:r>
              <a:rPr lang="en-US" dirty="0"/>
              <a:t> </a:t>
            </a:r>
            <a:r>
              <a:rPr lang="en-US" dirty="0" err="1"/>
              <a:t>t’en</a:t>
            </a:r>
            <a:r>
              <a:rPr lang="en-US" dirty="0"/>
              <a:t> vas </a:t>
            </a:r>
            <a:r>
              <a:rPr lang="en-US" dirty="0" err="1"/>
              <a:t>faithe</a:t>
            </a:r>
            <a:r>
              <a:rPr lang="en-US" dirty="0"/>
              <a:t> </a:t>
            </a:r>
            <a:r>
              <a:rPr lang="en-US" dirty="0" err="1"/>
              <a:t>Sanm’di</a:t>
            </a:r>
            <a:r>
              <a:rPr lang="en-US" dirty="0"/>
              <a:t> </a:t>
            </a:r>
            <a:r>
              <a:rPr lang="en-US" dirty="0" err="1"/>
              <a:t>lé</a:t>
            </a:r>
            <a:r>
              <a:rPr lang="en-US" dirty="0"/>
              <a:t> </a:t>
            </a:r>
            <a:r>
              <a:rPr lang="en-US" dirty="0" err="1"/>
              <a:t>matîn</a:t>
            </a:r>
            <a:r>
              <a:rPr lang="en-US" dirty="0"/>
              <a:t>?</a:t>
            </a:r>
          </a:p>
          <a:p>
            <a:r>
              <a:rPr lang="en-US" dirty="0"/>
              <a:t>3) </a:t>
            </a:r>
            <a:r>
              <a:rPr lang="en-US" dirty="0" err="1"/>
              <a:t>Tch’est</a:t>
            </a:r>
            <a:r>
              <a:rPr lang="en-US" dirty="0"/>
              <a:t> </a:t>
            </a:r>
            <a:r>
              <a:rPr lang="en-US" dirty="0" err="1"/>
              <a:t>qu’tu</a:t>
            </a:r>
            <a:r>
              <a:rPr lang="en-US" dirty="0"/>
              <a:t> </a:t>
            </a:r>
            <a:r>
              <a:rPr lang="en-US" dirty="0" err="1"/>
              <a:t>t’en</a:t>
            </a:r>
            <a:r>
              <a:rPr lang="en-US" dirty="0"/>
              <a:t> vas </a:t>
            </a:r>
            <a:r>
              <a:rPr lang="en-US" dirty="0" err="1"/>
              <a:t>faithe</a:t>
            </a:r>
            <a:r>
              <a:rPr lang="en-US" dirty="0"/>
              <a:t> </a:t>
            </a:r>
            <a:r>
              <a:rPr lang="en-US" dirty="0" err="1"/>
              <a:t>Sanm’di</a:t>
            </a:r>
            <a:r>
              <a:rPr lang="en-US" dirty="0"/>
              <a:t> </a:t>
            </a:r>
            <a:r>
              <a:rPr lang="en-US" dirty="0" err="1"/>
              <a:t>l’arlévée</a:t>
            </a:r>
            <a:r>
              <a:rPr lang="en-US" dirty="0"/>
              <a:t>?</a:t>
            </a:r>
          </a:p>
          <a:p>
            <a:r>
              <a:rPr lang="en-US" dirty="0"/>
              <a:t>4) </a:t>
            </a:r>
            <a:r>
              <a:rPr lang="en-US" dirty="0" err="1"/>
              <a:t>Tch’est</a:t>
            </a:r>
            <a:r>
              <a:rPr lang="en-US" dirty="0"/>
              <a:t> </a:t>
            </a:r>
            <a:r>
              <a:rPr lang="en-US" dirty="0" err="1"/>
              <a:t>qu’tu</a:t>
            </a:r>
            <a:r>
              <a:rPr lang="en-US" dirty="0"/>
              <a:t> </a:t>
            </a:r>
            <a:r>
              <a:rPr lang="en-US" dirty="0" err="1"/>
              <a:t>t’en</a:t>
            </a:r>
            <a:r>
              <a:rPr lang="en-US" dirty="0"/>
              <a:t> vas </a:t>
            </a:r>
            <a:r>
              <a:rPr lang="en-US" dirty="0" err="1"/>
              <a:t>faithe</a:t>
            </a:r>
            <a:r>
              <a:rPr lang="en-US" dirty="0"/>
              <a:t> </a:t>
            </a:r>
            <a:r>
              <a:rPr lang="en-US" dirty="0" err="1"/>
              <a:t>Dînmanche</a:t>
            </a:r>
            <a:r>
              <a:rPr lang="en-US" dirty="0"/>
              <a:t> </a:t>
            </a:r>
            <a:r>
              <a:rPr lang="en-US" dirty="0" err="1"/>
              <a:t>lé</a:t>
            </a:r>
            <a:r>
              <a:rPr lang="en-US"/>
              <a:t> matîn</a:t>
            </a:r>
            <a:r>
              <a:rPr lang="en-US" dirty="0"/>
              <a:t>?</a:t>
            </a:r>
          </a:p>
          <a:p>
            <a:r>
              <a:rPr lang="en-US" dirty="0"/>
              <a:t>5) </a:t>
            </a:r>
            <a:r>
              <a:rPr lang="en-US" dirty="0" err="1"/>
              <a:t>Tch’est</a:t>
            </a:r>
            <a:r>
              <a:rPr lang="en-US" dirty="0"/>
              <a:t> </a:t>
            </a:r>
            <a:r>
              <a:rPr lang="en-US" dirty="0" err="1"/>
              <a:t>qu’tu</a:t>
            </a:r>
            <a:r>
              <a:rPr lang="en-US" dirty="0"/>
              <a:t> </a:t>
            </a:r>
            <a:r>
              <a:rPr lang="en-US" dirty="0" err="1"/>
              <a:t>t’en</a:t>
            </a:r>
            <a:r>
              <a:rPr lang="en-US" dirty="0"/>
              <a:t> vas </a:t>
            </a:r>
            <a:r>
              <a:rPr lang="en-US" dirty="0" err="1"/>
              <a:t>faithe</a:t>
            </a:r>
            <a:r>
              <a:rPr lang="en-US" dirty="0"/>
              <a:t> </a:t>
            </a:r>
            <a:r>
              <a:rPr lang="en-US" dirty="0" err="1"/>
              <a:t>Dînmanche</a:t>
            </a:r>
            <a:r>
              <a:rPr lang="en-US" dirty="0"/>
              <a:t> </a:t>
            </a:r>
            <a:r>
              <a:rPr lang="en-US" dirty="0" err="1"/>
              <a:t>l’arlévée</a:t>
            </a:r>
            <a:r>
              <a:rPr lang="en-US" dirty="0"/>
              <a:t>?   </a:t>
            </a:r>
          </a:p>
          <a:p>
            <a:endParaRPr lang="en-US" dirty="0"/>
          </a:p>
        </p:txBody>
      </p:sp>
      <p:pic>
        <p:nvPicPr>
          <p:cNvPr id="4" name="Picture 3" descr="parlez">
            <a:extLst>
              <a:ext uri="{FF2B5EF4-FFF2-40B4-BE49-F238E27FC236}">
                <a16:creationId xmlns:a16="http://schemas.microsoft.com/office/drawing/2014/main" id="{C6C03B7F-BD7D-3749-9F30-5D02081D17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225" y="90210"/>
            <a:ext cx="1818928" cy="1418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4AA86666-E320-2D42-BB7D-34F9BF680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927725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60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785" y="220514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sz="3200" b="1" u="sng" dirty="0"/>
              <a:t>L-O: 1. to revise leisure activities</a:t>
            </a:r>
            <a:br>
              <a:rPr lang="en-GB" sz="3200" b="1" u="sng" dirty="0"/>
            </a:br>
            <a:r>
              <a:rPr lang="en-GB" sz="3200" b="1" u="sng" dirty="0"/>
              <a:t>2. to say </a:t>
            </a:r>
            <a:br>
              <a:rPr lang="en-GB" sz="3200" b="1" u="sng" dirty="0"/>
            </a:br>
            <a:r>
              <a:rPr lang="en-GB" sz="3200" b="1" u="sng" dirty="0"/>
              <a:t>what I am going to do next week-end </a:t>
            </a:r>
          </a:p>
        </p:txBody>
      </p:sp>
      <p:pic>
        <p:nvPicPr>
          <p:cNvPr id="4" name="Picture 4" descr="http://y2kemo.com/wp-content/uploads/2009/12/old-t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29752"/>
            <a:ext cx="1328263" cy="1574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t2.gstatic.com/images?q=tbn:ANd9GcRbW30Ii7HYKYRVSiID-TLTDBr-2u0HA_iit2i79bih_i_bBlCrt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20" y="3675171"/>
            <a:ext cx="1500346" cy="143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www.dreamstime.com/disco-dance-couple-thumb130281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1153914" cy="1355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http://images.sodahead.com/polls/000890427/karaoke1_xlarge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520012"/>
            <a:ext cx="1417851" cy="96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8" descr="http://www.younglivin.org.uk/binge_eating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954" y="378249"/>
            <a:ext cx="993270" cy="147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0" descr="http://t1.gstatic.com/images?q=tbn:ANd9GcRFd1e_9LuEPjU0Tbvv_oqz63kbB1kGqJYkXTSs2rlZ0kXZn6YA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262" y="4737728"/>
            <a:ext cx="1089923" cy="108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://www.internationalhero.co.uk/s/superted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801" y="627222"/>
            <a:ext cx="1008112" cy="97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http://t3.gstatic.com/images?q=tbn:ANd9GcQz8HHyrD7X2EAGEuUXOI-cwnKsyIQqXsNAUeoKRfdUEKYLzco-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233" y="5107319"/>
            <a:ext cx="1923359" cy="144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4" descr="http://academyballrooms.com/8pmClock-T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00" y="3675171"/>
            <a:ext cx="855222" cy="89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http://1.bp.blogspot.com/-fGCCt_KJLg0/TY5m4zzJQYI/AAAAAAAAAds/UIOhrPqDKTc/s1600/sega_megadrive2.jp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628" y="2204864"/>
            <a:ext cx="1611065" cy="1155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https://fbcdn-sphotos-a.akamaihd.net/hphotos-ak-ash4/379151_10150941158680468_650930467_21637485_665198372_n.jp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266" y="5038315"/>
            <a:ext cx="1251962" cy="1578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8" descr="http://t2.gstatic.com/images?q=tbn:ANd9GcQZnWYlEBs6TRvgPKeYadVgutZLrON04Y_ENE5Y3Fh6-iyIJyJT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40" y="2326601"/>
            <a:ext cx="1374326" cy="1170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>
            <a:extLst>
              <a:ext uri="{FF2B5EF4-FFF2-40B4-BE49-F238E27FC236}">
                <a16:creationId xmlns:a16="http://schemas.microsoft.com/office/drawing/2014/main" id="{E37838B7-F6FC-3F49-B6E3-D1AD420DA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972" y="6096000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Subtitle 17">
            <a:extLst>
              <a:ext uri="{FF2B5EF4-FFF2-40B4-BE49-F238E27FC236}">
                <a16:creationId xmlns:a16="http://schemas.microsoft.com/office/drawing/2014/main" id="{7F942B7F-A64B-574D-9210-51B4E98BAD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(grammar : paler du </a:t>
            </a:r>
            <a:r>
              <a:rPr lang="en-US" dirty="0" err="1"/>
              <a:t>proche</a:t>
            </a:r>
            <a:r>
              <a:rPr lang="en-US" dirty="0"/>
              <a:t> </a:t>
            </a:r>
            <a:r>
              <a:rPr lang="en-US" dirty="0" err="1"/>
              <a:t>av’nîn</a:t>
            </a:r>
            <a:r>
              <a:rPr lang="en-US" dirty="0"/>
              <a:t> </a:t>
            </a:r>
            <a:r>
              <a:rPr lang="en-US" dirty="0" err="1"/>
              <a:t>auvec</a:t>
            </a:r>
            <a:r>
              <a:rPr lang="en-US" dirty="0"/>
              <a:t> “</a:t>
            </a:r>
            <a:r>
              <a:rPr lang="en-US" dirty="0" err="1"/>
              <a:t>s’n</a:t>
            </a:r>
            <a:r>
              <a:rPr lang="en-US" dirty="0"/>
              <a:t> </a:t>
            </a:r>
            <a:r>
              <a:rPr lang="en-US" dirty="0" err="1"/>
              <a:t>aller</a:t>
            </a:r>
            <a:r>
              <a:rPr lang="en-US" dirty="0"/>
              <a:t>”) </a:t>
            </a:r>
          </a:p>
        </p:txBody>
      </p:sp>
    </p:spTree>
    <p:extLst>
      <p:ext uri="{BB962C8B-B14F-4D97-AF65-F5344CB8AC3E}">
        <p14:creationId xmlns:p14="http://schemas.microsoft.com/office/powerpoint/2010/main" val="345555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388"/>
            <a:ext cx="8229600" cy="11430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GB" b="1" dirty="0" err="1"/>
              <a:t>Tchi</a:t>
            </a:r>
            <a:r>
              <a:rPr lang="en-GB" b="1" dirty="0"/>
              <a:t> programme? </a:t>
            </a:r>
            <a:r>
              <a:rPr lang="en-GB" b="1" dirty="0" err="1"/>
              <a:t>À</a:t>
            </a:r>
            <a:r>
              <a:rPr lang="en-GB" b="1" dirty="0"/>
              <a:t> </a:t>
            </a:r>
            <a:r>
              <a:rPr lang="en-GB" b="1" dirty="0" err="1"/>
              <a:t>tchille</a:t>
            </a:r>
            <a:r>
              <a:rPr lang="en-GB" b="1" dirty="0"/>
              <a:t> </a:t>
            </a:r>
            <a:r>
              <a:rPr lang="en-GB" b="1" dirty="0" err="1"/>
              <a:t>heuthe</a:t>
            </a:r>
            <a:r>
              <a:rPr lang="en-GB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23938"/>
            <a:ext cx="8229600" cy="462676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J’m’en vais r’garder eune sornette annînmée à 8 heuthes.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J’m’en</a:t>
            </a:r>
            <a:r>
              <a:rPr lang="en-GB" dirty="0"/>
              <a:t>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r’garder</a:t>
            </a:r>
            <a:r>
              <a:rPr lang="en-GB" dirty="0"/>
              <a:t> les </a:t>
            </a:r>
            <a:r>
              <a:rPr lang="en-GB" dirty="0" err="1"/>
              <a:t>nouvelles</a:t>
            </a:r>
            <a:r>
              <a:rPr lang="en-GB" dirty="0"/>
              <a:t> </a:t>
            </a:r>
            <a:r>
              <a:rPr lang="en-GB" dirty="0" err="1"/>
              <a:t>à</a:t>
            </a:r>
            <a:r>
              <a:rPr lang="en-GB" dirty="0"/>
              <a:t> 9 </a:t>
            </a:r>
            <a:r>
              <a:rPr lang="en-GB" dirty="0" err="1"/>
              <a:t>heuthes</a:t>
            </a:r>
            <a:r>
              <a:rPr lang="en-GB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J’m’en vais r’garder eune séthie à 6h30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J’m’en</a:t>
            </a:r>
            <a:r>
              <a:rPr lang="en-GB" dirty="0"/>
              <a:t>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r’garder</a:t>
            </a:r>
            <a:r>
              <a:rPr lang="en-GB" dirty="0"/>
              <a:t> un </a:t>
            </a:r>
            <a:r>
              <a:rPr lang="en-GB" dirty="0" err="1"/>
              <a:t>dotchumentaithe</a:t>
            </a:r>
            <a:r>
              <a:rPr lang="en-GB" dirty="0"/>
              <a:t> </a:t>
            </a:r>
            <a:r>
              <a:rPr lang="en-GB" dirty="0" err="1"/>
              <a:t>à</a:t>
            </a:r>
            <a:r>
              <a:rPr lang="en-GB" dirty="0"/>
              <a:t> 6h00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J’m’en</a:t>
            </a:r>
            <a:r>
              <a:rPr lang="en-GB" dirty="0"/>
              <a:t>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r’garder</a:t>
            </a:r>
            <a:r>
              <a:rPr lang="en-GB" dirty="0"/>
              <a:t> </a:t>
            </a:r>
            <a:r>
              <a:rPr lang="en-GB" dirty="0" err="1"/>
              <a:t>eune</a:t>
            </a:r>
            <a:r>
              <a:rPr lang="en-GB" dirty="0"/>
              <a:t> </a:t>
            </a:r>
            <a:r>
              <a:rPr lang="en-GB" dirty="0" err="1"/>
              <a:t>gamme</a:t>
            </a:r>
            <a:r>
              <a:rPr lang="en-GB" dirty="0"/>
              <a:t> à 15h45</a:t>
            </a:r>
          </a:p>
        </p:txBody>
      </p:sp>
      <p:pic>
        <p:nvPicPr>
          <p:cNvPr id="1026" name="Picture 2" descr="http://t0.gstatic.com/images?q=tbn:ANd9GcRoToWsx4sQHQHOBmLLfhUEM7a3spO3q_GYxLDVaA87yNfR4541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372"/>
            <a:ext cx="1628853" cy="114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BDAAkGBwgHBgkIBwgKCgkLDRYPDQwMDRsUFRAWIB0iIiAdHx8kKDQsJCYxJx8fLT0tMTU3Ojo6Iys/RD84QzQ5Ojf/2wBDAQoKCg0MDRoPDxo3JR8lNzc3Nzc3Nzc3Nzc3Nzc3Nzc3Nzc3Nzc3Nzc3Nzc3Nzc3Nzc3Nzc3Nzc3Nzc3Nzc3Nzf/wAARCACfAKMDASIAAhEBAxEB/8QAGwAAAgMBAQEAAAAAAAAAAAAABAUCAwYBAAf/xAA+EAACAQMCBAQDBgMGBgMAAAABAgMABBESIQUxQVETImFxgZGxBhQyQqHwI2LRFTNSksHhJENygqLxNDVz/8QAGgEAAgMBAQAAAAAAAAAAAAAAAgUBAwQGAP/EACoRAAEEAQMEAgEEAwAAAAAAAAEAAgMRBBIhMQUTUWEiQRQjMnGBJKHh/9oADAMBAAIRAxEAPwDXHjaL+EE/GqJuMu46/M0iya6Cc701DAsmopsl8/49T57Zq5Z7qblq0+9KWuZFiIiUFhyzTHgkd2YvFknfxSxDI65VQNgPQmsOXmR4taxyr4oTI0kHhGpBOGBLkbZ50SLsZEIlAc9CTSriXEmWbQmUK7MvY1Hg95o4lAWUuCSGUHB5cx8QKtc9va7l7VyhAOrT9ou+YiRkaRjIuMlTscjP+tLJ7iRTpyxJ2VQSSfYVbxC9+98QuJ8MmpyMNz28u/yq7h4AjmumGpl8i9wMDYe5P6CqMvL/ABsfu1fhHDF3ZNKVz/eY8GVZYweRYkVSXkz+N/8AMa0N2rC2lju0VNSHGlsg/oN+VJIomdtLIyOACVZcHB9DVPS+p/lgiQU4f7VmVjCGi3cIYvIP+Y/+Y14SSdZG/wAxpi1omNudByWsutY0GWdgF7U2c9rWlx4CxgEmgqxI+M+I/wDmNSWaQN/ePt/MacR8ItRqSWVmmVRrIfAGR2x9aVXdq0FwyRl5o8ZDIpPzxS+DquNNJoBo+1pkxJGN1FXx8QlTm7Ee5qUl/K2NLMPYml5YA6ScHsdj8qkCM/SmDSx27VmII5RgvptQ/iP/AJjRS8QlCY8R8+5pTmu6jjnRaQo3CdW1+4OWdifc1Oa8Zhgu3zpIkjDrVjSnFeDAvaim1vLL4K+duvU969QtrMxgXfv9a9UaVNpbXfWuhTTrgnDrbiMHhOdNyH/EHwdJ5HHXH1oXvDBZXmt1bJI2cdc1oLS7a6jRE8iCMLcAEg6gchs55HHxoC44TdQSyKsRlReTr+Yeg7+lX8DtZjJ47ExxDykFcmQYO2M9ME0n6iYsmIiN41hasfUx242Urzh73SwSWv8AEkbUhGoebGTz9MEVbZ8PjsF8eY5uPB1aXwAhBIYfDAo+HStx92TxCz75Ix5SR5VA2A9efShePS+LHcLCw1BtTDH5WYZx74X5etKI5i7GGKXcmv8Ai1FgDzIAs4ZDIxkIwXJY/HemnB31RTwfnyJFz15f0HzpUFxipxu0TrJGSrqcgg10ebid7FMTfrj+lix5e3LqK0d9LHNHCibsZVYr1UDc57cqU8Yk0XkIXGtYzqPudvoaGT7RTvHn7rEHI56zj5Y/1oGOd7i5kaVyzuQx+HYVzXSMdzMwF21WnWXE/wDGLgEYLiQuTUkumjmilYFtDZ0jm3TA9d9q7FpiPLPvR9osdxPHpUakOsgctth+pHyrqsx7GQOLuKSOBpMgpGoHaTUZIlkJBdNOSPTnzx1NEFsbcq9wq6uk+zwtb+KBbx2YFLckqq5/E3r19zVbsdydhz5VwuZGIy0MNkp9A4uvUOF11SRdMiqw7MM0i4jw0Wo12wZoicBBliD6dSP37PLi2uhEpZJbdmOUZlBz6f7bGosSQDpBcDvXsbLyMKS7/oqZIY52rLSRyxFRLFJGW5GRcA1zNaF83NrMLqLwgAfzBuX5qz4Gw2rsOl9QOY12oUQkuXjdkiivBsV0tmvBfSvFTyFNgsaNtf7hfj9a9XbVD4C7d/rXqG0VKAiOK5hlIOdxvT+2s4RFiXdjyNDz8NIfCkHPKq9YPKnSgrS+uLc5Rta8tD8qM/tW4JJ8EZyCuJCNOPhXF4bIoyQBRNtaQhT4vOsEmBivf3NO/lXNlkAq0VaX0c0fjQppaMlm82OXdfc+1V+JHLaFUgMmpMAs25x6YGMHrvQr2ASVJV1MitllUkZHbbn3xRSFdZngLGJdiByP8w70g6j/AIdAC/BpboD3OVnrq1e2uDGwIBAZT6GqtBxyrRXESyxxq5M8sZ1ErgHSf2PlQs9pGBqQ7HlTrpWf+VBTz8hysk8PbfY4WY4eoOkEb4FcukaGYOmxByKkwNpfSRHkHJHsdx9cVbdusq4zvSeQuinJHlddEBLC0HghE2x+8IJE5dvWmVnNb8L4dLf3jBY3kC5PQatI37Z+tZ7hkiR3QjmuJYIZNmkj/IejEdQOvpWsWxD8Nfh1+scy+aKUHkwJO/xBB+NaeoZwlx2353SMYP48x3/hWcP4jw/jVn94sm8SMMVOVxpYdKG4tYSXlhLaQXT2zuQVmHmKYIPcZ5d6MtbeCztktrWJIoYwAiIMACuuQOZA965t8lSBzBwtjW/GnKTSOLOysxJLMtpGFM02zSuBpLEDl1+fpVDtpRmwDpGTk42qTNVckbTr4C4JkyDnou2T+uPjVmp+ZkC+So0tgjNIK5lubuMRLAY0bGrJyT6elCPZPHjUuBWjjiEICvue9dlWOTOoZA5V3GNDHjM0xigkMrnSm3FZnwDRdlaxkkykAUdNbRhsr5mPJR+9qrkiaNCXQaF5lGzge2KKTPgY4Mc4AlC3He4WAioLSARgB169PWvVdDYP4Ywa9Vuv2h0lVyKi4CtyqvUVbWG5V1re4aJZfJhgDsdwT+X3oiytXju4vH0kMcacg9O1DqC8hWnkJOeteSKaVC0aMwHUUa9iZ72cK6pGrAnyHl6HlmjuFxqkVxGhyFcgUJkAGy8khkkYacnHp1rqiWCPWpbwg4LhR+/lViwuVZ1yVUZby4wO/OjLaMvwmdAd2m57enrVWRHHOzQ8bI2Oc02EGrB1MkLeHG50ahvtnmPjtipsY2infWgEe4Oea9vfOaourURDQs7F2OWjTG3q3b986Q8S4utkGitpBNc53bmkft3P764pBBgvw5tbXfFMGn8gaQN0L9o2WK5gdyElk8pj6gdCe3bHrQPiEil9yWuCxlYszZ1MefvVtpMZUxJs4G56EdxRZDu48vT/AA2dpgjP0iWANaf7N3huo/uzHVcxjZesqDlj+ZeWOo9qy/PnVkRkikWWElZEIIZdiCOVUiv2u4KsyIO63bkLWcYW4+5s3DpjDKzY8RU1Bd98r+lB8Ns7wv4nEry4uAF2RlVEJ7hQPrRUE8vG7Z7mzbwuLwLmVEGBcr0bHccv/YqH9lcTaBZ+K8RjsIWGQrNhiPYY+tVvwpA3SyqP2lQLR+80fCKlmSI4O7YzpHP3PYepqEc0quZG3cjGx2Udv0qjh939n+CSSzW8tzf3LqVPk0pg8+eM/M0oj4peEYRwByxpG3xxW3Bix8P5P3cq5YJ8g0wUPadTXsuSTmq7W+E10sDyBQ2cjOCfT9aUySXEozLM+OwOPpQxGjdOY3yK15HUGvjLIxuVEfSntOp7lsTEDcBYVVTpwSBgDfrjn6fGoXsRijEays7zAoA2MDO2dv3tXI5JyQYGBZgAy+GSQffIA59aICCztYLt5DJPcTBNR30jP+3p6Ck2NhSzyhzuFVPO2MEBNYGQRKK9QUMh8Meda9XVUEqtTtLZ7WXTIgIZdPm3wSRnfrUD5beC4VQ0iF9Z7jl9KWni94XGplY5wM9K6Z76cR6hqCkrjB3zv0FSGnlAXjhOVf8A4aIBhg8yOtRc6mjVNS5GpgvIbdaSR8SYERyg41YwuwFXT3j29pJMxYxcykO+rtv2+VA+mhWRgvNBGtcxxpNGhctIunyYynxzgUmv/tBb28QhMusDfRBzJ7lv6YrN8R4vcXmUB8KDpGmw+PelZpfLlnhqcwdNFanlM+IcdubpDDEBBAdvDj5kep/fxpX7bCvYrtY3vLzumscTYxTQq3BbyrsWIANGRwg4CDAXljtVvA0t5r4LdpiCQGNWJ3DHk3t601HD3sZ2jn6cmxsw7isskny0K1j2h2kq77McLW94ukNygMWhmcE9Mf1Iphb/AGWlPGGt7gn7pHhzPyDr0A9T/X0q77LL/wDYXCj8MPhg/wDUf9hToyyNAsLN/CU+UfTPtRPyYoI29wb8pbkTS952g+lnrL7NcTt+NSyWj/d47dzoncZDDngDrtt2rN3M09xO8txIZJGO7Mck/wC3pX0aKVluYmndmRdtt8bH95rOcZ4Pw+x4SZ4RcSXEkoSMyMAB1Ow9AedWxzMyGfpmvSiGctkuUWTQWVByfjir1cpVMQJmlQLI0gySoQ5AA3p7Z/Zfit06/wAFIFPm1Tvg47hRnPxxUNhe7gJjJlxRj5FKzKSOew571ouA8EY6b29TSi4eKNubHmCRRdrwmx4fbvOokvLqM4VyuVBGOSjYc+uT60dDxECz1yZDOAACOp23phBhaSC5JcvqmsFjOF17jWbgh2CBMqyLks2+RuOlUyGReDcPAVcxTxhxImSMnGB8xVlomqFCQc6jyGc8qncok8BgZyhVllORzAIOPc6aYjY0kp8qnEFuTE9zKWU76eX1r1JZYwJZAts6rqOA4JIGevOvVbp9qrX6V0NqIbmKR3jbz5KB87/GmpklVyywiNjkfxDgnftSaZ0u1Kpbx6uhUEY7+9VSOxctcO7OP8Lcv0qSLQ3SJvoVQPMZYwWOSv8ASqYJljcadYyMgqcb/Sibe1tJbJZUIkmA80ZcIf1G9TksI/usd3sMDS0YBJ1ZI/YoCB9og53IS674bb8SXyBYLnoy/hf9/Os1d2c1q/hzxlG+vqD1rfQcHkeESghAWx/EXGAOvp1r3EobZY/Dlkjul6qRuPUH/wBVhnxmu3am+J1B8ez+F86xtnpUHVnzHGAW6nOMCtNxDhFglvJPG88GkZCFSwJ6AHufelFtbnAGAepI6mlkzTFynuPM2cW1UDxIk1BVYDOVUdPStRwzilrxGySy4k2MD+Dc5xj3P7zSl4giY64oGMCNmQfhO4H1FZHAP/lXywh4W84TbHhdrcW1y6mSaZPDccnUYPz2O1MPSk3B7eT+xbVxIzCVnykg1AKGxsD9OVMlMasY0CjbEapnX6ZHM9zkH0rPkYz53UTu0JI6QtcSd1fkc6E4pxj+x7HW8p1PnwIcDLk9eX4R3oTiHG4+HxTHXbTXC7LD4hBDdynP9cVh7u5uL25kubyRpZn/ADHoOwHQUXT8btfqE7+FayIzHjZN/s7H95vLmSTzO6gMx6l3GTX0SUv4rMjaGI059M18/wDsgyi6n1dFQn4Nn/Wt9LZSO+VuiB/h08q6LGNMtL89tSkBVWkYijliQAKW1ZJ5mlPHbdbeC1CD/nA+v73om8Wa1Kl7eS5YZ83h5/QGhJOJzEkx2IdhuVQgkfAZNbmeUtcdqRdkqmCLU2jzH060v49aSTTwtAkjgAZCKSM5POppxO4d9CpDE5IAR5NLf+S1dNcX8L4mt3A6FQTn5YogKNoSQRS9HFclc/d5uZ/L616r4pbrQMzKNzzV+/8A1V6h3U0EhQ3ByAjAdPLsKnGJkVg8es9BzzV68Qnm8qwQoCegO5706sEkCCS6VNXMBRjFeMoaoERKWWPBZLoiUq1ugIyw6/Cj3ueHcLGmNfElzu5OSTQ3GftELYmGGPVtjOaVJxS3uWJntgurroBxQBxkO6MgMGyvv+K3dyWLOCgOyg4oNGMkoLZJP60ckNhcKAHOrVghdj8uvwq9OH/dYzKHL45LjBYnkPSjfpa2+AFW3U40kXHZcCKyQ4xh5Pf8o+p+VUWqhUyAKocSSXkhn/v2fDr11dgPp6VN5QiY3B7GucyJhK8kLtcKFsMIaFy5fJNLnb+LgKTpG+OmalNM8khiiUFupPJff+lX21sAoJ2HMk82qsfEbrXzsnsX2nt7bhtpbRcPnlkijCks4jUnr3P0oN+Lca4rJ92t3is0kyAsQ3O3Vuf1oLwy7iOJSzMcKoG5NavhnDk4fYuTGk1y5xJncL/KP3ua247HTPsCvaT5nYxW2d3H6WXi+zl+GOpUUHdmeQb+uavj4FCv9/e6j2hiLY+NaWxuY7WeV5bRXOBpGkZBz61XOk06tJIwBbJ0AjYUwGE20qPVJKobJfw+ysLKXxI3uWZgUbUuxB+HtTC44rO0Yj8o6BwpB96FXQAU1HUOuPrR4sYba1+98Sl8GCNckdf36DerRHo2CzSzmU2URZXkyon8Zm7h996vubnSBMYlYjkxHWgLC5gvoTPaxGNFfRpJye4PxFWXb4hPM5HfapLUAOypa7iunLzWxYqDvrO3Wr7Ga2ZiRCwPdpCaUDcNRnDeZXqRUhQmqzADaJOZr1URHyDcda9ULyG4Xa5bxHHlX9TR3EJzHCcHzEYFXrGIY0jHNRn40tvG8WQjoNqp1airAKSFofEuXMnZse+Nq6kAL4VTgHrTL7vvk15I8ScqO6CGlX92Vy80uldtTHkB603sbaQ4kuCxCf3cb/k9T6n9BnvVNrFqmXX+FBqx652+WDTbZUwK53que4kwtO32tsEIHyKHaFOZVc98b1jv7BvLq4nRHVEViBLnIJ6AAdfpWuuHLERpsz9R+UdTU3KW8BJIVEFJYpnxn48lMWTOjGywc3DH4a6RziMHGrytnbuT86Jhsbi5wdPhxf43BA+XM1pFNvdziZ1QyoPKCM6Pf97UVAiTzGN5NLndUIxqHpXV4uCSwPn58LPN1d9aY+fKTWkEdiQLeJmkYbzONyP9BTK3XTDpkKqSdbMDsoHc+lMxw/AwCnoMUs4zC5aHhlu+ZJ/PKx/LGOnz+mKZxlgFMSmRz3HU9LLbjMd3fG3kTwreU6YJceb4571p7ngUEqBraV4JVAAbUSD7g1leMx2fh+HbW0rxWw0y3EYOE9W7nny5U94dxKS7trWN3BbSEfT+dhsD7Hn8asN/SqbR2chLLhzw8Qd72ONfD3TDeVjz1D0GM70Rd8Kl45ZSXDSFAPNaI2wb+dh68h2HvV2gX10yvgRv+P8A/Jen/ccD2zTWSUupLEJGoyc7YHrUOcSUTWgBZjgHCLqyguXunSGGVA2lz+Ag8yeQ2zXJZEli1IwaNvwsOR9qdTWK8XBW8DLat+GLkW/mb17D9iuD7P2dlatGtxMIwdWXIwv6cqgus2pArZZ5V50RaDSSRzG4NcnESO7Wki3EatgMo596shGGr1r1JxFBDJGHBAzzGeRr1DwyHwxv3+teryLZFNuGY9KVAZJzzzTSB1wyt3qqW0QuXWUAHpStmS1l6loLCeEAwGKlbWxdtb7J9aJ0Qw7klj+lUzSPN5U2HpWPK6mAC2NXxYxJtyrmu/DulYIWQLoKr+L3H6/OpvxNNP8ADSZz2MZX5k4FR8NYhnGTXFi1HXIcDrSI3K+yLK36WNC9BdSqryS20jseZhIwB0G5BqEkktydUqeHGp8seoE57seXwFWvKCAqjCjlXWAMYZTuR5hXQYHT2sqR43S2aezTeElucQXCyPq0qdyvPFObaSG4iWPCmQDWuWJV16lTz/1HtQl1B40bECkq3Eti4XWyxhgwK76W7jP7NO9yKWGgDa39vdJINP4WGxVuee1Klie/v7ko5jEjaJJRzCAYCr6nGfTNK+IcUiNvE4nCS5B1RgnWmd9O4x7GruLy3c1sLfhOhLc5DOG8zDfPLlvzJxUMj07qXPtF3nHrDhmiy4fCZmj/ABRxDIA6570ugubdZEv+GkpbK+ZoCf7piCB/2k/I+9LeH8PuklSSKJ1yQVZd84PQ9RTwcLS4lMpQwOpw0mceXqCOoxmrbaDVoN3BN+GxGODWe4QDvgcvYEk0RpFxKUbeGNvN/Ow/0H19qRSXs/C5Zklma68bU9uy4UI22oe24PxpZDxXidtezSBkMLLpW3kLHR3wdsfKvBpdwpLw3lavifGbfhkPiXDanfJSJTu39B61mZOIy8alVbkOyO2kRIdKjblnqfehUliupZp+IrKkhAzIdJU88YyRttyqzXYx3iKkkgfxAAn82xHLPT1r1Bo9oNVn0i7Lgj2ksv3ZZ/DYA+E4BC+oIqxlYEgDBG29dPG7rxrm2s7cmSEZLachjkDnv36ipxNLdBpJW1yAnXpcNjHXbl0ob8qwVwFZDq8Mb969U4seGPjXqhFSukDK+tDlTXCitvqxnoKrgedF0vESvbUKk4Y7iIr8RSPIxHk7LYySlzwkHM5rjEAYAqp/FAwI2PxH9aGkF2TtER/3D+tZW9Oe47qw5AARWtFGW39KolmL7clHSqRb3bblD/mH9amtpcHnGfmP60zxunsi3PKzyTucpBhVinPKpR2c3VP1FXrZyr+T9RTIDZUIZwShGSBkE4PY5pJxGINnFaVrWUj8H6igbuxlK7R/qKJRSyVtEYj96diyRMVdF5qDjDe2dvlWy4Zw5bqwidbmSLUzEhMbnOOoPQUgjs7y2uhJHCGwd1JXDeh35UyurWzN1tw5vDEYAeKXQRkZIAzjAzUFxIpVhtOtNTweUIEHErkbAZ0pt+nbaoHhlpGgWfiEuB/juNH0xQf9h2s8DeCWD6dhLnJ5g7g13h3BoH0SCwCvEoJLPqOrfON8VUT7VlekLx5GdLccIT75b26ssnhvrbzYOM53OwOPWk0PEbQouthCfwlCCCp7b1tU4Zc2qBYLaJF1BlEQVdyMZ59veibuJgIi9rG7H8TEKc+m4qyOYj40q3xXvazfDreK4WfxZLRUTBzcE45NywRV629rHF/86HWWHnsrMMfYEhv2K01nbW06gmziXB8wKLXYDMkGCkcTAkaVUEYzt17ULpCSjbFQShLKOW5fNpezZGNdxKVi+C53+XejOFeLbRyCUW8aIdCwwJgKR1yefyFXXt+9rENSnOMZ2Jb4chSG9vOI3hKxQmJDsTrUsfjnagsuR0G7p2OIWL+You5PUV6k9rw+X7umYv8Ay9fevUWj2o1lf//Z"/>
          <p:cNvSpPr>
            <a:spLocks noChangeAspect="1" noChangeArrowheads="1"/>
          </p:cNvSpPr>
          <p:nvPr/>
        </p:nvSpPr>
        <p:spPr bwMode="auto">
          <a:xfrm>
            <a:off x="63500" y="-1019175"/>
            <a:ext cx="2171700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0" name="Picture 6" descr="http://www.internationalhero.co.uk/s/superted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0633" y="5417337"/>
            <a:ext cx="1512168" cy="1469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8" descr="data:image/jpeg;base64,/9j/4AAQSkZJRgABAQAAAQABAAD/2wCEAAkGBhQSERMUEBQUFBQUFRQQFRQQFhYUDxQQFBUVFBUUFBQYHCYfFxkjGRUUHy8gIycpLCwsFR49NTAtNSYrLSkBCQoKDgwOGg8PGiwfHBwqKSksLCksLCkpKSksKSwsKSwvLSwsLCksKSwsLCkpKSwpLCkpKSksLCkpLCwpLCwsLP/AABEIAKoBKAMBIgACEQEDEQH/xAAcAAACAwEBAQEAAAAAAAAAAAAABQMEBgcCAQj/xABLEAACAQMCAwQECgQLBwUAAAABAgMABBEFIRIxQQYTUXEHImGRFDJCUmKBkqGx0iNUgvAVJDNDU3KiwcLR0xYXRHODs+EIY6Oy8f/EABoBAAIDAQEAAAAAAAAAAAAAAAADAQIEBQb/xAAoEQADAAIBBAEEAQUAAAAAAAAAAQIDERIhMUFRBBMiMmFCI3GBkaH/2gAMAwEAAhEDEQA/AO40UUUAFFFFABRRRQAUUUUAFFFFABRRRQAUUUUAFFFFABRRRQAUUUUAFFFFABRXzNLZdTJcqqkKvOTBIO3TA+/PSob0SlsZ5oqlKFK5UsxG4KseL8d/Kk1t2oxI0chU7r3bZHEQdmEijkynyzkVHIlS32NNRWfu+18cMqpNhUfAWQHIzkD1hj1RvzyeXhWgqxDWgooooICiiigAooooAKKKKACiiigDi0fba9P/ABD/AGY/y1bj7X3h/n29yflrM21M4Erq1Erwedx5cj/kxhN2wvR/Pv8AZT8tV/8AbW9/WH+zH+WiW2yM0tltt6FMPwWusi/k/wDY/t+192ec7e5Py1aHai7/AKZvcn5aRaenSmi2uaXUzvsPira7snbtTd5/l29yflq/F2huSP5Vvcv5aUtZnIq7LcRQrmV1XblnLfZGTVXM+ENVUu7JX7R3Wcd83uT8tWP4eucfyre5f8qpScAUyswEaqXZjsAo3Of8qQRekS2Z+Hu5gpPCJCFPPke7B4vdk+yq6Xoum/Zo5u0tyP55vcn5ahHae6/pm9yflqC/ljEfetIgiwG7wkd3wsQAeLwORUvwUFQykMpGQykFSPEEbGp1Poq+ftla67W3gG07D6k/LSG79IF+CeG5cfsx/kqbWn4cj981l7inTjnXYxZc9y9bYxf0j6j+tP8AZi/JVeT0mal+tyfYi/JSmRKqyR0PHPotGe/Y6b0oan+tyfYi/JUTelPVP1yT7EP5KQyJVd0pThejXOWvZoz6VdU/XJPsQ/krwfSvqn65J9iH/TrMstRMtVcr0aJts059LOq/rkn2If8ATr1b+lPVndUS8kLMQoHBDzP/AE6yRFO+z6xxKZ5H4GBxGFOJMfKZWG6+GcE4zjnsm9St6NGPdvR0y21e7mCxT3cjcizEL3jHrwIijC+ft3rfaHbwxJ/Oltge9lOceTMAB5V+ebjUppCSjsEfnwlkUnoWZsF+vOmVhBHGvFPcyAnYJAQDnwaRwceQXNc7b3s6Gk1pHar2/wBPtOJxGgZzuw3csBscgk9eYrBaz2kWZ8xRTrjYM7LIPJfl/jWJutft4viQd4+cl55DKB4Du8hD+0D5Vbse3l/cukcRAQnhCRxxopBOMcCAKenMGp40+oJzJ1C1f4ZZkyowkQcXFICocZwcEjGemDmsD2l7a6nale5uZUiACBSI3CkDYBihJGPE9K6rdTLbWCxztiRoyOHYEsRhjwjAAxnOBz2rkOo3qnKOQyNkMj8x7/b19lNVcH1F1PNPQs/3t6r+uSfYh/06P97eq/rkn2IfyVmNRtwkrqvIHbx4TuPxqAVtST6mN7XQ2cfpX1Q/8ZJ9iH/Tpla+kzUzzu3+xF+SsJbrTuwjqGkSjc2nb3UDzuXP7MX5KaR9s70/8Q/2Y/y1l9Php1DBVNIsMv8AbG9/WG+zH+WvB7ZXv6w/2Y/y1UMNRtDRoC43bS9/WH+zH+WiqHcUUaQCy2endm1Z5Rim+nz11LR5fBXXTNBbw1V1Ky4QWOAACSTsABuST0GKZacc0t7aoZPgdmNvhlwsbkc/g8eHkH15X76y1fE6s4la0LNL7yYBoSIkbdHkTjd16OsZICqenFkkdBTCSG9tyhM9tcIzAFJo+4m4T1RoyQTjOxG+NgTTufT+FthgDkBsAOgFV9UiAO/irjz2oS5vqytV9KXpFzTH74n1cY3GPDON6xOvsrzTJxsrM7KrRqGKtx8IJB2Ixnw86+6pqEsTJLAeCW0zcojfyd1bkhbiIn5yjhbh6qSRuNljXEcsvAxmQNKp7yA4nGWJPDkgdetOnSql6EZNucbflms7VWTw6YBxm49dO8lCiPiXJwSgJ4RxhAfb51kuzFo93dQ8DQcduoZYZeJFljQklkdVb11ZskMPAjbIW7r3aVobh4Ella1jh7lYm3WbMRIaYYA9Z3yTgbAVP6OtFSJPhlwcBC0wY/JijRlJHU8RZhjrt40jro1LXLf+CT0vLGlpDGXYSGTjVFI4GUA8buOeATgY6sfA4Xej/stc204e4keGAxd8IwTiViPiMvJXUbkc+WM74n0SzOp6g93cj9HEV4Izuo4d4oR4gfGbxJ+lWr1/Uemaqo2+oy8imehl9alyTSSQVfupOImqjLW+VpHAyVumUpEqtJHTFo6gkjqGiZrQseOq8iUxkjqtJHS2jZFlBlqFlq5IlQOtKaNcUVSKjum9boeEKoHiQP8AxU7LS6QesfM1lz9kdD476jW3vBlSSWPMkc/JfAUzubbvFUrjJGAincDpnoD7+VL9FtOI8sjn+/sp5bSgZ4cZO2f8vCue31Oml0KEOlIBiQx8QPxUDMw8z41fsO03wMkwqA+MBiQzj3jbyHjV0QEjhHq5+Nwj1j5t1qqNEBJPQch9I+PSo5EqBae0E00oeRy2PncsDYDHhV7U7fvIwy5B368j1Gffz51NBoGM59g9ledQxGpHtx9R/wDOD9VGyWuhkLhjxb8xt7v3+6vKUS8z519jFdOfxRzK7su2q1oNNi5Uls0rT6XDyqGSh9p0FOooNqr6bb7U4jgqhYpNDUbQ0zaGomhqCRW0VFXpIq+VJBl4o6sxwEbioraQGm9rFXTpnmsUJlvSrrBGa89pkb4bpUwOAkkyH2NKqIp95qzHpZxlalvrQywlDs6EOhPRhyP1HB/ZrNSTOljblaLzho2JXMibccYOW3344s8m8V5N7G3MWtTx92sgPErowUjYbHByT8UgnGDuCOWRXhtSjCC4ZWXiAjkIye5GTxcajkFccJbBxjPLJrx2iitLSF5b0kRls8Ck8cs2Nu6APxyBgsDuOZwBgVKXsmoq54mE7d+ju8lh+GrcRzwLF34QAxPHHjibhj3UkDOTxZODWQ7F3kBmIv7q4t4lXjVrcFnMgIwnJsZGTnGNq7h6Pe1H8I2k2bYQQpIYYkUHumt2XdeI7OwPFxY29cVwa8s/4O1MpKiyLbzglJAGWSIMGAIOxDJj31kdPubZla4tdjpmt9o9BvljjknuIWRVjE6RsrsqjAEhCsHHmu3TA2rQR9i4LnTTFpd33g4g5kkfvRIy8o5uEAxjO4AUYIGQaPSd2X+FWsK2kiQxMO8CxxosUvxWTjZQGAwQdsj2cq4f3l3pdz6jvBKADxRNsyHl7GU45EfVU/clsNQ/tO86ZpIs7dYuEqVGDkgsznd3JU4OT93lWe1OTiNMdA7VjUYWLL3c8eBNEehYZV0zzRunh7iY7jTSTyrVjryYPkQ+yMzJFUZhNPpNPxzqnLBWpXs5dYNCh0qvIlM5YaqPHV9itaF0sdVZEpnIlVZI6q0MmhbIlVnSmMkdVpI6W0a4oXstVrrSZAvfBSYyxUkdGGCc+HMVfdKcdl9SVHMUu8cuRg8hJjA+o8vdWTNO56HT+Jc80n5PnZi2DROM4JXhyOYztkUx0/szwnPejHTKnA9rGqV1pvwV+8j4hC2CytnijHRj4jofDY01l1GWRAIJOHf1jFIgYrg4wfDOM9cVzXJ2lWiZOzVwcFCkisecZyFGfle00+/2TxGDxesBkKMBS3tJpNo1zLCMyMztvxGRs7bcIUgZI8ckU01PtpCY17qRTI5EYUes4bIB9UbnG/ntVeCRdWtbK0mmhQF4lz54GfM8z5ZrC9r3ZH4eh5kcsdPwPurS3/ZGaZjJwDDAYMrBSp2yyDiZlO3UDnWZ7ZROrDKoBkDKuXPEAdiSo6ZpsSuSQnJb4mcqWIVFViAVvZzxrYJWu0eDlWZ02PlW20SDlS2XRpNOt9hTdYKj0+32FMxBSyRe0NRPDTRoahkioATzx0VNejAr5UkmDjiIpxps5B33FSW1uDT7TOz4fODjAzvy8q6N2vJ57DhafQswXKlBjY9c8vfUJvuAsSMnpndfdVuPT+DrXs6epIbHI8h8X/xSE0dDiymi9we+ZWMTetKkILOrgbOi82JAUMvM4BG/FnndlZy67eNc3QaOzhPdpGuwCjcQofHGC7DxH0cMvSbrbz3Ntp1oxVuNJZGUlcStumSDkBEy58x4U2u7VYwBHNNGcDiZWU94wGC8iMpUueZOM0vXNjXX01/c2mnX0UUap6kUa8MajZY14iERB0GSQAPE1yb086BwTQ3SjaQGB/DvI90J80OP+nWj0xEMqPMWmaM8SGYgoj/OWNQEDfS4cjxrRdu9B+H2LxLjjPDJGW+KJFORk9MjiX9qouNE48ifXYk7Aa38K0WIE5e0k+DN48GP0Z+yyr+xXO/SzaYlgk+cjR/WjBv8dVtBjutL1CKGctGsrIJEV8xSxsSqseE4bDbjO4Ip76UR3lujAbRyDf2OpH4hamVvG16Ip6zS/Z70+ZoRpF/CvF31vJZToCFEhtsoAW6NwBCM/wBEKgXtndi5aZ2AHxTAQRAEGTw8PMH6XP8ACpuyF+G0mBW3aC/mAHXgktXO37RNJu244ouIcwwyB8w5GGPnirY4+x0Ly5P6qj2dP0q7S8t0niBCtxAg7kMh4WGeo658CKqXVifCufaa1xb2scXeMsfH8JAQlf0jKuCWG5xwjbxzW47J9pGvBLHKAXhVS0i4AbiJADKOTbHl7hV1ue4qpm2+JXmtapTQU+u48ZpXOK0SzFkhITzRVVkSmMy1SkWmGTsyhKlVZEpi6VVkjqrGzWhdIlV2Wr8kdVpEpLRrizRWmtyXS4l7vKYUKPjFcAFmHLcj760XZiHueLu0Byc7klgMAcIJ3AGDty3rAaVPwTIeQyFPk239/wB1dQsIAQDyPxTj5wJ5+eRXLzzwfQ9H8TJ9WevdE17qzhW/ROcbc9qy93pamHvGAFx3nfBwMlTnIVc/JxsRtnJPOnV9eujACMuh29Q+sDnG6n8c1FqOrBQEEUvFnPAycJz7SfLpmko3/R2e1tpe7yZFGQNgGzy5cx+Ncx7V3DGYoWyFwcchxHfPuI55rpMt0EtzJNhebMAc4UdM9STtXIr25Mkju3NmLH2ZPL6uVPwT12Yvk10UkIq5bLVRaYWi1qZiQ+0qPcVvtBt+VYzR4txXRdAt+VLYw0thBsKYCGvtlBtV3uaWSL2hqrOlNpIqW3uwoIM5qj4Boqjrlxzoq6AisYtxWz0/Tcwk8Trk4yjcJwOvLxzz2rI6ditrMtsiIWOSAPWQycWcDO6Hx6VoyM52BLQivHe2yRHe3Wd/V7mTHs3ZG+41Y0fUXkRmntpbYLviYxniXHMcDEjHUED66hu+0scYIjhupNyfVjZuftkYVW7Q6wPgFyy8Sk28xCuvC4PdsMMOhyaW00OTRzfsITc3d5fPzJIT2NKSSB5IoX9qm+qXRJxmqXo6ATTyeryyMfIBFH4Vb7rietOBaWzB82nVcUSaRGxYYzzppf8ApbtLMd0Q9zIuQRCVEanwMp5n+qD51mO1+pvG8FjbtwPccAkdfjiOVuBUU9M7k+zHic6BtLtYBwrbw4G3rRozHG25YEk0u28lanwOwwsEJ35MnqHbzT7y6gmvLe5VYSTwxyRuXBIKhjhCFBGcDxNO+09zDdadO0DrIOAPleYKEPhhzU4B2NTT9l9PuRhoFjY/Ltz3TA/1RlD9a1mda9F91ahpbGQzxcLBgg4Z1jIPEHj3DrjPxc+Qpf3RtPyaPsy6cvsL+xlnPwlSCkTjv1YjHEctEGXxH8oM/RPhTvVLAGGSPGSynHVuLmPvFeOxupySgidy44Y40kbfhSIMFjJ6KAxx4ZOaatCVubgcLFESAcePUErcbcHFyyVIOPAVqw6UJPyc/wCTyrM6n+Ov+CrWJCIJCduFGx7CBhf7qcehLTibW6kx8aVI8/8ALQsf+4Kz3a6fFu4+dwrj9oE/hWx7Ea0mnaBHKQDLPJO8SH5T8Xd8RHzAIwT5gdaTne7SRp+ItYm37NBe2YB35n980ru9NP78qo9jtba4kCXrcLsfUdsDvT0Vugbw8fPnsLmSIq5UqI4yY2lJCxcY2KBjsSOR8DtzyBblxK8OezDT2ZqhNaVsLyx8OVJ7i3p03syXhM5JBVWWOp9V1yCI8Jbib5qYOPM8h76Q3HaQn4igf1jk/wB1DySiJ+Lkrsi3KlU5iBzIFLbjVXPNj9Ww+6l8t6T1pFZ14N2P4TX5Ms3uojiXg3CkMfAkHIHlXXNF1APErr6ysobbnjxHtB2I9lcQNN9C7UTWh/REFScmN90J8R1B9orBkbt7Z1sGsXTwdqhcNvsfOiZFA5KOtc+j9J6c2t2DfQk9X3FajuPSUpB4Ymzj1eJhjPtwOX77UriblnnWtnztxrvqdzgEMOpOVIYENsfYRvtuaxkKEjp/fXm7u2ldnc5Zjk/5D2VEpxTofEwW+T2XkhPhTGzXcVWstNuJMd3E7Z64wPecV7mt3jZkkBVlOGU8wf3x76dy2U46NtocW4rpWgQ8q4NaazJEcxuR7OanzB2rpPYv0pQFhHeYhbYCUZ7gn6XWPz3HtFVolHY7KLar3c1XscEAggggEEbgg7gg9RVxjSwKNwmKz2rS4Bp/ey4FY7XbvY1KJMjr11zopNrl3zophB7g1Zh1PvphFrh8aykUtXI5K6fFM8u8tT2NL/DRNerqUzQyp8+N4/tKVH40gjemVpcYqtY1oZjztvqKfR9PmyKdUlcEf1grf5+6tHp0frjzrMQj4FesTtb3Z2PyY59zg+AOWx7CPA1rbJfXpMdJ16NmVbvkuzMN2+n7nWopG+KvwSX9lAmfvU1t+01qQxx4/dWb9NGjnhtbpRtg2znwIJkjz5gyfZrUdkbsX1hDJnMiAQSePeRgAH9peFvrNJx1xt7NXyMf1Ma0KtLgbNPJrlpf4qhwGA+EMDgrC380MfLkG3sTiPVaS6xr0cBZImUyA8LP8aOI9RgfHf6A5fKI629FBWPiIZA2XxIczuzbmSY+J+aMY28BjRTVmPHLwr9jvUeyMUo7y1ZYLkDw/i82OSyoOXgHX1h7RtWajdz3kDBopFK97C++GHxXGNnUjk45g/VTZNYKtzq5fwpeIp4u7njz3UwGSueaOPlxN1X6xg1ROo/aGNY8v6fs5pr+iTzssCIeIt3hY/yaxqMFy3zcsPaSQOZxTxbAQxRCZuIwxiJByVVBLEKviWZifaa6Tojx3MDwOndTRkLNGDkpIQSkiN8uNhkq3UZB3BrE6r2QuTcNFjYKZDOwPcLCOb+YAPq8yduW9TFxt15IyY8ilQuxh9fvHb1YxjP1EDxPtp16PbiNrhBfSM8igJbd438WjwPionJH8D13681d0VjXc5Pt+MfOvfYzsuuptM0kjxRRcA9QAs7PxHGTsuAuc4PMVTJrltj8O+Ol2OuS3Ss3CoyOpHIVj+38pis5mQ4OFTI5gOyqfuJrSxKsMaxqzNwjHHIQ0jY6swAyfqrHeka6/iMm49Zo136+uDt7dvuors2Vn8kn7OSRtUwlqrX3irImdI9O9eKKKhskKKKKqAUUUUAAFdI0vQkWJQirxjCkhQ0kkhGWPEeSjlgVgtJg45o1+kCfIbn8K7Z2RsvXBIyRy9hPM1SmOxLyZy000cWJAiEf0qlR9bchUlz2KhmclhImUJ44pVaIlcANlwTsOm1b+/SNCRIjMwwAEALOGzw4+sYrmHbnXjbB7SMku4BkOdoo2GREoBODwhQd9geuaJ3sbSSW32MFI+M4Od9j4joahlPIe/zryz7+VeCac2Yz9Y+ilWGkWXHnPc9fml3K/wBnhrVSttWV9E8pbR7Itz7or+yruq/2QK0V1LgVQBXqdxgGsD2gvedajWrvANc416850yUBm9WudzRSzUZ6+0xIjZbjercMlLInq3E9dFM8zkkaRvViOWl0UlWFarmZ9C/IVkUpIoZTsVbka9W/wiAD4OBcIvKOVuGcDwWXk2PpDPtNU1amVjcYpdwma8Gdp6fYp9ou1891aSWraXcZcDhb124JFIKuoEW5B9u4J8awWi31zE7WqTNbCaRYpRIWjQMCU/SkDiUDiIP312qw1PHWsX6VOy/eD4dAMnAW4A9myy/grfsnxrn3ja6nbw5proaLTfR6lmA0rd/MvIsMRRkf0adPM/UBXm9uTk1X9HXbP4ZALadv4xEuEY85YV/F1HPxGD0arerWhBNaMLTMnypaE8s+9WrDUip50ulGDUYatbSaOQslS9m0F05KT2+PhEWQoJws0JOXt5D4NzB+S2D41tlljv7ItCzBJo2TbaVCco6EdHU5BB6g+Ncq0zUMEVquy+s/BrsZP6C8YI3hHfYwj+wSgBD9JU8TWDNj4vkjt/FzrIuLOR9sNFmtJGjk9YsMo6g8Mik4BT274I5g/Vnfej7Q3s7IrMOGSVzKy/KVeFVRW8DsTjpxe7bdqrFVkViqkBu9jLAHgkGxK55Hfp4+ys1cXZ60TPJ8i2S+C4ny4kyaxnpFiDWvEc5R1Ixy3ypz7608k4rKdvbxVtSp5uyqvmpDE+4feKba+xmbHW8i17OaUUUVzzshRRRQAUUUVABRRRQBqewmmcchc9PUX2k7sR5D8a7v2c00RpxEZOM1xP0Z9oEhuRHPjgkICs3JHPLPsP7867vrGrw2lu8szBFVcnfJJPJVHUnoBVGnsfDWjHekHtG1skkytwvwiNBscyk55HwHrfVXCrq6aR2eRizsSzMxyxY8yTTLtN2kkvJmeQnh4mKJ0RSfvOAMn2Uoq6F3XJhRRQakofqD0JT50W3z8lp1+rvnP99abUJ8Cub/APp9gkWxnkaQmNpuCOI/FRkUF3HhxcajH0K2msXWAaEQZnX73nXOtZu8k1ptfvedYTUrjJNNSAVXktFVZ3r7TELGkb1aikpejVZjetcs41yMopKsxvS6OSrUb01Mw3JeRqsRvVONqmVqsJ7DS3usU+029BHCwBDAqQd1KnYgjqCPxrIpJTCyusYpdxs14MzTMh2x7KyabOtxaswhL8UTqfWhk592x/A9R5Gtt2a7VpqEWGwtwg/SIOTD+kj+j4jp5YpwkiSxtHModHHCytyI/fr0Ncu7U9kZtOlE9szmLiykq/ykTHkshHXpnk33VgaeN7XY7U1OadPubTULEilTrU/ZvtxFdgR3HDHPyB2EUp+j81vonbw8KYX2mkE1tx5VSOR8j4zh7FMb4p3b4miaJjjjGAw5o3NXHtVgrD2qKTSRYq1p0pBq9rkhGC3FnQ01j4XYRyvgSjaQDpPGximHlxBj5YrLXdQ6Zq/dtdRE7NLHKo9s8ahv7cZP116u5N6zY50dPPfLqVHbFJu0VsssEgcZ4VZ1PUMoJBH4U2kaqF+uUceKsP7JrQ52mjCrc0mvZymiiiuQemCiiigAoooqACiiipAKZ6n2jnuI445pGZIhhQT15AnxONv/ANpZRQAUUUVAH0GgmvlFWIO4egLUf4pdxfMmSQf9RCp/7QrT69ebGub+g+74ZLxfGKNvsuR/jrVdoL3nUoDLa3eZJrI301N9VuNzWduZKairK0jV8ryxoq5UZKanR6rLUitTkznUtl6N6txPS1JKtRPTkzHkgZRvU6vVGN6tRmmJmK50WQ1TQvVVasQLk1JRdxvaXNOYLkMpVgGUjhKsAVIPMEHmKT21t7avRR460itM6WJ0jIdqPRjkmWw67mBjy/5bHmPon3nlSPSu29xanurlWkVfVKS5WZMdAxGfqYH6q6skhFU9X0uG5XFxGr42DHZx5ONx5ZxWZ49PcnQWdNatbM9a9qLOcbSCNvmzeoftfFPvq2JIl9bvI8ePGmPfmkl96MoScxTOnsdQ494Kmq1v6O40OZZS4HRV4AfM5Jq6vJ20JvHg/Lei3ZSGe8klU/oUKAMPiu0a4HD4jiYnPsHjTyWfNVCQihEAVRsAOQFeA9aIhpdTBmzqnpdkWi1QSDP4V6DV4Y0zRndbOUyLgkeBI91eat6vDwzyjwdvcTkfjVSuM1pnq5e0mFFFFQWCiiigAoooqQCiiioICiiigkKKKKCDf+iB8TXJ/wDZA/8AkWtFr03Os56Khj4U30Y095c/4acaw+c06FtFKrRk9Rfc0lmanV6hpTNFTOIvmmVaK9MlFSWLoNSKahFe0piMbROKsRSVXWva1ZPQilsYwyVdjalUNNIeVPRz806LCtU0b4qsKkWmGV9BrDcnFSfDCKX25q3VGkaJt6LK6qRXv+GB1FLTXg1HFE/WpDNtVXwqvLdg9KpV6FTxRV5aZ8c0KK+GvQqwryfS1eeOvMlRiglsx3bC14Z+Lo6hvrHqn8B76RVr+2w/Rxf1m/8AqKyFcrMtWz0vw75YZbCiiilGoKKKKACiiioAKKKKgkKKKKkAooooIOh+jheG2nb50gX7C5/x1a1K451ltFuGEAAZgONjgEgZ26VZatuKPt2c7Nm1TWguZRVCQVacVWkFXaFyyrIlFe5KKWzUux//2Q=="/>
          <p:cNvSpPr>
            <a:spLocks noChangeAspect="1" noChangeArrowheads="1"/>
          </p:cNvSpPr>
          <p:nvPr/>
        </p:nvSpPr>
        <p:spPr bwMode="auto">
          <a:xfrm>
            <a:off x="63500" y="-790575"/>
            <a:ext cx="281940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4" name="Picture 10" descr="http://blog.stuartphillips.co.uk/wp-content/uploads/2010/02/weakestlink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631" y="5653210"/>
            <a:ext cx="2085904" cy="120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t3.gstatic.com/images?q=tbn:ANd9GcQz8HHyrD7X2EAGEuUXOI-cwnKsyIQqXsNAUeoKRfdUEKYLzco-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801" y="5417337"/>
            <a:ext cx="1923359" cy="144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14" descr="data:image/jpeg;base64,/9j/4AAQSkZJRgABAQAAAQABAAD/2wBDAAkGBwgHBgkIBwgKCgkLDRYPDQwMDRsUFRAWIB0iIiAdHx8kKDQsJCYxJx8fLT0tMTU3Ojo6Iys/RD84QzQ5Ojf/2wBDAQoKCg0MDRoPDxo3JR8lNzc3Nzc3Nzc3Nzc3Nzc3Nzc3Nzc3Nzc3Nzc3Nzc3Nzc3Nzc3Nzc3Nzc3Nzc3Nzc3Nzf/wAARCAC8AGgDASIAAhEBAxEB/8QAHAAAAgIDAQEAAAAAAAAAAAAABAYDBQACBwEI/8QAQxAAAgECBQIDBgIHBgQHAQAAAQIDBBEABRIhMQZBE1FhFCIycYGRQqEHFSNSscHRJDNicpLwFkNU4SU0Y3OCorLx/8QAGwEAAgMBAQEAAAAAAAAAAAAAAAEDBAUCBgf/xAAsEQACAgIBAwMCBgMBAAAAAAAAAQIDBBExBRIhFCJRE0EVIzJhcZFCgdGx/9oADAMBAAIRAxEAPwAul/SLmstTLTSRZbrjp1cO8bJeSwJWxbkAk9r+eJ67P4Za6m8CWiiglhZ6iWSmZSkg4Upr2J79xbfkYvM76YynqSo9thvS5rGbGxsspB21gfFbsecKFDQDp3NXgzKOup9SSI7QSgEq5GsrcHUDYeoxC7Z48kplr0lWbBuvy/j7nr57mEU0dJPT5f7U6F1US6Qw03C/EdDHz3BDA+YwVk2cnM8waCEUc0SREzSwnSYZf3CpJL+rDYWwyZf0D0lWwrNQeOaWSNIzFHPdCqgC24uDfc7gkk+eNajo+LK54aqOSsqY6WA09OZ5tYgjNrrpt6AXN8aNOQ5teTEycOFcX7fJXxtI+aPFrj8AJqKhULBtxY7322PFtreWBuoamsfLKZagIsCSyKjIY7ixIAJB2Om3P1txjSrqqekzXxnRnkDokZ1hUQuFQkmxOwK7E73J7XG/WtFDlnS+XIHkkSSYlQ5UaAq3VVsNyLbX3Pc4i6g3KpoudDh2ZcWK1PPMpLVEigXJTcDbf132thqpamtTo+EUCws4q3aUSsgKx9jdiLXNhfCjVoEp9LlnCEg8XN73HB5PlxfDTT5dSHo582qVl8VJjFojZRsXFwLg3NzxwbDbGNgSbuTPV9eglidrX3QRVSzrmFNHSGJ4Wv4qnRc7i1he/wANzt2A9cSRyPJmNRHqiEAiQxMChJe7eJwb2HucgctgaVYJo0zzdmjguI7qUYBm2DW7kk3+XriXJFyyOoq82r2lowtv2cgUPK0lnJC2uDYBb73C22049JZcq1uTPn1GK7/bBeeDekjzGsy2renWOWqRWZNKppS1tOqzW35+IGx9Ma5znsOU1FNHlbU1XJa0ryRgqrXHG++1xtfe2KGiepz32rIenYDSUHiEyxxLGpdS1/2jKNl5AUdtjfF7k/S+WyZtHlVSah62kWVxPdNJCiMBlW3ZnA33uD2xmWZdt3thweio6bj4f5l/mXx/0jybJc1zTNo5c4lnghkc3syo5IUMBpB90c7Wvtx3xmGjMa+no+rYxJTa6lqdmTeP4RsW/eG5C38jjMKONtcbObepNT51+yBnOmRm4Oo7g2I3PfzwRLUUuaUopM6iEqH4Zh8Snz/huPqML3WeZZacgqJunuoTHXraRNBFmXa9xp35vim6lz2ng6WyyuyfPan219DVEIbWSpF35XYhr2PyxZsvx7Y6l5KFODm0S74Jr+y6ny3NelKj23Kqlqijb/mAagR/6ij+It9MN3TvVNJnaLC5ENWBdoWN7/I/iH54oabN8nhzOkMXUbik9neSZJJAUckgKGFufjPrYYXZqjp6r6yqqePMPYKBYVkgqImUKZVPv8i2+oWt3jb65jTrl+VLx8G+pPJr1kQal8pc/wAnR8zyaOS8tLZH5KX91v6YWuvVaPIsrSQEMJCCG7HTiu6l6lFCmVR5Z1U07SVIincaLiLb3jsRqHnbvx3xW9Y5yz51TZdT5n+saExmYM2kvG4uCCwAuD8r4kyLvqU62QdOxHVmRn2vkqCbHg/PtjoPSEElR0esUVg5qmJLGwUXG59McpqZ6mlkoEapld55FSS4AHbjbbnnDUmYezdB5lTnOfDqFl8SnjEiiRlNrqwtwTfFHDX0p92ze6yvUY/Zrhrf9DDmef0OTMYst8OuzAe6ZWJMUXawHc+n8MDZV0rmfUFQK7PZ5I4msfet4jjyHZR9L4pKVaOk6VoswyzOonz940mMcpRliLIC0ejtbgHm/pthzynrahq+laaulraZcwlp1LQMwBEvB28tX5YttStl3WS/0ZEZLFh2YsGt8tryM9HSUOU0QipYo6enQb22+pPc/PFPmGeBnMdFZRexm/F9L8fPCPledz5r03mdXm3VKitgkljplARFPhrdW099R534sNuca5RUrmHSkFbL1PJBnE1O7JTkxCMyKpOkjTcDa3N974vUyoh+pmNkU5Vn6Y8jGWZjcuWJ5JOMxOrZHsD1DRq1gShdNv8A7YzF1ZlHyZ/4blfeLObRqXpUUj3XhVTv/htiqy2GSXLJoJQLLriQd+bn89sdDHRESIqf8Q0epFCk+D5Cx/F6Yin6Qo6RDLL1Ll8Ues/FH+Njx8W5JPHOPMLGyYp+1n0BdUwJ9qc+EJOVtIMvSWYWbQFAHNkBUfc3++IMx8anekqXWK0LBJCjk7N53Hz++HmDpGhrESODqXLZU1FQirchgAdNtVwQCDbnfG2Y9E01Kojr8+oEsPEKzREBU41MC2y/4jYDzw1VcpbcTv8AEsNw7VP/ANEbPTcUdrgGpH1G2N6N2p85qaab3ncloZGPvFf3b/74OHXMehqKjp46nMc8ymGnJCxyzjStzuACX52/LFbm2Q0tHSUtfHmFDmMMrFIp6YhlBXmzBiD5Y4lCca2mvkkry6LbV2S8vheRczlf7ZlhN9qkc8ncYlzUEZVVC34OxxPL7JLOBO0DzjcAuCwPPF7jFrQZNl+c0ytLn+UQM7aFgmnUsTxxrF74jrUpuKiuCzfbVVGcrHpS8FJREiioAqbhE+vu74GyuKSKpqaQIPDjl1qb9yLAfTc4dJ+iIqOQQT55lUEqDUsUhKFV23ALcf1xKnQ8ksTTRZ1lrwFtDSKTbUBaxIbnE0a7U2tFZ5mI9ScuP5+DnuWEfqWrYKbaprbf4BbE2UwhaGlmZrKEfXqJIA8wPnbDT/wzlMfiRr1T04iXIkjFWoAI5uNf3GJ6Hommr4mOX53ktTApswhqtag+WzEDEjpte0osjjnYiabsXgolYMLqlrgG221xfGYbR0LWAWGa5Z/qP9cZis8TI3+lltdXwdeZouJG0vIdII1kkHvucUGRxVOe/pCzNNR8PK6dYYtbGyFwpdv8xPfyAw+UWR63MlZsCxIjv5m+5xQ1tInS3V9R1AgDUOYwLHURxi7xyKAFZVHKkAXtuCL7329PfkRivafNcXDnKT39+C9GSU+XVf63X36uClkjd9ALOpswF+bAg2/zHCB0r1YaPI6mukX2nNczqZJpnk+FVvoRb9wANlHn5nexrM6zjq+qagyuKWCg+GQH3C1/3jyB3sObjnfHnTGV0/R5qafMKP2urjlLUk8SGRNLAXFh8DX237WsdjbO7rL3qs3Y1UYcU7/P7f8ARZ6fy8Vz9QJm0jQQZVCXEJBGlXWQ+Go/CvucD0xrVsuTVOY5OdfskNQa2m1HbwXjHugfP88XFJl9TT0ud11XD4mYZm0jtDD72kaGWNPLbUSTxcnywR1/lgnfIcyVSA1PolVlszBbFb38j2w8nHVVO2PA6hLJzYx/xXAj0IaPO6xT8YiQtv8AiIBP54Yekqumpsj6thqImkWplaM6YC6AkkXcgEAdyTwMUNNHIM3q53jkEUiqFcrzYAHDH0lHWUeSZ9LNQVRStqCaYrHcSfEOe2572xVxF3W6RrdZfZipv5HLI+nqSPoPL6POZoaxKWmZxUxSagi3LKEfuoUhb8EKNu2EPLarNOkuo80pPF8RHjSpliYXRkYcsOBYWBb/AA77bYt+moa3IOl6TJp2ncSyEzinFxCGbUbN28rjubjBWaUjU/U+R5vksWZZg8eqKvSZzM4hbcDU3Yan2HmPLGhbjSSbXJ53F6hHfa/cvhi11dNl1VRdNx5avhSJma+LA4AsxA9642Nzb62GHOSmENdVSGMIZWGsBbXYXFz62xT/AKRuk3Wsy6Tp2gq5f2viyxwrtFtcFSeDtxizyrqWOrk9i6jR45k2WrKaGX0kHb58fLDoy1S0rf7HmdMWTFzxXx9ghQp/DjMGVdFLS2Y6XhYXSVDdWGMxsRlGS2vJ5eVc4vTQR1J1lBQAwZeFqKq+m4F0Q+pHJ9Bigoena/OX/WfUlRJHCd/f2kYdgo/CPl/HFtS5Xl0EyPBQU0Tx7KyJYr22we8UNSAahNZH7zE/zx5tVOyW7OPg9m8pU19uOvd8sFarSmphRZTAKWmHdV94+f389z54BF7m1wDzzc4vloKAqP7PF+f9ceHL6AH/AMrDf1v/AFxq15FdS7YxPP34l90nKc9lCE3FtQtfscadeD/wvJgoNrN2/wAOGI5dRDY0sNwLfi/rjaryuhrYY0qqaKZIto1e7BdrbAnFbOsWRX2rkv8ASa3g3q2XlHJQCeQ32OOgZOCegqUAf89//wBnBp6cyQMLZTRjsf2eCRQUsVKtKkCLTLfTEpIVd77C+KGHRKizvkzc6t1CObR9OMdC/wCG3Gk/bG0bTQyK8TMjr8LKLEYt/YaL/p1/1N/XGfq+h/6df9R/rjdebBrTR45dNsXEg3Ks8Ew8OtGh+PEtZWPr5Y1z/pmjzuPWwEVSB7k6c/IjuP8Ad8CDL6L/AKdfux/ngyJUhTREXRRwqyNYfnihf9OfCNbElfQ0+7yvuJkFVnPR9UKSvT2igk28Ii8bDzQ9j6cemMw4VUENbE8FUpmib4kkdiD+eMxS+nbHxXLSNb1GJd7r69y+UVkTtY+8MGITpAJxXw07e7csAbXuLYKzGvgymlWorNfhl1QBANTE/MjbvixszdsKnljp4HnmcRxRrqd24UfY4WZeuMvWpCGmrvCvbxSqfD56dV/pz8uCdmHVmVLTSCGOSomCqPBnisjAne7C44/hhLybL/11niwJGscLO0stjYRxC19/qAPmMMPLOmpOHRHjYOjqGVgbgg8EYl8Qng4Ep6KLLqWKmplZYUFkVmLaR5XJvjcauwwxBGvfc48kb3b9sRq23F8eXvc9vLAM0Zu+MDji++IpCewx4QbXtvjlgEeKABuMYsgN9xgSM33I74ISzHi2GmwCEF8ZjTWFNvXGYfIE/gsYHksHZEJVBtqIF7Y5PWV2fdRQy1UvjTUcRBMUCgRQg8e6Nydr33+mO1gadJVR8sccrdPSue5vl9ZDogqI2NOQf7yNi2jjgfEDf90eYxy14BFdITCqxMAGI949iN7W++IqOsmy6vgrKdiskcgYEc2HI+ouMCQ1TTytG0hWIbDYkH+eGPp3p1c9qZKdKjwdMBl8ULe9iABY7nm5+Q8xhI6GqbqWTMj4HT9FU1EzWPjSroiiBNtRB3I5+2Lmn8dlUzmFX7iG5A+rYKyLJI8nyiLL1k8UJqLSWtqYm5P54Llp6eJGlkcIo+IuRYeVzjtHJXsCANtybc848K2BHfywmdV9R1IzkU+T1nhwRWX9loYTPfhib3XtbjnD37PMtNEk7xPMigSPGhVWYckAk2F+Bc4SAE0AgY1KN5YLEfa++I/DJva5tg0AOqbjfGwGm98TrC3OPGj8+MGgIhctcC98ZgiOIFgL4zDA36iOYJklW+Um1aqaorIHJPcAHv5Y4hmlLVCuiOaVVRVVlRTpM7yvrcXZxouTtbSdlsoLEDH0CRfv9cci/SXBPRdSGol0CKpQCn0NuqoBqBHY6mY376sKXAkKqlo9Ud2JfYXGyjyHqcO/6LK72fN5suaCMLUxFo5tAD3Q30k9xYsQOxv57U3TPT9TmtQYZ4J4iWAEtv7sEHe3zHOJOiaepi63pIY/CdoZJBMb3AUAh2H8v54R0zs55J5Py5wi9eVT1UgoSWEEI1ut7LIw8/MDt64d7X9T64VusYImmhbQxd1N2Z/dsBxb7nHbOTmNe4NQCI1YsS2lhsR5W7j8sdW6FrxXdLZajCV5IKdYZZCDpLoNJAY88c4Q6OagjzeBs1DimWUFy41BRe42/duN/IXx1DLXhOuloY4YqaFFCCJQANQuLDi1scrkAsRKDxc+eIlhKM1l2OCONr39TiKpnSngaV9RRBc6VuftjpoDcRgLcgWOIJIVC2Vb45z+vmTryKonzaspcvJKmOVtakmwCFQLKh946uQbb46NLW00TIj1MKs59wFxdvlbC5DyYkVgCF3xmCN78m3ljMGg2eO6RxmRnsqAsx8gBjmtNRVXVnUs9bmJJoaI3jFrKvDLGv2BbD7niyHJqsRAavD39R3/ACwu5BmlDTdN0qF7yyq0kyjnXqIYelrbX7AYTBBzFOnumqytKAzlSzXNizEkKvpyBb5nFV+jTp5KenOd1DyNU1CNFGrHZY9XxepYre/YWAtc396jabqfKIaLKqqlS04M8dVIU1ra6hSAQdyPLFl0ZmOYNCMpzTLKmnmpYtpyg8OQAhQLjhvuDYnDAZ++K3O6Bq2n0ROEdrgMwuAe1+9vliwvjWRiqNYdsNgJXUnTWXLQy1YlkR4KezLHYiV9gDc8b8jvi36DheLpakVnL3MjKCfhXWwAHpYY06gJOUVBJALgJv3vv/LBfTVfQVOXQ09Ax/ssKRvGyFWQgWsbi3N+MJDLjAGdzmly9pQA2kgAeZP+zg8cYEzWjatoZKeNtLmx342w+RHM8uySHOupxHMY5olHiOrLqQID7wttfcgfPHRsmyahyWkFLl8RSMEm7Ozv9WJJPPnbCtkuWTZT1ZTVF3khqIWh1FbBQ66rWHcMg+/rh6PN8CQHnAxmMPB+R/hjMACfXZ1V5hRNHTU7+C6kTObaowOQBe/F7Xte2EKsMtHULBARIrKJEMewdCNmHz/lhlrcmzE1HtNHVeIkIXTTIxBRB8NhuCDa+/c4ooKcPO8gUgaiwVlsRfm9u+OBntNVSqviM37RdxfkemHPLus4fY4oqmOcTKAC1tattuQefphXWAk2AviVKYouwA7797b4aQDYM8qquIvTRyEIbq0ZuGU3BvseCB8rYDafMKiXw6SpqmBW6XQgNfsTbnf7A4Ko6YpS07vA9PBFJ4unWGSOwJ1jyHnY/MYOqTINTQ0STmQatLXDSWII52JIAtc4Yheep6goRJriaaNQNXioHUbeY74mp+rKuM/2injkjvdjE1jfvztfF+I5ppBLVuYQ4t4SAmQPcgW9NuLEeuCaqCnjRmmip0hYgLJKALE7W477fU4NbGD5b1HQ1wUB3hdjb9rbc22GxwUc7y1J/BNSWk7KsTm/1At9L3xXzZVTTsNNOiSKxIJXwwftwL7A/wD9wQtC3h6J5GZBc3aQ2Ate5+Vu3nvgQg6CtoZPdp6inLsxGkMA1977HfzwQfPFT7Ll6QFkiWUStpY/iJYEnnc34+u2BJvZQP7OKqRCpu0MsmlGBG1xsOLefYA3wwL9tlb/ACnt6YzFT+2kp5PDlnD6XGpWNtW/APbv3t3tjMGwFvMsjqcwkBpo4XjW7BwWHinbfe57W5wNLTQUVOkD0s6TWDeLK2gAHyX+uLjx6iJDAtQTErtZSt7bnve+/wBvpjz22u3BrGK77GGM345uNht2tix6WZSln1LwUaR6m92zG1/dFzgj2KUAFlIF+dsWIqKsRmMVRAJvtEg3+gvjx5Z5DqeYsezGMYbxbBfiNKIcr10NUsqRRuuxKsvFuLHsbnF/QVrVE3htSFV/Gyn3QT9sUU088KNIZS5QXI8Jd8RjN50Yx+0yAM2kjwRudVhf6/TEboknpk0MqFi3FDkkh9pliWOQ2sxZvhP/AHxq6vKr+LpJFjwpCkb8Wv8A77YUqTOalm1RTtI+ksFlh2sR5XsL4Ips7rGe6mIXAe/swvuL+fNt/rgVMnwN5MUvctDGiSUyTGRzMq+8ptvvfYDjjYfXEvutH4ojZG02BC2Yi17W5vt374XWzaufZpoiBv8A3Itt9fXHpzfMC/8AfQg/+wN/zxJ6Wwh9fTov4naRQ1gqFSSQDcH/ALYjpZImp0SmnM6jhm53HLcXvxijbOcxPFRGo9IB/XGv60zEoVNUrWN11QLsexHywelsD11JfSEK0gLxG0TEC4uBY7i3bGYoDWVJRo/Eh0FSukU69+e/NifvjMHpbB+uqI5SPEcW/GT+ZxETbEk396/+Y/xOIWxpR4MKx+WbatuPztiCX2gMvgEBdBvsDdrjz9L/AF+WMqBeBifw+987YHYa3JuVDJwuwGlgQR/qP3xDfZpaLmFS5PaJgawlLMAdiQdItxc8cWvbGqNVXIZmUB7CwUnTY8+t7ffEJhUkpqNmkVTxtZ19MbRqZFgcuw1ldgfhKmwI+mKStW23s050uPtWv6JX9pJbwmU2J07AjTbYfQ7Y2/tHibO7R8gsF1Dc3+trfPfAsECvojJYBo1sQbFbIbW+2JZVu1juDGmxA/wH+LHEisUuCJ0yi1vTPV/WBZtWgG66QoBB4Dfbe3ywVw/Nx5nb64FlgQz6veF9C7HsVIP5Ko/+I9bxU4IqEcsWLRlbHgWSPf574lrm4y7SK7GdlbsWloOGNhtjUY97YuGSnskXGYxeMZg2SI//2Q=="/>
          <p:cNvSpPr>
            <a:spLocks noChangeAspect="1" noChangeArrowheads="1"/>
          </p:cNvSpPr>
          <p:nvPr/>
        </p:nvSpPr>
        <p:spPr bwMode="auto">
          <a:xfrm>
            <a:off x="63500" y="-957263"/>
            <a:ext cx="1095375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40" name="Picture 16" descr="http://t2.gstatic.com/images?q=tbn:ANd9GcTiHrERR4z11I_ARVBZHF7ZwR2NptlMzQ_vHkL8Q8oJ2YNEVgzv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160" y="5013176"/>
            <a:ext cx="1488288" cy="18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8" descr="data:image/jpeg;base64,/9j/4AAQSkZJRgABAQAAAQABAAD/2wCEAAkGBhMSEBQUDxQWFBUWFBoWEhUVFRUVEhIXGBcYGhUXGBcZHSYqHRskHhYZKy8sIygpLiwtFiA1NzQ2QSc3LSkBCQoKDgwOGQ8PGikkHiQ1KikqLCktKSw0NSkqLDUpKSw1NiksLCwuKSktLCk1KiksKSwsNiwsKSwsLCwsLCwsLP/AABEIAFgAVAMBIgACEQEDEQH/xAAbAAACAwEBAQAAAAAAAAAAAAAABQECBAMGB//EADsQAAIBAgQDBAcGBAcAAAAAAAECAwARBBIhMQUTUSJBcYEGMkJhkbHRFCNScqHBM4Lw8jRDkqKzwvH/xAAYAQADAQEAAAAAAAAAAAAAAAAAAQMCBP/EACkRAAICAAMHAwUAAAAAAAAAAAABAhEDITESMkFRYXGxEyKBBCOhweH/2gAMAwEAAhEDEQA/APsoooovXEULVDMALk2HU6Ck+K42zNy8KM7d7ewPD6nSsqYAPrNI0za9lD2AV3W/W+ndTu9CDxbdQV+Bw/GIRvIvkb/KqrxqA/5g87j9qwTYaOJC7xxogK3L66EgG9zvcgDTvrlhWjlOVUiY6tYAAmPMVV1sRmBItcUbL1C8Tp+R9FOrDsMG8CD8qtXn5uExjUB4GsNQSygk2t136daunEpYLDEDmR7CRdSPH6HWsvLUPUcd9fKHlFUhnV1DIQQdiKvQW1CoqaigZNI+LYtpZPs8Rt3zP3KBuPr5CmmPxXLid/wi4957h8aTcLwhyKD68vblJW901st+4m9/2pauiOJcmoL57f024TADLkUFUB1J0d2BHauP6HyXYjizpiWjRrL9qw8dgo2kiZ5LnvJsNd6y+i/pXJPDhZJEVRNIYSigjIVhMmYXO11It0IO9eoOFQnMUW+YNfKM2ZRZWvbcDQHuFV3cjaSSpGbjeDaWEolrl4jqbCyTI7foprB6PYQ8x5GiydkxxkOhRV5rM0aIoFu0dSd7C2gp7esnC/4f87/8jU0/awe8ivGsY0cOZbXMkSdoXFpJURtPBjUy4PJm5SixuWj0s5Nrk38Pp0rvicMsi5ZAGAZWsfxKwZT5EA+VRi8QUQsFLG4FlBJ1YC9h3C9z7gawaEav9mbmRHNAzWdb3yH+tj37V6JHBAKm4IuCNiDSOLEiXmXU5ea8EvaGRSm7qba3JHgQav6PTMpkgfeM9n3qTr+x/mrLVMhH7ctng/I6oqL0UjoEvpOcyxR/jkAPgP7q24Vbs7d18i63Fh06X0/01h41/icJ+c/NaUcZhZoyVHMLQYqNUVHVTNJy+WVte0txa5t7RBFrHcFbZCO/J9vB6LCcFhiK8tLZB2BckL2BHcA+1kUC+9vGt9ccKrBEEhuwRQ56sFGY/G9db07Kk1j4SfuV8WP+9q5cU4ssQKr2pSLogBZvzMBsvvNq5ejcsjQ/eC1mIXSxI328Sa0t1vsJpqStcGNq4Y2FnjZY5DExFg4VWK+8BtP/AGuxqKwMwYfAsmHMbuJGFyG5Sou91HLU20/Wlzy5cVBJ+NcjGxFyOzex69k13xmLySrJzpGiM6wPGuQqsjEIFsUzWzHUhr+VL+IObYcsGB5p0axbdOh26e61EtLI42Ub5V5PVXqag0Ui4k9Jhl5Mv4JRfwNj/wBa3wzBBJmNlUlizaDLa5N+gAq/E8HzYXTvI7P5hqP1pJhp2kw5ysEfltDIzXLISpWNgttdbX/LSWtEt3EfX9DGXj8Kg6nMFDCOx5jgi65V3IPUbd9eS9G+I4/E4llmaSOIgl+wECfhVCRoe7TWvS8G9Ho8O7tFGI1ZUAiVi6oVzBmQn1VIKiwsOxewp0BSnG2qeR34P1EcLDlHYTb4vh2M+EwEcQIjUC+pO7MerE6k+NaQKippnK23mwqLVNZ8WjmwW1r9sElSw6AgGw60xFZ0Sxeyki5VjawNrA32v3XpFio80+GjAtbtkXJsC19/BB8a78JDJhMPFIpjKQrzNLqgRRdWPcdTt0FRwAGaaXEEWHqoOm3yAHxNEuRHF91Q5+EegoqKKVly9ef4nAcPLz0F430mUd1/aHnr4+NP6hlBBBFwRYg7EdKTM4kNpdeBiwmJAVbHMh9Rhcn35un7fJbw/hMIx80kcCRlFX7wJZppJgXkfP7QAyjTvZulGJ4ZJAS2GGeNvXhbX4dfLXxq2C4zEQAjcoiw5biyqALZVOw277VpS5k1iVlPJjDivExCqGxZnlSKNRfVnNgTYHQAEnwq/D8bzVY6XWR42AvoUNrEEaHY2133O9Z8XEZVXMl8jCVGjYXV0PYtuDcEjpqb9aMFA0StlRszuZZC53d7Z9gBoABYaaDXvp1kVMXpTlyO+d1eGEyKgeWNZTdrJ9265ixTLYAkXGmti1GMJC2UhyFzJcFoywuQ3UjbyrHjOJov8WRRYnspZmOlhtfKffesEXNnUJhwY4gApkcku6gW1bc+XmdaTkqonLESyWb5IrjZjK/2eGxLG88g9U238h39TpXocJhVjRUTZR5nqT7zXLh/DUhXLGPFj6zeP0rVWerCEGntS1CiiigsWooooAKzYvhsUv8AEQMeuzfEa0UUCaTyYsb0Ri9h5F8CD+1A9E09qSRvdcfQ1FFLZRL0MPkbcLwGCP1UBPVu0f10/St9FFNFFFRySIooopjCiiisgf/Z"/>
          <p:cNvSpPr>
            <a:spLocks noChangeAspect="1" noChangeArrowheads="1"/>
          </p:cNvSpPr>
          <p:nvPr/>
        </p:nvSpPr>
        <p:spPr bwMode="auto">
          <a:xfrm>
            <a:off x="63500" y="-409575"/>
            <a:ext cx="8001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20" descr="data:image/jpeg;base64,/9j/4AAQSkZJRgABAQAAAQABAAD/2wCEAAkGBhMSEBQUDxQWFBUWFBoWEhUVFRUVEhIXGBcYGhUXGBcZHSYqHRskHhYZKy8sIygpLiwtFiA1NzQ2QSc3LSkBCQoKDgwOGQ8PGikkHiQ1KikqLCktKSw0NSkqLDUpKSw1NiksLCwuKSktLCk1KiksKSwsNiwsKSwsLCwsLCwsLP/AABEIAFgAVAMBIgACEQEDEQH/xAAbAAACAwEBAQAAAAAAAAAAAAAABQECBAMGB//EADsQAAIBAgQDBAcGBAcAAAAAAAECAwARBBIhMQUTUSJBcYEGMkJhkbHRFCNScqHBM4Lw8jRDkqKzwvH/xAAYAQADAQEAAAAAAAAAAAAAAAAAAQMCBP/EACkRAAICAAMHAwUAAAAAAAAAAAABAhEDITESMkFRYXGxEyKBBCOhweH/2gAMAwEAAhEDEQA/APsoooovXEULVDMALk2HU6Ck+K42zNy8KM7d7ewPD6nSsqYAPrNI0za9lD2AV3W/W+ndTu9CDxbdQV+Bw/GIRvIvkb/KqrxqA/5g87j9qwTYaOJC7xxogK3L66EgG9zvcgDTvrlhWjlOVUiY6tYAAmPMVV1sRmBItcUbL1C8Tp+R9FOrDsMG8CD8qtXn5uExjUB4GsNQSygk2t136daunEpYLDEDmR7CRdSPH6HWsvLUPUcd9fKHlFUhnV1DIQQdiKvQW1CoqaigZNI+LYtpZPs8Rt3zP3KBuPr5CmmPxXLid/wi4957h8aTcLwhyKD68vblJW901st+4m9/2pauiOJcmoL57f024TADLkUFUB1J0d2BHauP6HyXYjizpiWjRrL9qw8dgo2kiZ5LnvJsNd6y+i/pXJPDhZJEVRNIYSigjIVhMmYXO11It0IO9eoOFQnMUW+YNfKM2ZRZWvbcDQHuFV3cjaSSpGbjeDaWEolrl4jqbCyTI7foprB6PYQ8x5GiydkxxkOhRV5rM0aIoFu0dSd7C2gp7esnC/4f87/8jU0/awe8ivGsY0cOZbXMkSdoXFpJURtPBjUy4PJm5SixuWj0s5Nrk38Pp0rvicMsi5ZAGAZWsfxKwZT5EA+VRi8QUQsFLG4FlBJ1YC9h3C9z7gawaEav9mbmRHNAzWdb3yH+tj37V6JHBAKm4IuCNiDSOLEiXmXU5ea8EvaGRSm7qba3JHgQav6PTMpkgfeM9n3qTr+x/mrLVMhH7ctng/I6oqL0UjoEvpOcyxR/jkAPgP7q24Vbs7d18i63Fh06X0/01h41/icJ+c/NaUcZhZoyVHMLQYqNUVHVTNJy+WVte0txa5t7RBFrHcFbZCO/J9vB6LCcFhiK8tLZB2BckL2BHcA+1kUC+9vGt9ccKrBEEhuwRQ56sFGY/G9db07Kk1j4SfuV8WP+9q5cU4ssQKr2pSLogBZvzMBsvvNq5ejcsjQ/eC1mIXSxI328Sa0t1vsJpqStcGNq4Y2FnjZY5DExFg4VWK+8BtP/AGuxqKwMwYfAsmHMbuJGFyG5Sou91HLU20/Wlzy5cVBJ+NcjGxFyOzex69k13xmLySrJzpGiM6wPGuQqsjEIFsUzWzHUhr+VL+IObYcsGB5p0axbdOh26e61EtLI42Ub5V5PVXqag0Ui4k9Jhl5Mv4JRfwNj/wBa3wzBBJmNlUlizaDLa5N+gAq/E8HzYXTvI7P5hqP1pJhp2kw5ysEfltDIzXLISpWNgttdbX/LSWtEt3EfX9DGXj8Kg6nMFDCOx5jgi65V3IPUbd9eS9G+I4/E4llmaSOIgl+wECfhVCRoe7TWvS8G9Ho8O7tFGI1ZUAiVi6oVzBmQn1VIKiwsOxewp0BSnG2qeR34P1EcLDlHYTb4vh2M+EwEcQIjUC+pO7MerE6k+NaQKippnK23mwqLVNZ8WjmwW1r9sElSw6AgGw60xFZ0Sxeyki5VjawNrA32v3XpFio80+GjAtbtkXJsC19/BB8a78JDJhMPFIpjKQrzNLqgRRdWPcdTt0FRwAGaaXEEWHqoOm3yAHxNEuRHF91Q5+EegoqKKVly9ef4nAcPLz0F430mUd1/aHnr4+NP6hlBBBFwRYg7EdKTM4kNpdeBiwmJAVbHMh9Rhcn35un7fJbw/hMIx80kcCRlFX7wJZppJgXkfP7QAyjTvZulGJ4ZJAS2GGeNvXhbX4dfLXxq2C4zEQAjcoiw5biyqALZVOw277VpS5k1iVlPJjDivExCqGxZnlSKNRfVnNgTYHQAEnwq/D8bzVY6XWR42AvoUNrEEaHY2133O9Z8XEZVXMl8jCVGjYXV0PYtuDcEjpqb9aMFA0StlRszuZZC53d7Z9gBoABYaaDXvp1kVMXpTlyO+d1eGEyKgeWNZTdrJ9265ixTLYAkXGmti1GMJC2UhyFzJcFoywuQ3UjbyrHjOJov8WRRYnspZmOlhtfKffesEXNnUJhwY4gApkcku6gW1bc+XmdaTkqonLESyWb5IrjZjK/2eGxLG88g9U238h39TpXocJhVjRUTZR5nqT7zXLh/DUhXLGPFj6zeP0rVWerCEGntS1CiiigsWooooAKzYvhsUv8AEQMeuzfEa0UUCaTyYsb0Ri9h5F8CD+1A9E09qSRvdcfQ1FFLZRL0MPkbcLwGCP1UBPVu0f10/St9FFNFFFRySIooopjCiiisgf/Z"/>
          <p:cNvSpPr>
            <a:spLocks noChangeAspect="1" noChangeArrowheads="1"/>
          </p:cNvSpPr>
          <p:nvPr/>
        </p:nvSpPr>
        <p:spPr bwMode="auto">
          <a:xfrm>
            <a:off x="215900" y="-257175"/>
            <a:ext cx="8001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22" descr="data:image/jpeg;base64,/9j/4AAQSkZJRgABAQAAAQABAAD/2wCEAAkGBhMSEBQUDxQWFBUWFBoWEhUVFRUVEhIXGBcYGhUXGBcZHSYqHRskHhYZKy8sIygpLiwtFiA1NzQ2QSc3LSkBCQoKDgwOGQ8PGikkHiQ1KikqLCktKSw0NSkqLDUpKSw1NiksLCwuKSktLCk1KiksKSwsNiwsKSwsLCwsLCwsLP/AABEIAFgAVAMBIgACEQEDEQH/xAAbAAACAwEBAQAAAAAAAAAAAAAABQECBAMGB//EADsQAAIBAgQDBAcGBAcAAAAAAAECAwARBBIhMQUTUSJBcYEGMkJhkbHRFCNScqHBM4Lw8jRDkqKzwvH/xAAYAQADAQEAAAAAAAAAAAAAAAAAAQMCBP/EACkRAAICAAMHAwUAAAAAAAAAAAABAhEDITESMkFRYXGxEyKBBCOhweH/2gAMAwEAAhEDEQA/APsoooovXEULVDMALk2HU6Ck+K42zNy8KM7d7ewPD6nSsqYAPrNI0za9lD2AV3W/W+ndTu9CDxbdQV+Bw/GIRvIvkb/KqrxqA/5g87j9qwTYaOJC7xxogK3L66EgG9zvcgDTvrlhWjlOVUiY6tYAAmPMVV1sRmBItcUbL1C8Tp+R9FOrDsMG8CD8qtXn5uExjUB4GsNQSygk2t136daunEpYLDEDmR7CRdSPH6HWsvLUPUcd9fKHlFUhnV1DIQQdiKvQW1CoqaigZNI+LYtpZPs8Rt3zP3KBuPr5CmmPxXLid/wi4957h8aTcLwhyKD68vblJW901st+4m9/2pauiOJcmoL57f024TADLkUFUB1J0d2BHauP6HyXYjizpiWjRrL9qw8dgo2kiZ5LnvJsNd6y+i/pXJPDhZJEVRNIYSigjIVhMmYXO11It0IO9eoOFQnMUW+YNfKM2ZRZWvbcDQHuFV3cjaSSpGbjeDaWEolrl4jqbCyTI7foprB6PYQ8x5GiydkxxkOhRV5rM0aIoFu0dSd7C2gp7esnC/4f87/8jU0/awe8ivGsY0cOZbXMkSdoXFpJURtPBjUy4PJm5SixuWj0s5Nrk38Pp0rvicMsi5ZAGAZWsfxKwZT5EA+VRi8QUQsFLG4FlBJ1YC9h3C9z7gawaEav9mbmRHNAzWdb3yH+tj37V6JHBAKm4IuCNiDSOLEiXmXU5ea8EvaGRSm7qba3JHgQav6PTMpkgfeM9n3qTr+x/mrLVMhH7ctng/I6oqL0UjoEvpOcyxR/jkAPgP7q24Vbs7d18i63Fh06X0/01h41/icJ+c/NaUcZhZoyVHMLQYqNUVHVTNJy+WVte0txa5t7RBFrHcFbZCO/J9vB6LCcFhiK8tLZB2BckL2BHcA+1kUC+9vGt9ccKrBEEhuwRQ56sFGY/G9db07Kk1j4SfuV8WP+9q5cU4ssQKr2pSLogBZvzMBsvvNq5ejcsjQ/eC1mIXSxI328Sa0t1vsJpqStcGNq4Y2FnjZY5DExFg4VWK+8BtP/AGuxqKwMwYfAsmHMbuJGFyG5Sou91HLU20/Wlzy5cVBJ+NcjGxFyOzex69k13xmLySrJzpGiM6wPGuQqsjEIFsUzWzHUhr+VL+IObYcsGB5p0axbdOh26e61EtLI42Ub5V5PVXqag0Ui4k9Jhl5Mv4JRfwNj/wBa3wzBBJmNlUlizaDLa5N+gAq/E8HzYXTvI7P5hqP1pJhp2kw5ysEfltDIzXLISpWNgttdbX/LSWtEt3EfX9DGXj8Kg6nMFDCOx5jgi65V3IPUbd9eS9G+I4/E4llmaSOIgl+wECfhVCRoe7TWvS8G9Ho8O7tFGI1ZUAiVi6oVzBmQn1VIKiwsOxewp0BSnG2qeR34P1EcLDlHYTb4vh2M+EwEcQIjUC+pO7MerE6k+NaQKippnK23mwqLVNZ8WjmwW1r9sElSw6AgGw60xFZ0Sxeyki5VjawNrA32v3XpFio80+GjAtbtkXJsC19/BB8a78JDJhMPFIpjKQrzNLqgRRdWPcdTt0FRwAGaaXEEWHqoOm3yAHxNEuRHF91Q5+EegoqKKVly9ef4nAcPLz0F430mUd1/aHnr4+NP6hlBBBFwRYg7EdKTM4kNpdeBiwmJAVbHMh9Rhcn35un7fJbw/hMIx80kcCRlFX7wJZppJgXkfP7QAyjTvZulGJ4ZJAS2GGeNvXhbX4dfLXxq2C4zEQAjcoiw5biyqALZVOw277VpS5k1iVlPJjDivExCqGxZnlSKNRfVnNgTYHQAEnwq/D8bzVY6XWR42AvoUNrEEaHY2133O9Z8XEZVXMl8jCVGjYXV0PYtuDcEjpqb9aMFA0StlRszuZZC53d7Z9gBoABYaaDXvp1kVMXpTlyO+d1eGEyKgeWNZTdrJ9265ixTLYAkXGmti1GMJC2UhyFzJcFoywuQ3UjbyrHjOJov8WRRYnspZmOlhtfKffesEXNnUJhwY4gApkcku6gW1bc+XmdaTkqonLESyWb5IrjZjK/2eGxLG88g9U238h39TpXocJhVjRUTZR5nqT7zXLh/DUhXLGPFj6zeP0rVWerCEGntS1CiiigsWooooAKzYvhsUv8AEQMeuzfEa0UUCaTyYsb0Ri9h5F8CD+1A9E09qSRvdcfQ1FFLZRL0MPkbcLwGCP1UBPVu0f10/St9FFNFFFRySIooopjCiiisgf/Z"/>
          <p:cNvSpPr>
            <a:spLocks noChangeAspect="1" noChangeArrowheads="1"/>
          </p:cNvSpPr>
          <p:nvPr/>
        </p:nvSpPr>
        <p:spPr bwMode="auto">
          <a:xfrm>
            <a:off x="368300" y="-104775"/>
            <a:ext cx="8001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48" name="Picture 24" descr="http://academyballrooms.com/8pmClock-T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456" y="1166126"/>
            <a:ext cx="855222" cy="89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26" descr="data:image/jpeg;base64,/9j/4AAQSkZJRgABAQAAAQABAAD/2wCEAAkGBggGBQkIBwgKCQkKDRYODQwMDRoTIBAWKRwhKR8cHh4jKz0qJCUvJR4oKzswLzMtLDg4LDU9ODgsPTI3PzUBCQoKDQsNGQ4OGTUkHiQ1NTU1NTQ1NTU1NTU1NDUsMDU1LDQ1NDU1NTU1NSw0NTUtLDQ2NTEqKzU1NTY1NjUxMv/AABEIADIAMgMBIgACEQEDEQH/xAAbAAACAgMBAAAAAAAAAAAAAAAABQMGAQIEB//EADEQAAEDAwIDBgUEAwAAAAAAAAECAwQABRESIQYxQRMUUXGBoSJCUmGxIzOCkQcVdP/EABkBAQADAQEAAAAAAAAAAAAAAAMABAUCAf/EACYRAAIBAwMCBwEAAAAAAAAAAAABAhETIQMSMXHwIiMyQVGBoQT/2gAMAwEAAhEDEQA/APcFrS2grWoJSkZJJxgVW5d9kz2VvQ3kW62IODPdTqK98fpp8N+ZovspufOdiPrUi2wEB6cQP3D8rfl1P9eTtAZkRGwlCSypKSlJRgY5jY8qRLaqsJtzbSYnl8PwmYDr0rvlzWhJWA6+pWo42AAwKRcEQIt3tbrj8V6O8hZSHmnFt5HocEj75q7uqw0rHPBqs8AHHDR/6HPzXam9j+g5Qjcjj5JkyLhapTrUKYbu3G09tEeI7RAPUL6nG+D4fentsuka7wxJhr1IJ0kEYKT1BHQ1qEIS4pwISFrwFKA3OOWT61XJM9m23h+6QFL0NOpZubOggEdHBkcxnpzHvyvH1O35ea4LhRWEqCkgpIIO4I60UQwi4YKHbY7MHObIdeOevxED2SK7V3WGmV3fvLfa4zp1Um4at0ddqiF1IXIt632Uq1H4SVKB28vGoJHAdreuRkkupCslSErxv59KZqG51ZXi5qC2osDspktKw82TjYahSDgIgcNZBBy+4fetFcBWkg6e8IJ6pdNNrXbI9nhCNFBDYJO5zXjcVFpM9Sm5qUkdxVUEplEqK7Hc3Q6goUPsRg1sVVySokV6QzLkIBcialNrKiNGRv58utGuRnwVWD/kTuVvjxnEqK2WktqJ3yQMUUgb4WmzWkyQpGHwHBk+O9FaL09H3Mlav9FMF9modtF8lRmnjGau/wCpHf0hQbkY+IYP1AAjPpThvWllCXF61hIClAY1HHPHSui6WyPeLe5Elo1Nr6jYpPQg9CKqtwen2mIqHd330MkjsrrHTnkeSx8p6eB/uqXr6mhW23XgsRVWpNQR5bExoORnm3kfUhQV+KjiyXVQEvzmUw14JWhTgVo3+obct6OjGqjpzSG698dcXaUSg8/c16W0hsDu7Pzk+O2Rv6VgXZT1zkosynbq+6EhLaf22MDmV8t+e3PlT6wWD/VdpJlO95uMjHbP4x/FPgke/wCFS2ZYLdzEe+/waRo7cSK1HZTpbaQEIHgAMCsVLRQjhQQCMHcUUVCFG4wtcGOpxbMOO2rGcoaSN8HflVfsMOM+8120dpzLyUnUgHbbaiir0G7Zm6iV49VjsNRmEtR2kNNpGyEJCQPQVJRRVE0goooqEP/Z"/>
          <p:cNvSpPr>
            <a:spLocks noChangeAspect="1" noChangeArrowheads="1"/>
          </p:cNvSpPr>
          <p:nvPr/>
        </p:nvSpPr>
        <p:spPr bwMode="auto">
          <a:xfrm>
            <a:off x="63500" y="-241300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28" descr="data:image/jpeg;base64,/9j/4AAQSkZJRgABAQAAAQABAAD/2wCEAAkGBggGBQkIBwgKCQkKDRYODQwMDRoTIBAWKRwhKR8cHh4jKz0qJCUvJR4oKzswLzMtLDg4LDU9ODgsPTI3PzUBCQoKDQsNGQ4OGTUkHiQ1NTU1NTQ1NTU1NTU1NDUsMDU1LDQ1NDU1NTU1NSw0NTUtLDQ2NTEqKzU1NTY1NjUxMv/AABEIADIAMgMBIgACEQEDEQH/xAAbAAACAgMBAAAAAAAAAAAAAAAABQMGAQIEB//EADEQAAEDAwIDBgUEAwAAAAAAAAECAwQABRESIQYxQRMUUXGBoSJCUmGxIzOCkQcVdP/EABkBAQADAQEAAAAAAAAAAAAAAAMABAUCAf/EACYRAAIBAwMCBwEAAAAAAAAAAAABAhETIQMSMXHwIiMyQVGBoQT/2gAMAwEAAhEDEQA/APcFrS2grWoJSkZJJxgVW5d9kz2VvQ3kW62IODPdTqK98fpp8N+ZovspufOdiPrUi2wEB6cQP3D8rfl1P9eTtAZkRGwlCSypKSlJRgY5jY8qRLaqsJtzbSYnl8PwmYDr0rvlzWhJWA6+pWo42AAwKRcEQIt3tbrj8V6O8hZSHmnFt5HocEj75q7uqw0rHPBqs8AHHDR/6HPzXam9j+g5Qjcjj5JkyLhapTrUKYbu3G09tEeI7RAPUL6nG+D4fentsuka7wxJhr1IJ0kEYKT1BHQ1qEIS4pwISFrwFKA3OOWT61XJM9m23h+6QFL0NOpZubOggEdHBkcxnpzHvyvH1O35ea4LhRWEqCkgpIIO4I60UQwi4YKHbY7MHObIdeOevxED2SK7V3WGmV3fvLfa4zp1Um4at0ddqiF1IXIt632Uq1H4SVKB28vGoJHAdreuRkkupCslSErxv59KZqG51ZXi5qC2osDspktKw82TjYahSDgIgcNZBBy+4fetFcBWkg6e8IJ6pdNNrXbI9nhCNFBDYJO5zXjcVFpM9Sm5qUkdxVUEplEqK7Hc3Q6goUPsRg1sVVySokV6QzLkIBcialNrKiNGRv58utGuRnwVWD/kTuVvjxnEqK2WktqJ3yQMUUgb4WmzWkyQpGHwHBk+O9FaL09H3Mlav9FMF9modtF8lRmnjGau/wCpHf0hQbkY+IYP1AAjPpThvWllCXF61hIClAY1HHPHSui6WyPeLe5Elo1Nr6jYpPQg9CKqtwen2mIqHd330MkjsrrHTnkeSx8p6eB/uqXr6mhW23XgsRVWpNQR5bExoORnm3kfUhQV+KjiyXVQEvzmUw14JWhTgVo3+obct6OjGqjpzSG698dcXaUSg8/c16W0hsDu7Pzk+O2Rv6VgXZT1zkosynbq+6EhLaf22MDmV8t+e3PlT6wWD/VdpJlO95uMjHbP4x/FPgke/wCFS2ZYLdzEe+/waRo7cSK1HZTpbaQEIHgAMCsVLRQjhQQCMHcUUVCFG4wtcGOpxbMOO2rGcoaSN8HflVfsMOM+8120dpzLyUnUgHbbaiir0G7Zm6iV49VjsNRmEtR2kNNpGyEJCQPQVJRRVE0goooqEP/Z"/>
          <p:cNvSpPr>
            <a:spLocks noChangeAspect="1" noChangeArrowheads="1"/>
          </p:cNvSpPr>
          <p:nvPr/>
        </p:nvSpPr>
        <p:spPr bwMode="auto">
          <a:xfrm>
            <a:off x="215900" y="-88900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54" name="Picture 30" descr="http://www.vetsnow.com/uploadedImages/Veterinary_Professionals/Career_Opportunities/A_day_in_the_life_of/clock-9.png?n=49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566" y="1150341"/>
            <a:ext cx="744144" cy="744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32" descr="data:image/jpeg;base64,/9j/4AAQSkZJRgABAQAAAQABAAD/2wCEAAkGBhQSERQUEhMWFRQTGRkaGBUYFiIeGBkdHR8YGhofGB4bISYeGhokHBYdJTMsIyksLSwtGR89NTAqOCgrLCkBCQoKDgwOFA8PFCkYFBgpKSkpKSkpKSkpKSkpKSkpKSkpKSkpKSkpKSkpKSkpKSkpKSkpKSkpKSkpKSkpKSkpKf/AABEIAHEAcAMBIgACEQEDEQH/xAAcAAACAgIDAAAAAAAAAAAAAAAABwUGBAgBAgP/xAA+EAACAQIEBAMFBQYFBQEAAAABAgMEEQAFEiEGEzFBByJRMmFxgZEUIzOhsUJDUqLB0RVicoKyNWRz4fAl/8QAFgEBAQEAAAAAAAAAAAAAAAAAAAEC/8QAGBEBAQEBAQAAAAAAAAAAAAAAABEBQTH/2gAMAwEAAhEDEQA/AHNgwYMQGDBin8X+JtNQtyhqnqD0gj679NR6L+Z92AuGI/MuIKen/Gnjj9zOAfp1wmM94nr6gXrKpaCA/uYiedbte3mPzIHuHTFNfNKCM+WCSob+KVzb6L/fBKfNR4t5WhsatT/pUsPyGCDxbytzYVag/wCZWA+pGEJDxwsZulFTD4x3/XHebjpHvzKKnN/RLW+hvgVsxl3ENNUfgTxSf6XBP0xIY1ap8zy2Urrgkpm7SROdj62OLZk3E+YUxBo6oZhCL3hlvzQAfQ+b6E/DAp84MUzhDxQp60iJgYKno0Mmxv6KTbV+R92LngowYMGAMcFrY5wt/FDjSRCtBSE/aZx5nH7pO59xIv8AAAn0wGFxr4gyzzPQ5cwBXaeqvZUHcKfXsT9MLWu4ihpAY6KzyG4kqnF3Y99N/ZF/Te2MfiPN0gQUlKbqN5JQTeV9wT62G9h7/fi3eFvhMs4WprFVo/MvIJIYEbAv/a/oe+DPqkcP8JVWZTFFYByhlHNNtYva6X9q7C1+nvw2cm8BaZN53eW6Db2Sr736Egjcdb7jriw8c0i0lPFUwqOfSmOKKRvMVR3SNgbnzXXbe9u2+JajzeRs0npiRyo6eJwLC+pnkU79SLKMFQT8CZbFIlOIYxPJBJo1JcHTbU5vtq1MPzxXcryzJ1MFLPGsksQ5LzCM8p5dgQX7tcbfPFwzg2zuhP8A29Tv80P9DinQ5rSVbrSpPDS0MNRq5bNeedw5ba/sKZD7yRiDLzXwCpZBGIZHhKg629rUdtJ0np3vv6WwquIuDKzLHj1EBnDMnLa7hUNyzAbrYb36dd9jjapsU/hCJat6iqmVTOk1RTLIBY8pHsq26X9/U4oRdPxFHVlUq/JMLcupXZlbqC+/mF7enXrtho8C8eywyrRZk13Y/cVJPllHYMe56WP1xX/E7weWFGqaIaUjVdURYszG9vJe5v077kn50nIszFTGKOpY9SYpD1jb0/0kgfTBPG1IODC98LeL5JA1DWXFVTDYk/iJvYj1IH9MMLBpg53mqU0Es0hssSlj8h0HvONcK/OWEctZKb1FaW03/Zj6WHcdAPguGn425gfs8FKt71UoU266VsTt8ThK8ZT66rlJ7MVo0UegsALet/1wTWf4f5MklRHNViYRFwEkSMspluCA2xFvkcP6q48po0kb7xuXNyNCpd3k7LGv7WOnh3w+lLQxIqyKxALrJ1D9zbtvigkCKc1El+TBmchlNiQgZbKxt2B74guldUrnFJJFDqhkili5qTIVZNLLIQQL9VG2JmkyJ1zCeqLKVlhjjC/tAqzsb9rebEFwI4nrK+rj3glaNI2sQH0L5mW4Fxc2+WLxiq6mIEgkC46G249ceH+GRXvyo7+uhf7YycGADiE4UyNqWKVXKkyTzS3XpaRtQBv3GJvAcBVqzxDpUlaM80rG/LeYREwo22zP0Fid/TCM8TspjSskmpTIyazzXMZWNJCb6VNgD8sXyq4ipKmWSlM0VHRpMdUaq3NqH1eYkhSI0LDtucXnjzh1KugljIc7alCdWYDy3HffBCTo88cpBmEX49IyrKAd3j6bgdrbY2Ky2vWeKOWM3SRQy/Ai+NXOBpCKhqZrhZ1aNgexOw29xGHT4JZkWoXgc+allaP5dR/XAxBeJkuvOaROohhd7X7nUfl2+mFRw9SifMolcOwaW7cvd9rk6feLYaPiHDbPFN7aqRiP5x/TCu4QP/6MX3rw+dvvY1uy7N0Hf0+eA2Vzbi+Ci5ccrSM5W4VUZ3KjYswUbD49cSmVVkU8SywlWjlGoEdDf19/rfFA4poKjLglZDUCablimKypd5WZyU06LWa56WtYfHFv4HyBqOijic3k3eT0DudbAe4E2+WIJ1UAFgBt0sOmOcGDFVjZjmcUCGSaRY0HVmNhgoMyinQPDIsiHoym4xS/FSRYfslXKokgppTzIT+0XUqpUHYlTv8AAHHv4a05b7TVJFyKesdHgh22ULYuQNl1ne3vwRdsGDBgqNzaWnp43mmVFVNy2gX3Nhba5JP54xcl4sgrDJHHzEkRQSkkZjcBr6WAbttjnjCuihpjJPCZoleMsoF7eZbOR6KbH5YpOVQPUZhVCmrml5sCE1aqCYisl1jU+wbq5NuoxEJ7N0FPmkgXVZJyRq2YjVcX6dcNvwsm05pmMd9m0SBQdt73P8wwo+Lr/wCJS3maciRQZWXSzWAG4t1HT5Yanhyo/wAerNJuBTi5994sVHr4r0/LzPLqjezh4WPYXO3zIkb5DCfp52o8wVw2loZQSwH+bcgHtb1xsD4xZIZ8ud0F3pmEq+vl2b+UnCJ42gEjR1SW01Cgkjs4ADX99/1wXraLL5o54o3VllXqr26kbah6G/p64hX8RaNaj7OZG1B+Xr0NyhJ/AXtp1b+uKb4b+JyGlghmdpZ9QiWOOO5VRYBmI6rY7n4+mIGpl+5d/tAAavuctsPMeYBa/wCJcgBvTbAp74DjhDfHJGCkZ408YJUMKIFo2gkkMmr2W0oeXYj+K5t6asNLw9/6XRf+CL/iMKjxZ4bWGsqayeN2jnULEVtYS6At372FgdupGGD4ScSrVUEaIjqKZEiLtazMBvpsemCLvjpNKFBYmwUEk+4bnHfHlVxlkZR1II394t/XBUZBxNTS/ZwHv9rD8oFSNYUea4I2+eMqflU8LkaIUUElgoCrf9ogC3U3wsqSjraaryiCWGAcnnKrLKTqUgayRoFiAbjrfHp4neJSCknghLJOWMTRyRkEoQQWXtb0PfEQoKaVqzMtRN2mmLFrerXvtsMOLwei5tZmdTbZpFRW+Got1/2HCm4OhEST1bH8FCE26uw0j9cPzwnyE0uWxBh55vvX/wB+4v79NsU6t00QZSrC4YEEeoOxxr5mvC/IqZ8tk9iQmSkcna530j49PkMbDHFV8QeC1zCnstlniOqKTup9PgcDWvPDOfTZXWE3KC4WQadytxewPe2NkMiakqwtZFEhaQbSmICQgbdSL4QeeZc1UeXIvLzCC6yo370KNmU9C1vrtjA4P44nyyb2S6AMOU7EKCe4HY7frgNieNMspXgM1WG0U4Z/LK6fLyMLk2AF8YXhpkDU9MXfWGqDzOWzs3LU+wo1km4HX34gYeLoc6IpF/AEayVEt+WVYG4QK17rtvudu+GVDawA6dsRVb8Sstjny2pWVgoVNYY9mXdfz2+eO3hzliwZbTIqFCUDMG9rU25Jt64jfFKn1xU6y6/svOBqSl7hAraSbbhddrnHp4cOxWp0PI9IJAKZpSSxWw1WLblNXS+CJLj+mlkoJo4FLSSBVAVgp3YX3JFtr4hOA4Ep6manal+zz8tXuKh5kdLkDdz5SD2sMWvPcnSqhMUhZRcMGQ2ZWXcEHsQcL2biCHKKudqqV5pJYAYahmDs4Un7vQgAjGr5Hc4C+cR5hT00f2mpUWh6OVuV1WHlvvv7sa0cS57LmtdfdhfRGLbhbm17d8evGXG8+aTjy6EIAESsSpI7n1O/pjOyfLGgKQU68yvn8u3SJT1J9D+nzxTUxw1wx9rqoqGPenpiJKlx0dvT067D542CRAAANgOgxXOA+Dky6mEQOqRvNI/8Tf2HTFkwMGDBgwVTuPPDqKvAkQ8qqQeSZe9uge3UfmMJriLK7yiLMozTVG4FQqfdSeha2x+I36XGNlsYWaZRFUxmOeJJUPVXUEfHfofeMEjU6uyCog8wUlOgkQ3Uj3EbHFkyrxnzCDVqcSllCguN1tqsRba/m7g3sMMrM/BQKS2X1UlPfrE/njPu639Ot+mKlmvh3mCkc7L6ep764W0H4H2d9/TtgPWr8e2mhmjenKGSJkVkfcOQRque24O2+Ocu8eTDBDEIGkMcQV2d7FnH7QO9x8d8VqThEgnVllYtuuncfW3/ANfHen4T1EBcsrGJva91BPx07f8AoYIM58ZK+cJpcQ6VILIN2va5N9gdh0GK5l2QTVF5DtGPalkayj4liPX9cMDLPDjMHP3NDBSjprnbU3083/E4t+V+C6sQ2YVMlSR+7W6RD6HUe/p8sAushybW/IyxDNN0kqyCI479dN/Z+O5PbDl4E8PosujJvzKh/wASYjc97Lf2V/XFiy3KoqeMRwxrGg6KqgDGXgsGDBgwUYMGDAGDBgwBjg4MGA7DHE3s/MYMGABgwYMAYMGDAGDBgwH/2Q=="/>
          <p:cNvSpPr>
            <a:spLocks noChangeAspect="1" noChangeArrowheads="1"/>
          </p:cNvSpPr>
          <p:nvPr/>
        </p:nvSpPr>
        <p:spPr bwMode="auto">
          <a:xfrm>
            <a:off x="63500" y="-523875"/>
            <a:ext cx="106680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58" name="Picture 34" descr="http://1.bp.blogspot.com/-x5fYQkXuoDc/TdqUfTuTJmI/AAAAAAAAAKo/sEwzDVAsrgA/s400/Clock4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43" y="1138942"/>
            <a:ext cx="943624" cy="950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utoShape 36" descr="data:image/jpeg;base64,/9j/4AAQSkZJRgABAQAAAQABAAD/2wCEAAkGBhISERQUExQVFRQWGBcUFxcWGBQXGhgXGBQWGB4iIB4dGycfGB4jGhsZIC8iIyo1LS0wHCAxNTArOyYvLSkBCQoKDgwOGg8PGi0eHxopKS4sLCksLSksLCwpKSksNSwqKS4sKiksLDQ1LCkpKSwuKTEsLCkpKS0sNSktKTUsL//AABEIAGkAaQMBIgACEQEDEQH/xAAbAAACAwEBAQAAAAAAAAAAAAAABQECBAYDB//EADsQAAIBAwIEAgYHBgcAAAAAAAECAwAREgQhBRMxQSJRBjNSYXGBFCMyQpKh0mJjgpGishUWJENz0eH/xAAYAQEBAQEBAAAAAAAAAAAAAAAAAQIDBP/EACIRAQACAQQCAwEBAAAAAAAAAAABEQIDEiExMnFBUWEiE//aAAwDAQACEQMRAD8A+41BovUM1BBal0/GVyKRK0rg2IS1lP7TEhVPuJv023FVGWp6MUg812aUfHqqeRG7dQQPtZ4JpI9akAwWDkSMiqDlkkkAuSf+QjEeVySWspqox7e/0LUSesl5Y9mAW+Rdrlt+6he9xvsf5cg++rSHvzXdwx96scT59Pf2qnAdZK8mqWUreOcIoUGwQ6bTyAXO7G7tuQPgABThlpULvy+OPXDlFh05k1MY4fGTAiSKMIMpszMAFFrKMorAsd73sBa5wfSRSvKhiSJ4iovpZ5GiVjldRZUVZFK3ZMNskJvlWyf0f1DS6pxqETnQiFMYXDxlTKUbLnWYgyteyi9hbHvv4NoJYkwkaFlUAIIoniCqBa1mmkv8rfnUqD/TP7l5HQ6iP1cuY9mcXv7g6gMtz3Ia23hq2n4yuQSVTE5NgHtix8lcHFiey3v122NMZbgG1r22vsL/ABsbfypR6PyvPp25+LtzdTE1lspEeqmjAtvtioG5vSjdfcHF6sKUFW02+TPB3v4miHnfqyed7sPeOjVJAQCOlVmYpeiovU0RRjSy30lmB9QhxI7SsOvxRTsR94gg7DxW4zO2KxoSHlPLBHVRYlmHkVUEg+eOx6UsbjbaZtWrRKIdLpk1CBDdmH+qyvfYX5IsPeSTvYGo4i3SVgfgSHULqC8uaqVA5j4BWxuML23KqfiAa8eFcRlaWSGYJzI0jlyjyxKytMoHiJN1MTAnuMTZblQ3FGS7hvAY4JJZFaUtK2bh5HZcrKtwCbDwqq7dgKZUUUBRRRQVdLgjffbbY1g4PwRNMrKjSMGZnPMdn8TMzMRl0uzEn3mmNFBUrShz9GYW9QxsfKFjfceSE2FvukjsTi01LsFYoAzWOIJxBa2wJsbXO1+1I+EauWZpY5uXKgABeON0TO7K0fikcS423ZTYG6kAggRYn7PlNXpZwaZhlE5JeI45HqyEXRie5K7H9oNsBamdUmKmifRfWaiaTqI7QJ+TuR5XYopH7pTVH9GVaeaR5JHWaMQvCwh5ZjHMsNow/wDuSff3y3vtb09Gh9Qrd5GeW/tB3ZlPzTH8qbCpHTWp5V9F/DODLCWbJ5HfFS8hDNgmWK3AGy5N2uSzEkkklgBU0VWBRRRQFFFFAUUUUHhq9PzEZCSAylbqbEXFrg9jv1rHwjhDQLjzpJVAVVV106hAosLcqJO1hv5DpTOoyoFOvHLnhl+631D/AMe6E9zaQYgfvSdrU15gpb6SC+mcjqmMgPlgwa/yAJr1/wAVh8/yqc26TE5YxTjo+IauGLTOOZysdEi4DTGLCTkxtzcvrs8ma3L2th18V+t1b6vM8oacptbNpA3v2CkVg4FwyN44mfItCWiVC74Ly5HCXjvgWVcbMwy6G9dABVxmk1PKfZRnxD2dL+Ob9FGfEPZ0v45v0U4orW/8YJ8+Iezpfxzfooz4h7Ol/HN+inFFN/4FkE2rFzIkJHYRM+X9SgfnWiLiaE2Jxb2W2P8A78Rt5XrURXnNp1YWZQw8iAaxlczcMTGXw9A1SDWD6Cy+rcr+y13X5Am6/I293lB1rr9uNre0niH8vtD+R99rVndXab68oowrFxdJDEwifBrr4rKWxyGWIbw5kXC5XF7XBrVDIGAINwdwfMV4cQ4ekyFJBdSVOxZSGVgykEEFWDAEEG4IFbdHP6XWSSaLWCQsTGJoxzBGJQPo6vZ+UOXldjbDbHC/iyrNvTTiegSHSSpHe8hCkszyO7SFYzdnJZiVsoubgBQOgpn/AIXD7P8AU3/dIyp6dLUjDHmO2TQty9RLGdg9p1+dkcDubMFY+XMUU1DUu4xp2ssqAl4jmAOrLYhlA7kqTYeYHTrXIejUqtqYZFaNuZJqbshvMyjmkc7fdNhj8EqQ45c/0+h0VC1NVgUUUUBRRRQFFFFBF6i4rx1jsEYoAzhSVUm2TAbC/YE2F65b0X1snP1ZnEkbBYHcytDYErJfERyuEXbYDsLkliSQdcQ+snhi9kmd++ybID3F5CGB78ph5imeApdwWJjlM4IeU5BTsVjAsikdjbdvJmIubA00tUpvKa4j4RSZIV00jtioika5YAAxsdzkeuDN4r9ifIizq1VkjBFiBvt8qrMTSUqb0nMjabazNB5jcwjyI6tGOxFyvkRuq+eBW1mmaKSY58yd7T6gxmNVCW5ZkMdi8ibBdvkaizjXLqaKgVNVkUV4prIy7IHUutiyhgWUHpcXuL17UBUXpd6QRO2lnWNxG5jYK5dowrEbHMbp8RuKXcAmERnjkDxvGEkfLUz6lcHD2IeaxX7DXAAHTc9g6BjShl+kuAPUq13O1pmW9l96K1iT0JXHcZXsWbU7DJYD1Y7NKPJd7qh7k2JHTY5U1jjCgAAAAWAHYVO2/H2kCrUUVWBUGpooKlaVT+j6czmxHlS7gsoBDBiCclOxuQtyLHwruQLU3oosTMdFA188frYSw9uA5j4lDZxc22XPvci1WHpLpzYF8D3EitHb45ABfnTN+lY+L+ob+H+5azzbeO3KYiu3FeiHpCiSJG2ogckStODy1eJ87jJ8vrCxJ3PW1669vSTT9BJmfKMM9z5DEEE322pG/wBhfnXR8L9Qvz/uNLl11NLHTi+2KXWSygrHB4TsW1HhUg3B+rsXb3qwW/Y96pwz0Thit4UNmzCqiRxq21iI1GOWw8Ru3WxANqcRdK9BVhxnKuI4QBVqKKrAooooP//Z"/>
          <p:cNvSpPr>
            <a:spLocks noChangeAspect="1" noChangeArrowheads="1"/>
          </p:cNvSpPr>
          <p:nvPr/>
        </p:nvSpPr>
        <p:spPr bwMode="auto">
          <a:xfrm>
            <a:off x="63500" y="-493713"/>
            <a:ext cx="1000125" cy="1000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62" name="Picture 38" descr="http://www.kwiznet.com/p/graphics.php?Type=Clock&amp;Diameter=&amp;time=3:4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632" y="1150341"/>
            <a:ext cx="846370" cy="84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http://newslincolncounty.com/wp-content/uploads/2011/05/clock.gi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276" y="1174362"/>
            <a:ext cx="850174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0" y="1571202"/>
            <a:ext cx="30162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83401" y="1661800"/>
            <a:ext cx="30162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88492" y="1625570"/>
            <a:ext cx="30162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76518" y="1661800"/>
            <a:ext cx="30162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45436" y="1683318"/>
            <a:ext cx="30162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-1" y="5709689"/>
            <a:ext cx="301625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84044" y="5733222"/>
            <a:ext cx="301625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ii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28255" y="6484137"/>
            <a:ext cx="36454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iii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660233" y="6480431"/>
            <a:ext cx="45592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iv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-1" y="5711899"/>
            <a:ext cx="301625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i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302823" y="6480431"/>
            <a:ext cx="301625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831066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05133" cy="1143000"/>
          </a:xfrm>
          <a:solidFill>
            <a:srgbClr val="FFFF00"/>
          </a:solidFill>
        </p:spPr>
        <p:txBody>
          <a:bodyPr/>
          <a:lstStyle/>
          <a:p>
            <a:r>
              <a:rPr lang="en-GB" b="1" dirty="0" err="1"/>
              <a:t>Ch’est</a:t>
            </a:r>
            <a:r>
              <a:rPr lang="en-GB" b="1" dirty="0"/>
              <a:t> </a:t>
            </a:r>
            <a:r>
              <a:rPr lang="en-GB" b="1" dirty="0" err="1"/>
              <a:t>tchi</a:t>
            </a:r>
            <a:r>
              <a:rPr lang="en-GB" b="1" dirty="0"/>
              <a:t> portrait?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J’m’en vais phôner à m’n </a:t>
            </a:r>
            <a:r>
              <a:rPr lang="en-GB" dirty="0" err="1"/>
              <a:t>anminne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J’m’en</a:t>
            </a:r>
            <a:r>
              <a:rPr lang="en-GB" dirty="0"/>
              <a:t>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r’garder</a:t>
            </a:r>
            <a:r>
              <a:rPr lang="en-GB" dirty="0"/>
              <a:t> la </a:t>
            </a:r>
            <a:r>
              <a:rPr lang="en-GB" dirty="0" err="1"/>
              <a:t>télévision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J’m’en</a:t>
            </a:r>
            <a:r>
              <a:rPr lang="en-GB" dirty="0"/>
              <a:t>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danser</a:t>
            </a:r>
            <a:r>
              <a:rPr lang="en-GB" dirty="0"/>
              <a:t> au disco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J’m’en</a:t>
            </a:r>
            <a:r>
              <a:rPr lang="en-GB" dirty="0"/>
              <a:t> </a:t>
            </a:r>
            <a:r>
              <a:rPr lang="en-GB" dirty="0" err="1"/>
              <a:t>vais</a:t>
            </a:r>
            <a:r>
              <a:rPr lang="en-GB" dirty="0"/>
              <a:t> chanter au </a:t>
            </a:r>
            <a:r>
              <a:rPr lang="en-GB" dirty="0" err="1"/>
              <a:t>karaoké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J’m’en</a:t>
            </a:r>
            <a:r>
              <a:rPr lang="en-GB" dirty="0"/>
              <a:t>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apprendre</a:t>
            </a:r>
            <a:r>
              <a:rPr lang="en-GB" dirty="0"/>
              <a:t> </a:t>
            </a:r>
            <a:r>
              <a:rPr lang="en-GB" dirty="0" err="1"/>
              <a:t>lé</a:t>
            </a:r>
            <a:r>
              <a:rPr lang="en-GB" dirty="0"/>
              <a:t> </a:t>
            </a:r>
            <a:r>
              <a:rPr lang="en-GB" dirty="0" err="1"/>
              <a:t>Jèrriais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J’m’en</a:t>
            </a:r>
            <a:r>
              <a:rPr lang="en-GB" dirty="0"/>
              <a:t>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acater</a:t>
            </a:r>
            <a:r>
              <a:rPr lang="en-GB" dirty="0"/>
              <a:t> un CD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J’m’en</a:t>
            </a:r>
            <a:r>
              <a:rPr lang="en-GB" dirty="0"/>
              <a:t>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mangi</a:t>
            </a:r>
            <a:r>
              <a:rPr lang="en-GB" dirty="0"/>
              <a:t> des </a:t>
            </a:r>
            <a:r>
              <a:rPr lang="en-GB" dirty="0" err="1"/>
              <a:t>gâches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J’m’en</a:t>
            </a:r>
            <a:r>
              <a:rPr lang="en-GB" dirty="0"/>
              <a:t>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nagi</a:t>
            </a:r>
            <a:r>
              <a:rPr lang="en-GB" dirty="0"/>
              <a:t> </a:t>
            </a:r>
            <a:r>
              <a:rPr lang="en-GB" dirty="0" err="1"/>
              <a:t>à</a:t>
            </a:r>
            <a:r>
              <a:rPr lang="en-GB" dirty="0"/>
              <a:t> la </a:t>
            </a:r>
            <a:r>
              <a:rPr lang="en-GB" dirty="0" err="1"/>
              <a:t>bangnérêsse</a:t>
            </a:r>
            <a:endParaRPr lang="en-GB" dirty="0"/>
          </a:p>
        </p:txBody>
      </p:sp>
      <p:pic>
        <p:nvPicPr>
          <p:cNvPr id="4" name="Picture 4" descr="http://y2kemo.com/wp-content/uploads/2009/12/old-t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378" y="721568"/>
            <a:ext cx="1328263" cy="1574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http://t2.gstatic.com/images?q=tbn:ANd9GcRbW30Ii7HYKYRVSiID-TLTDBr-2u0HA_iit2i79bih_i_bBlCrt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140" y="2418828"/>
            <a:ext cx="1500346" cy="143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data:image/jpeg;base64,/9j/4AAQSkZJRgABAQAAAQABAAD/2wCEAAkGBhQSEBUUEhQUFBQWFRcUGBgXFRUVFhgXFBYVFRgXFhYXHCYeGBwjGRUYHy8gJCcpLCwsFh4xNTAqNSYrLCkBCQoKDgwOGg8PGiwkHyQqKi4tNCwsLCwpNCwuLCwvMS8sLCwsLCwsLCowLCwvLCwsLCwsKSwqLCwsLCwsLCwsLP/AABEIAPMAzwMBIgACEQEDEQH/xAAcAAABBAMBAAAAAAAAAAAAAAAABAUGBwECAwj/xABHEAACAQIDBAcEBwUGBAcAAAABAgMAEQQSIQUxQVEGBxMiYXGBMpGhsRRCYnKC0fAjUpKiwQgkM1Ph8UNjo8IVNERUZHOD/8QAGwEAAgIDAQAAAAAAAAAAAAAAAAUEBgECAwf/xAAyEQABAwIEAwYHAQEAAwAAAAABAAIDBBEFEiExE0FRcYGRsdHwFCIyYaHB4SPxBiRC/9oADAMBAAIRAxEAPwC8aKKKEIooooQiiiihCKKKKEIooooQsE0mmxYH+4Glxc677Ak+laY7EW0/LcPPf8T4U2PKd2+2ltTrYC3O5sy236/V3VyJuspcMceNhYa79LDW+nMMPwGtkx/A/DXncehU/CmwN5eZ5aanw0FzuDDLuJrBccdBusd9rC4twIXhobubHhWLIUgimDC4/Vq6Ux4XFFTc8wDpx4gcdCd1uB0p6Rrit2nksLaiiit0IooooQiiiihCKKKKEIooooQiiiihCKKKKEIooooQiiiihCKw1ZrDUITRtBu+fLna4AuRv5X1O7NoLkUhPvuOVgQ2pt+4p9oGwJNxThtBO94m3PWxsBe+65B3D2abre7fruIBsXfwvuHA+B15BZWS3G/2rleA+vlt7J/c561gDy3DQ6i17gMRvX6xbhurIOv1r3v9q9x3rf5ht7PLhQTx3WF9NQNbXXfdb+0OJrKFkb/QbzrbeC1rZhfvk7wAOVPmCa6Dy8NPDTSmJV1tusR9rKTqGG8EEjUacuF6f8IlkUHkON/jxoG6F3ooorosIooooQiiiihCKKKKEIooooQiiiihCKKKKEIooooQiiii9CEUjxuPCabzwH58hXDH7Ut3U1PE8B+ZpnZrm5Nyd5NdgwNaXyaAJLW4kGHhw6u8vUrs+OJN23a3G4biNBY86yy68wTcae1YKqixvpcnS1rA77aIJTc/rhXaCcg/r5e+oTZC6B1U7Rt9B9tvElQqXEjFNwH6/fnffwSnsz9r4g6byNPaNiQf3RagxkcPHTQG1gwG42ZWBA4a8bkYTFW4fPhlHP7A91C4jvA2A1HAbu6vyA91QTiMQFwCnvxka6Bclj4EDyzXBvw0tpw8LWpbh8UV8R+t1J50uPHePOuWFm4e78qr8ldM6fiA26ei6l9nWKfo5ARcGt6aY5SpuP8AQ04QYgN58RVjo8QZP8rtHe9l1XaiiimSEUUUUIRRRRQhFFFFCEUUUUIRRRRQhFFFcsRiVQXb9eAoAutXODRmcbBbu9tTuplxu0s2iaDnxPlyFcMXjDIeS8vz51xqbFBbVyrFdiZkuyLQdeZ9B+VjdWrfOs1pObacd3rx/XhSPE6l08opIuuvb07uf8UWCMRRmZ3v3yXHxrpHXOusQ0qXi+WCjbE3a4Hhr+lAobyTl5+59+K2oooqnp8nNGuAeYBpHOlm+I/XnSjCN3B4XH699GJjuvlr+f68KjW1snL/APSMO52v6rMEuYePGuoNtRvpvSSxpcrXFxWzmlpuswS5xY7hOGGxd9DofnSqmelOHxltG9/5/nT2ixO/yTePr6qSCl9FYBrNPllFFFFCEUUUUIRRRRQhFFYJptx+1LXVNTxPAfmfCtmtLjYLhPOyBuZ5XfG48J4k7h/U8hTLNMzm7G5+A8BWl76nUneTvophHEGdqqVZXPqTbZvT1RWCayTWYYrn51AxOtFLFp9R29e7zXKlpzM+3JbRiwLct3n/AL0ic6+Xz40tx0ltBw1/L9eNIhSjAacySOndy27T/PNSMYlDAIG9/v3ssNXZRpXLj612Fdv/ACCS7mM+xPj/AMKi4Y3RzuxFFFZAqtJulOBbePI/0/pSs027NxSuzZGDZWaNrcHWxKnxFOVR5WlrtU5pieGAeSb547Ej1Fb4ae3kfga7YpNL8vkaRHfU+nj+JjMY+oaj79R+x39UtnJppQ8be/8Ah7k6UUnw019Dv4eVKKWkWThjw8XC6wYkr4jly8qcI5ARpTVW0cpU3H+hpnRYi6D5H6t/I99F0unaiuMGIDefEV2q0RyNkbmabhZRRRRW6EVrI9hc6VtSbaMGeMjjvHmNRWRqdVpI4tYS0XNk243ahbupovPifLkKQWoBrNM2sDRYKiz1D53Z3n07kkwe0kkLqDZ43KMptmHFWIB9llIYHkw43FK6iu2thCTHL33jMkV0ePuurwEhhmHBkmQ2/wCTxrBx+KwIBxTricODZ5lQRyxKTYPIgNmW9gcouLk8NdHyiMFztguvw4ktwzqeXopSBelyKFXXzNc8LDxPp+dYx0mlvU+Q/wBflXn1XUuqpi53sdPfNWKmhFNDmO/v32JDM9zrx1NaVi/GgtV+oKf4anaw77ntPpt3KlVEhnlLhr0Wyb663rhnsCxIVQLkkgAAa3JOgrTD4qOT/DkST7jq+77pNVrFWmWpJ5AAfv8AasFBTObCCeevvwSnMKb+kmNkhwks0JUPChmsy5wwi77IRcEZlBFxqL3pURRJIqozOLoqszC17qqksLHfcA6UujjAcCmEbLOCp7qn6aYo7Qjw+YNDK8rMpA7pIeVnDgZr3B3k3B8rX6apTqlwkRxs8gVQwiOQW1CvIASLaCwsv4j41c8coYX8q3xVg4gLRyTa4zEBbkaVENudIjEJchw4MT9m3bzGIlsiP3Vy2YZZUN83MW0qX1HcNhUabGAqrDt1zA6+3hMLv8DlqDRy8KTP01/K41MTXsOYXUW2R04mllS7YcpnQEQx4lx35Fi/x3URrYsDzNreNWRDLmHjxqMdKUK4Rgo/4kFgNP8A1ER08ae4pbG9NcUpWua2ojGjtT2n34pfS1QachFtSPC3vsThRWFa9ZqvJwgG2o30uw2LvodD86Q0owMd2vy+Zphh80rJgxmxOoWQnCiiiretkVgis0UIUdx0GSQjge8PI/63pO7AC50A5077ZhuoYfVOvkf9bVG9ubPOIws0IbKZYnjDWvbOpFyOO+mUT8zLqlVsAiqC3YE37j6fpMWN6XYOWeBIsTE8yzpZQ18wkDQsFa2Um0hNr3OWpZFhg9wwBU6EHUEHh5VVvQvqdeDEpPiZUYxuHRI8xBZTdWdmAsAQDYDW2/nb8cdhYVUMYrjIRE07b9v8T2moomuDmG4AWrKqpY+yF1+6Bz8hUI6L9JBJHHBJ3ZVhiy3uO0j7JCGW/wBbKRmW5ILX3G9Szb2LEeGlY8I5D6KhYn3D41FsR0aSbCwI/dkhjjEcg0eN0jC3BB5jUfI2Nc8Gp+NJci9jfwWMVnY2LI476fj34p8Zq1QXpt2FjHkh/a/4iM0Tm1gzRnKWGg0Oh3Dfup0hGtXYuzbKsRxcF1nKlun/AEp7fEuC5EMbFEXWxy6M+XmSDrytuqIJt5kcNFdGBuGBsw8RapB1m9CJMFiO0vngmZ2ja2qm9+ybxAI1GhGvMCP7H6OSYiRI0BLObKoFzzv4AC5J4AGlOYOGYbK+RBoYA3ay9GdEtqfTMDBiGADSJdgL2zKzI1hwF1JtwvUb62ulX0PDLDH/AImIzA/ZiGj+rE5R4ZvCnrCmDY+ASNpLrGGsbAPK7MXORb6m7egtc1THTbaDbRxbT6qCAkaHXKi7l04kkk+LGlUFOTKX/wDzyUaOL/Qu5KadSxztiZADYLGlyOJLNb3L8qecV0mz7ZWBu0eGAErHEnaFpwl8zKN+QsbcFKA766YNBsPYZJt25GYjffEyiyr4hABfmI250t6qdnldnrM4vLiGaVmI7xUsVW53m4XP5vRK5pzSEfYLu0/OXdyjXWp1gY/C4qNYM0EPZq4Yop7VmALBs4IGX2cvgSd4tIeiG0cZjtlYmUIsOJmLdm+qo7LDFGsig+z/AIdr6jMCRoLUqxfWfgYpezLPIAbMyR54wRpvJu1uag+FTDB4pJY0kiYPG6hlZdQVO4j8qXVB4cbRw7fddjsqD6K9FNrRYtFKTRxiVWl7RgYiqupa4uVc90Wtc3tbnV3sKUYqOxvz+f8AtXBaeYbVtrGuhkA1H45+CrGKlwkDxpZdsNNbTgd1J9i7ZExlQ2EkU0qFdxyLK6xuOYKgajiCNDpWyjUedRLZ+xJHwsOKwjhcUA0q5rmOaOWSSbspNRvEg7x3EA6amkVVQ8B7mPPSx8fZTTD6kSx6qfmnHCRWUczr76Yeju1Bio1cKVIZkkQ70eM5XU6DiOQ0I0G6pIKkYTTkOdI4baeqZALNFFFWBZRRRRQhaTRhlIO4i3vqMSIQSDvBsfSpPK4AuaZpYsz5jx4eO75W91QK2v8Ahoyxv1O/H39P4l1bRidzXdPJaYaKwvxNI+kssy4OdsMuacRN2YG/NawtzI3gcSAKc65zyWUn3efCqk13zA7qY3LG37BUH0Zn2xNiBHMcU0LEpMJ1fs+zbSQXcaNlvbLre1XG+6t5DfStGWvRMOH+HELQM3TpyVMxCpNVUhoGjfP3p3LmkfLib+v6FR/b/WTgsEWRmaWZTYxxi5Ujg7myrbcRckcqQ9Nenq4cNBhzefczixWLmBzf4Lx1FqoaWUsxYkkkkkkkkk6kknfW8k1tGpvSYYHjNL4KY9I+lEm0sR28gyRqMsUWbMqDib2F2J1LWF/IAVz2ZtiTDP2sTBHCkZiqtYNobZgQDbS+/U0iiSygcgBTZtTEXbLwG/zqEGgDKNlYbJ22j0kbESZppZJn0W7XY24AeGu4VZ3QHoCYyuJxSkPo0UTCxU7w8gO5uIU7t51sB36ndg4YYCPEiFPpBeRTIe8wyuQMua4TukeyAan5aldVW5SY2hQp6jIcoVTdZ+KbF4yPBLoFKKPGWcL3vIKyj+LnUu6yMccDsZ1guvdiwqkaZUNlP8iFfxUw9bPR/RMWg5RyW/6bHy1W/wBymLpr03GK2LHG5/vHbosg4kIkhEo+8St/G/hXVrBK2Mt2C6s+YNIUNglDKCONXJ1J7SzYSaAm/Yy5l8EnBaw//RJD61R2x37rDkQff/tVjdT+0+y2n2Z3YiF0H34iJV/lEg9a610fEgcO9SFds0dwR+r0x7Z2kMPh5ZmBIjjZyBvOUXt76fzSHFRam+ob3HmP1zqs0k5p5Q8cvZ/CXVsLXtuVTex+uieaURPh0/aN2aGLPnVn7qmzEh7EjTSrZ2fB2Uccan/DRUB01CKF4eApDs/othYZO0iw0Mb695Y1BFxY5Tbu6crU6kVcqqk+Mg3ud2+/ukT6uNkg4Tco59v8S3o3sxI2nkXfPL2rC97N2caH35L+tPtRvB4oxtfgfaHhz8xUije4BGt60jpjTxtaen5VgoqxtS09R7utqKKK3U5FF6KS4zEWFhvPwFcZpmwsL3ckLhi58xsNw+JrhRRVLmldM8vduVqikWOl1ty1P68vnSxmsLnhTRM9/XWu9FTmombGOZ/74BLcSqBDCffvVaLUU6w+lxwkawxG08qk5uMaXy5h9om4HKxPKpalU71uzW2rGOBwqAePflb53FeiT/JHlbtsq3g0QlqLv13KjOHwzyOERWd2NgqgsxPgBqa06X9CJNnphu2YdpMjOyixEeVgAmYHvGxFzuvoL2ubP6qthxiE4o3MpZ4hyVQFvYczffy04m7N19sCMH+9acfhvDb43qCW2bcq2/EZpuGO9QWJ7qDzANMu0B+1bz/oKV7MxgtkPp+VKcXgQ/gef51opaufqkFtkRW4yTH+e39Kl8bVHer3A9jsrDId5VpL/wD2O7j+UipFGtVurtmd2pPUkZitNp4OOaF45bdm6lWJNrA8bncQbEHmBXnDbeHCCRMyvlYrmUgq2VrZlI3g7/WvRG1tkpiFyMsRP1TJEkwUnjlb8688dJcQC0hDZg0hAOVVuATY5V7q6AaDQUxw76CplJ9Cb9jjVvIf1peNrPhsRBNH7cUgkF9xykGx8Du9aTbJjshPM/L9Gku1JLvbkLf1pmRfRTF6f6JdOMNtGPNA4EgF3hY2kTnp9ZftDTUbjpT1iI7j4j9eVeSsHDPEoxUPaKEfL2sZIyPbQFl1Qkbr2vY2vY2unqn6y0xJXCSx5cQQziRSzCYqt2aQsSwkyre5JBy2GXQVXazDsgMke3RauaHAgqemtq3xEdiR61zBp1glTniMR3bt2H09FTq+Esffr5rNL9lY3Kcjbj7PgeVIKwRTx7A4WKjU87oJA9qlQNFINmY3OLH2hv8AEc6X0tc0tNirvDK2Zge3YrSWUKL01u1ySd5rripsxtwHzrjVRxGr4z8rfpHn19FuUUUUUsWElxsmgHPX0H+vypuJua7YmW5J56Dy/wBq4gVcf/H6WwdMewfv9DxVMxmp4j8g99P2Vlaqvrx2Q5bD4pQSiqYmI+qQ2dL+BzMPMeIq060xuCSeF4ZRmjkUow8DyPAjeDwIFWSZmdtlDw2q+HmDjsoP1N7REmFlS4ukga3EB1sdOV0+JqL9a2M+kY1o7grCojUg3s3tOT45mykfYqOQYjE7J2hIkbOjIzKbKDnjU5g2U6MpChuXuriuJ7S7XuSbk8bnU38b0rcbgA8leY4WiQyjmEwz4dkNiPXgaUbPkleRIkPedlRb7rsQo1O7U07soOhF654fDKkiyKLMjK4sTvUgj4itVJXpPD4IRRpGNRGixj8Chb/Css1qQ7G6QLjIFmjsM2jLvKOPaQ+V9DxBBpQaq8kTs5zpJKw5zmWytreqR62+if0bExvFfs8RnYLwRwwzqPDvKRyuRwq8I0qK9bOAV9nGU78PIkg0ubOeyYfzqfw1Ko5ssoaNiu9NJZ+VUpI4ij8hYeJ/WtOvQ7oQ+Oid1GZu1yi9wMyxs4Vm3AO7Rr4anhUUxmKLt4DcP1xq2+orphhoI3wkr9nLLNnRm0R7oqBM31Wuptffe176FvUPcyMuYLlNFpj+r59nbPxWIVmCtCyFGd45MspCKGyHK1u0CvG4Kkx5lYZtNeoDYAaafFsNI1EMZI+tJ3nIPMIAPKSph147RWPZTRkgNNLGqrcAkI3aMbbyBkAPiw5079W/R76Fs2GJhaRh20n35e9Y+KrlX8NKZapxpS527jbuWVIMUlxfl8uNI6cTSCRLEj9eFLsPqvh5g/lz7Ofqk2IQcRunPzWKKwKzXogNxcKqLaKUqwYbx+rGpDhsSHUMP9jxBqOUu2Rmzm3s218+FvGuE7ARm6JvhVS6OXh7h3n19f4luNgt3h6/nSWndluLU1Sx5Tb3eVUnFKXhv4rdjv2/1Wsha1wxcll8Tp+f68a703YyXvHw0/P4/KlcTC9wAUSqlEcZKTOdfKsVgVmvT6WAQQtjHIfnn+V53NIZHl55orKmsVsgqQVo3dR/rJ2iIdlYltMzp2C3tf8AakKQPwlj6V5yjnKm4Nqtfr123rBhFO687+ZukY9wc/iFVKo1pTMbvXoOGRllOL89U/7HinxCyGOFpBChlkKfVQbyb/Ia6HkaT/8Aiqfa93+tehugfRhdn4JIrASsBJMeJkYar5KO6PIniapbrW6IfQsaWjW0E4Mkdhop+vGOWUm4H7rLS+KqbJIWBTWytc4tCW9XPTVcPjFRiRDORG5NgFa/cffpYmxPJjyq9GhtXkmvSnV10j+m7PjdjeWP9jLzLIBZj95Cpvzzcqh4jFpnHeo1XHduYKQimjpzhy+y8Yo/9u7fwDtP+2nkCoD1zdKBh8F9GU/tcToeawqRmP4mAUeAflSykYXSi3VQqZpMgsqGbfQKKGW1WlO1Odi7Hm21NAA8rzIMuIkkYskcKZBEVNtCRnGW5LMpYnUkekmNeeuojanZ7TMZOk8LpvHtJaRfWyMPWvQpqt4s52cN5AaLB2WBSfFpx9P16/OlFYZbi1JQbFcpGZ2lqbuNZrDrbTiKAavmDVPFgyHdundy9O5U6siySX6+fNZ8BqToB4mpBgcNkQDjvPiab9kYW5znhovnxP8AT3081LqJLnKE6wilyN4ztzt2f3y7UVwxUGYeI3flXesGoUsbZWFjtinqZJpcqk+7z/XypqkPCnDa8w7UqOGp8yPy19abb31pbhWHOZVHOPp17b7evcqpjNWC3I0/bw39EUUUVclVkVzx+PTDwyTSmyRqXY8bDgPEmwHiRXZRVWdd3SW3Z4JDymlt6iNT8Wt9zlXGZ+RqZ4bS/ETBvLn2Ks+ke3HxmJknk9p2vbgqjRUHgFAHpS7oBsv6RtPCx8O1V2+7F+0b+VDUeq0uobZWbEz4gjSKIRj70rcPwRsPxUknfkjc5X1xDGacgrpd9aZemPRZdoYR4DYP7cTH6si3tf7JuVPg3MCnhqi/Wdtw4XZcrKbPLaBDyMl8xHj2av8ACq3T5jKMu90pguZBZecp4yrFTa4JBsQRcG2hGh8xVidRu1WTHvBc5JomJHDPF3lb+HOPxVXBNWN1E4bNtGRrXyYdzfkWeNR8C1WKotwnX6JtJ9BurxnlVFZ3IVEUszHcqqCWJ8gCa8xdMekjY7GSTtcBjZFP1Y10RfO2p8STxq8Ot/GdnsiUagyPFHp4uHIPgRGRXnU1Dw6IBpeo9Iyzc3VS7qy6IfT8aquP2EQ7WXxUGwS/2m08sx4U6ddmwew2j2qgBMQgfQWAdO44FvJW/HU/6mNjiHZglt38Q7SE8ciExoP5XP46x1z7F7fZplA72HcSbrnI9o3HvMbfg92fiv8A2MvLZb8b/XIqG2fjnhlSWM5XjdXU8mUgg+8V606P7aTF4WLEJ7MqBrb8rbmX8LBl9K8iVdHUF0muJsE53ft4vgsij+VrferGJwcSLMNx5KSriooIoqprRJcXHx9P1+uFcsPAXcKOPwHE0tkS4Io2f3CCeO/wH61pnh1Z8NKHcjoew+iXVFGJ3gHbf32p3ijCgAaAaCt6BRVsTMAAWCK5YmYKpY7gL11pm6QYrQIOPePkN3x+VbxszuAUWtqBTwOk6bdvJMztmJY7ybn1rFFFObALzckk3KKKKywsLmwA1JOgHmTpQTZZa0uNgFntAqlmNlUFmJ3BVFyfQC9eYek22ji8XNO3/EcsByXci+igD0q5us3pfCmzpY4Z4nllIhtG6uVVu85OUm3dUr+OqFpZUPzGwV2walMUZe4WJ8kVfnUhhQuzGfS8mIck+CLGoHz95qg6tLo3hNrtgII8GJo4iGcMvZQqc7ub9o1mbhuJpZVMzx5b2TeVudpF7K6Cthc6DmdB7zVLdePSJZZoMPE6usSGRijBhnk0AuDa4RQfxmlEnVbtBgZsVNFJlGZhJiJJGCqLk5nQrcAc/Wqu2hie0kZ91zcDkOA9BYVGpKZjHZg664wQNZ8wN0nqa9W3SJ8EZ5I0RmZUTv5rZczMbBSP3BrwqFVafVT0vjwGFnLpK7SSrYJlAsifWZmHF+ANTpfoOl1KO211w6x+nxxuBijMQjPbZyVkzq2RGG7KCNZOZqtKnXWn0nGMkgIgWHKjk2IZmzNa7EIv7njvqCURNDW2AshoAFgvSnVbJn2PhSPqq6nwKyyb6kc+CWeOSF/YljeJvJ1Iv6VRnQboficZgzLhZI43ilZLmSSJ72RxZkQ29o8aeoJekODPeE0yD7KYwWA4lc0g94pXLSh0hLXC99lEMI4uYHW6qnaGDaKV4nFnjdo2H2kYqfiKXdFdutg8ZDiF3xuGI/eQ6OvqpI9aV9OJ2lxbTuoRpgHYBWQBwMr91iSCStyCfrVHqb/U3Xmpi9kQTrIiuhzI6h1I3FWAZT6gg+tbVXnUl0oE+A+juw7XDtkAJ1MTXZCL77d5dNwVasQiqZVQGKQtK1KKKKKirCcMHLdfEaflSimzCy5W8Dp+X68ac6t2HT8aEX3GhWwXOedUUsxCqNSSQABzJO6q6210/wACkjNJi4d50RjKQBoBaMNY+HnUo6ddERtLBthjI0WZlYMBmF0NwGW4zDwuNbHhVIbX/s9Y+O5hkgnHABjE59HGX+amschjNwodZRtqwGvJsNdE/wCP66MElxEk8xF7d1Y1Pqxv/LTDP10YmVsuFwiX139pM9udkyj4GmODYW0NmEmbZiSrzmw30hN43SISBu018qkmzOvFUXK+DCW4QOEW/wBwrpw4muomc7d1lCdhsMI/zizH7n1UX231g7VzFZZJMOTfurGICOBscof40zYCVcVJ/fcXImvtukuIN7byA1+A99TbanXlJIMseFhCn/OLTeRyjKvzpgTo1j9pkSw4SEKbkdikGHS17agEX3bzrv31ydqdDdToBlZdzAzsIT9juiOzjs6Z4doCaSJDKi/s09kar2Ld83va99NNDaxq+rV2Z1N4sqVmlgjBBBALyMPQAL8a543qRxAX9lllPNJFv5FJAlvRjv41q8Fgu4WCzDUROdkElz3KrxU8wfS7GYdYosLPL3Y1HZi0y3yi9o3DW1vuFNEmxsRgZbOVQ78kiB1YD96NgyN5G9WLszrvw6DK+EaEf/HMZU/hIjt7zUaYm3ytzKS8kDQXUa6RdO9oth5UxDvFnXIY+xENw1g17rnIK3vrbWq6Jq1OlnWvDj8O2GOGfsyQwZpwrKynusFVCOJuCeNRrZnQWTFIGghxTjXvrHeMkGx7xCqLfe4URHK3VuVDNtrKH1bfQfYOz32Wj4ucQSNJKQe3RGIBCi0bZs3s8FvSLZvUvjgcwljg55mBP8MRcHyJpRtbqox6m8Rgm+44jY/hkCqOdga0fLG75Q6y1L27ZlC+nSwjFlcPKZokRAHK5SbjMdLDcWtewqO1MNtbIxUMYixEcmHu17urhW0NgGBytuvxOla9HMBgo5VfG9tMgN8kQVQfvlnDEeC2PjXcOsF0R0O6ZYjCwTRQyiIMRJfLGTcdw2Lg20K7uVcZekOIxMoXE42UIb96R5mjGn+XEDv3aLTxsrpDhMBi5MRh1lnEiyIYpI4oIsrsGAGV5CVBUWBUbhSbaG1JNpFhhtlQA7s2GgmLrc3uWjYJfxK1ppmvbvWOeyz0q2Jh1wMcsONhxLrIFZERo2VZFJvlkOYgMoHsj2qg9WLsrqq2lKuVoFRDv7WVE3EHcpLj3U+zdUOKijYJDhZMyMt0fvjMpW4M6rrrfRuFcxURt+UuHiFndVt0XjRpWWRwimNrXjaTMwsyqAuoNxv8PGnCPpjjcI1oMVMqgmwLsyb73ySXUX8q1k6F43ByLJiMLIiIwYllcxkKb2MkZtY2tow376mOweszZsBAk2XGhF/2keSZv+uAw/i99bSu0uG5vBZSfZfXjtCNQ00UU8d8pco0ZJtuzp3L/hqVbM6/cK/+PBNCealZV/7T8DSnHde+AVLImIluPZyIi/dbM27yBqvekHT3D4w2h2Rhgxv3u+ZDoNf7v2ZuLcSaXtpmTH54cvehXPszrE2fiNI8XDc8HJhY8LAShbnyqZ4LEB0DAgg8Qbg+II315PwPVntLEG8eCmUE3GdeyW2/QzEXFuNz51ZnVp1S7RwWKSaWdIYwGzRxuzl8yFQGUDszYm+pPs6c6k09E2neXMJseSwrsoooqehYtTVtXorhMT/5jDQyndd41LbraNbMN/OnaihCrfa3UJs2XWNZcOf+XISP4ZA3wtvqH7Q/s6TxtmwmMQkG47RXiYa/vxltd2th6VfFFCF50xGxOkmCUgGeVOaNHidAOAbM49wqCba21jmYpi5cTfcUlaReO7I1h6Wr2Llrji8DHKpWVEkU/VdVZfcwIoJJ3WgjYDcAXXlDo7hdmPb6XisTESBmC4dAl+NpFZ2I8ezG+rG2R0Y2BkzLLBKLambFFWseaFkt/DU82r1P7Mn1OFWM84WaLn9VTl48qhe1v7N0R1w2LkTksqLJrp9ZCtuP1TvrhJEX7OI7EPbm5kKL7f2R0fF+zxUqNbdBnnXcf31sf46gE+LWGW+EmntbR2UYeS/EWjlfTd9b0qa7V6hdpRE9mIsQP+XIFa1+Ky5deOhNccFtzHbLt2+zIAFyjPJgsjd0GxEygXPG+u6tmtLG737VkCw6rjsXpztor+xbETgDeYPpFhzzFGPxpo2r052jISs2KxC8CoYxD1RAo+FWHhevuIr+1wsqsNwSVWU/xAFfjTVtPrjkxdo49nwS30CzBsUddNFAXU1HZnzaxgd4XNua+rVFOj+zcFMQcXj3gY+0Pozya3/zAx38yPOrM2F1ebIcXSf6XYXN8SgG/ikWVhy1qADq92njXzpgDDe26NcLHv3hZCPhyqQ7O/s745xeaXDxeF3kb1soX3Ma7SRufs4hbuaXbGyX9IOh2wwT/e+wbU5YpvpFrXv+zAdtPMaCq32osOHcHA4yWU3PeET4cgW33zk1dezOojCwLaWaSRyrLdbRlzIGTKFu1lyt531vwqQ7P6qdmw5imEicg5bylpdAQSSJGK39BWY4ywWLie1Za2wte6onYnWftSMhY55JvsugnJ1HEgv4aHjUpi2p0kxwvEksaNexWOPDC1+DyWb+a++r0wOFSJVWNYYlubiNVUXJFlGWwvrqfDdXb6STqLbo/HV2tz5UcGO+bKL9i2VGx9Se1MUc2MxSDf7csuIf3Wy6/e4bqe8L/Z3wyLefETzHkipEPjnPOrZbEXsAQGLMOeiltbelau/eKkjibeAG8m+gvXW1kKKbI6pNlxarhUcjQ9qzy8BwclfhUtwWzIoVyxRxxjkiKg5blArSOUgADKB3Bu4tv48qy+JawIy63Gp43sPz9wrKErtWa4PigL3vpqTp+dZjxIJsL31+BsfnQhdqKKKEIooooQiiiihCKKKKEIooooQsWrBUWtwoorCEyYzoZgZXzyYTDO4N8xhjuT9rTvbhvvTngsBHEoWKNI1GgCKqD3KAKKKwhKctZoorZCxai1FFCEZaLUUUIRai1FFCEWoy0UUIWOzHIVkLRRQhf//Z"/>
          <p:cNvSpPr>
            <a:spLocks noChangeAspect="1" noChangeArrowheads="1"/>
          </p:cNvSpPr>
          <p:nvPr/>
        </p:nvSpPr>
        <p:spPr bwMode="auto">
          <a:xfrm>
            <a:off x="63500" y="-1117600"/>
            <a:ext cx="1971675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222" name="Picture 6" descr="http://www.dreamstime.com/disco-dance-couple-thumb130281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037" y="370585"/>
            <a:ext cx="1153914" cy="1355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8" descr="data:image/jpeg;base64,/9j/4AAQSkZJRgABAQAAAQABAAD/2wCEAAkGBhQSERQUEhQUFRQVFBQWFRUVFRQVFRQVFRQVFRcWFRQXHCYeGBokGRQUHy8gIycpLSwsFR4xNTAqNSYrLCkBCQoKDgwOGg8PGCkcHBwpKSwsLCwsKSksKSkpKSkpLCkpLCkpKSkpKSksKSkpKSksLCkpKSwsKSwpKSksLCwsLP/AABEIALkBEAMBIgACEQEDEQH/xAAcAAABBQEBAQAAAAAAAAAAAAAFAQMEBgcAAgj/xABBEAABAwIEAwYDBgMHAwUAAAABAAIDBBEFBiExEkFRBxMiYXGBMkKRIzNyobHBFFLRCDRic4Ky8BUkNYOzwtLh/8QAGgEAAwEBAQEAAAAAAAAAAAAAAgMEAQAFBv/EACcRAAICAgICAgEFAQEAAAAAAAABAhEDIRIxBEETUSIFFDJhcVJC/9oADAMBAAIRAxEAPwDcUiVIsZwq5cuWnHLkl0xUV7GDxOAWNpdmpN6RISIS7MsfK59l4djpd8LT7pfzR+x68bJ9UGHOUKqxeJnxPaPdAKyskde7jbawVVxYeMqXL5LS0i/x/wBOU3+Ui9HMkN/jC9sx6I/O36rMnP0T9O0qX91Muf6XjXtmmtr2nZwPulNWFnXGQvbK14+Fx+qL91/Qh/pn/MjQjKErXKi0+ZZGHxaj80foMwMeN7HzTYZ4yIcviZMfqywAr00qLDUAi6fa5UJ2S0e3hDa1qJnZQKwaFZPo2IBqCmXFOVSYuoJPY9EKrCDTo3UN3QWoSkGQZlF5qTOVGKagCXD8KzzH/jk9StBgOioOZhZ0nunYf5C59FPKRcuXqEopXBcVwXHHq6Wx35J+io+M+SsGXcLZI2oieQCG8TfUJcpqISTZ9brly5ECKkSpCtOAOYswiAcLfjP5Kosqb3fI+5N99T9E1mGVxqH36myTC8MdM6zRfr5eq8bJklklX0fUeN4+PDhU377ZKjxVo2aXEeSJQ18zx9nD7lHcLy5HG0XF3W1JRaOMDQCyrx+PP26POz+djbqEb/0pUuBVchu4geQUiHId9ZJNedgrhZcmLxYe9k0vPyvUdf4Vd+RogNCb+aXD8vRgatued1JzLnakoW3qZmtPJg8UjvRg1WFY/wBqFdWSyCCQ09OXHhawcMhZy4n73t06rJYIJ2kL/cZZdyZrWNYpRUkjG1L2sEhLRz4SBfxAageag4jXYeGlzKiM6Xs0hxPkAFjtDhXES513H+ZxJJJ5klHKXBWgbeaRkUOqDjlyL/0yyVWdqNrPsoXveW/MLAP6HyQaozg98fggjjluLPa5xaBzHD1TBwsX0UmPCh0S/wAPo3nP7LVlDOZcQybQnQH5Sf2WgwPWQ/woYARoQbj8lqlHLeNp6gfojxS3Rk9qwqwqJVtT0MiYrHaKmT0IXZX6waqHdTKxygOcvPn2UxG5zog1UEXlKFVaUuwgZMFFcdVLmURw1TogEiJ2ioGaTrJ6q+NKz7NTvi9U/B/IXN6KslSJV6ZKclYNUhXqPcLjix4fTcMPGR4eIaobNiJZK9zTa/7o3Tz8cHACLCxt1VYq3XeVPBW3YyWuj7aXJGr0nLYs5IUqREcUTOeHcD+8A0dv6qVkHFGP7yPQPbY+ZadFYsboRLC5p6aLB8bqpKeR5he6OQE2c02NunovNcPjzWem8/yeNwfaZvlXi0MIvLIyMdXuDfpfdDHZ8oOAv/ioeEC5PGP03XzRmLE56pwfPI6RwGnEdB6DYKvzDRWKbZ57jR9BZh/tAUUTXCla+ok2FwWR+pcdSPQLLsX7U8Sq3ucJ3QscLCOLwtDb30O5PndUeni43AK24bht7aLZz4mRjYMioHyP4nlznE3LnEucfUnUq04Tgt+SK4Vl4utorfRYCGgaKDJmvopjAC02D2bspcdHorAaSwsvApPJStsbSAbKJcYdUYdSeSaNIst+zQcKXvHNaObgFf4Bbw8gFXsHpPtOK1+FWEu1VGJas7IqiiZC5NVjtF5ieuqzoqG9E1bAFU7VQXuUusOqHyuXnz7KV0JK/RDJipkhUKYLEcyDMoxUmYqMnIA8Sus0rOsxSXv6q/18tmH0Wc44+/1VXjrYrJ0B0qRel6BMIuCVIuOLBghuLX1/ZCKmP7R3qpmBy2fbzT+LUgZObbEggpC1IZ2j7DStddV7H8wua7uKUCSocNvliH8zzy8gnMMY2jjAmlLnSPu5zzu93ToPJd8iTpA8dB9ckBSp4Ijgsb7Tculk3G0eF+vv0WyoVmHCWzwuaRruPVIzQtWvQ3HKnX2fMs8NnEOGnVAa+INLgtGzbhZjY8gbaEeizbEJLkpOGXIPLHhpjuWqTjlPkFrOWMsF1nOGnJUvswwgyve62lwP3W8YdQBrBYckGduU+KNxqlZCpMIDQLBTxS2Cnxw2ThiBQRxUa5Ag0+qQUyImPxLnQ2XOBtkHuFHniA5IjwqPIwcVr+v9ELiHjXKQxT2ZGSdHEhTYTfVCaiW8luh5eSKxO8K6L3X0O8hVSHA5Oy6hRC/VP8WiOyRgPEBqhMhRfEEHqFFPseuhsqLOVIao065Gg+dRrp+cqM46JyABeNz2aR1VExhWrGqi7rdFVcXOytwLYjIC0oSJQrBAqUhcvcMdzYrOjjoJS0ghWPHbyRQzgeHYno4bquTwlpRDDa/wmJ5PA7lyB6hLkr2g0/R9aYRgcdJG7gu57rukkdq97uZcf2VJ7Sa9n8I+SQkNYfsxexe/kfRaDibrMt/Mbe25WAds+YRIWRNdcNcbAbC2innG5KCDi9WaV2Q9oP8A1CnMcpH8RCAHf42bB37FaGvjbKeZJKGpjniJBaRxN/nbzafJfW+X8djq6eOeI3a9oPmDzB8wq1rQp/YSSEJVyIwzTPGFASuBHhkCwHMmGOp5nRnkbg9WnZfUmdKLiiD7fCfyWO54y5/Ew8bB9pHqOrm82rzU/izU+meu8X7jxlNdxJnYxB9gSf5zqthhboso7IJR/DBnMOcHDmDfmtYpYSdgSOu36oluciF6SPYK9cQUiSnsDwtBP+LVBahtYL2hpH9Ll7D+TSnONdi+ROfBrsV4lKFvzPPEPtaCfTc08jJR6hlw63svVJ2gUchDTN3LybCOpYYnE+XHa/1WcUzuTOrMSDPC03cefJv/AOqA6q4Rvr5qxywMcOIRMeD80ZBv+35oVU4NTPNg90T9QL6XtzAdoR7pMsc/R6GDyMUFUkwLSOu4lGuPRMPy3JGBwOEnQbOPoNimI57HheC0jkdD+anSlDsDLkWSTaJZKe7zRRy9NmVFyE0MV5QeYaorUyXQqqk1U8+xiI5UWoNk89yhVT1qOZDmcoVVNwtJT8kiEYzPYW6p8VbFsBVMlySgeK8kXlKDYmdldj7ES6B6UBIlCpFHoJ3g6LwFMhu4aNvYaoGwkN9/xaO36ph8RCLU+WppWOfHGXBuptvbrZQ+4eBq11r2JsdPVCpL0bTNv7UO1iOO8NM7ifYguB0b1ssJrax0juJxJKaklJNyvBWxhx37MbvQrVrPYhnsU05pJXfYym7L7Nk29rrJV7bKWkOabEagjcFG1ZiPt4FKqB2QZ7FfSBjz9vAA1/Vw2a/3V/XJ2YR62mEjHNPzAhZXWU5ikLXbtNlrap+csJFxLsPnPS2t1D5ePkuX0ep+m+QsU+MumAcpYNFHM+oce7Zbx8g93p1623Vhkx+Z8t4XxNiHDwscxxc62/E69he426Kh12KOe1rW6Mv4R5dT6orgshL2t9FNDLKKSQGdQlkk10aEzEnOZ4W3dbnfhv67p2jqpD95GG/heHA/kLJ+lh4WgeQT1l6cVKuyB16PD3Dmh2I4VTVTSyVkUotqHBrj/UImWofV4FG/XVjv5mHhK6Sf0cip1XZp3Hiw6pmpHXvwgmSE63sWO2HkE/h1NXF5bWvppYuHTu4ix3FyJBJBHkrXMAxly6zWjck/ruUGnqXuHgaWjkSPEfRuwHqk5HQcURpy2FoDTZgJIaXG1/IFBcRx1rrBwc4DY9Pc6qbJhhOp1PU3J+pUGrwl1tlDOUmUJIhw4+wGx4h+L+oRWOUOF2kEdQqnW4VLqQ026WQ+Kslgd4SW/p7hDRrLnVmyC1E+qbZmUSNs8cJ6jY+yizSIK2beiQ6RQamVI+oUOSa6YkZY3Iear2IVHE4oviNTwt8yq+5UQQuTIsqDYijMxQXEDqqcfYmXRCShIuVIsdYpkfE3xNNuR81CY5WbLEUMjuGZ/AORIuL+aVN8VYcVZ2Ws0SU0rXgXtuL6EdCFeRi9JVNcY3Mp37uY4Ask8rHZVLEsoht3RyNc3XqLenVCHYa5mrXNPprZSuMJ7Whu12BmQEguGw3XmOO+yN0FHeild0cPdDMPj4iQNDYqzl2JqiIuXOSIwSx5Cza7D62OcX4L8MrR80Z3HqN/ZfXNHVNkY2RhDmPaHNI2LSLgr4kC37sDzz3kRoZXeOMF0JPzR82+36LOjjY1RO0nEyRHSsOr/HJblG3l7kK8SSBoJJsACSeQA1uswxnMkNRN3vAGMLSyOR7vFNwm92R8mg3uT1CR5DqGhmNfkDKaAOdY8vyViyrh9prkc9FXaB3iJHM+v0V9ynT3FyvNxpudFUnUS0JUiVe0QnLly5ccMPpQ4gu1tsOQPW3VdJTAp9chcUzU6BU9CeSGyXB1CsxCjz0gcp54voYpleMzeYQ+uw2GUWIFzzRqroLIHWUxF7KSdrtD47KVjmT5ovFB9ozm3n7IGx8rdHMcOoIsVoBr3xm+4/59FNgxGGbR7W8XmAlqaejXEzIVQP8ARK59hcq45kyayQF9OQ145Dn5ELO8RqHNJje0tcNwefomJWC9EWtquNxPLkojiueV5cU9KgGR6goLXFF6goPWp2PsXIipUiWyoFi2TsVSW7JxsYLb8xy6pkMQ6fZpasv58fTgtLGyMItZwvb0RR+baSRl3Q8MnVuyorYVJijGxNlPLFD0MU2W7AMOL6BzNi4k2PNUd943EbEXC1jLEbJYYXDT7Ig/iCz3NsNpjpY6ocM7m0wpx/FAIrkoXOCsECWRDL+NSUlRHPEbPjcHDoeoPkRoh6Vq44+q8RzOavCm1FILmUMBA1MdzZ4I8rW91mOcT3UbLRasP3oJPBGbkxFnJnGS4HzTGU4p6WlkAMpY0RyuhjeG95JJoON50ZG3QG3NEKHHDI4GcMY8tIc0fBc3HAAdNt15+WTT5LooglVArBcxcHDwkOB3B2J6+S2nJONQzxnunDiFuJl/E2/ULIMZ7Pnm82H3v8ToAdep7v8A+qCYVj0kLwLvikaTcgFrmu5mx1vcagroVfOJ0rf4s+oEqomT+0ZtQWRzCz3aNePhceXE35b9eqvV1dGSkrQhqhVy5ciMOXLly445cuSOKxnDU0YI1Qiuoboo+otoVDqqkDfZTTpjo2VKvw9VuspyCVeKyoYear2IcGq86aSeihPQIoMdex1nHy1U7HssxV0fELNkA8Lh18/JV/EZm+6J5WxY8XAStWtmGdYrhMtPIY5mlp5H5XDq0oeXLf8AGcux1kJjkGtvC4fE09QViWY8BkpJjHIPNruTh1Cri7FNASQoVVsRdyF1yfDsXIhL2W7LwEXoMGdNA97TcxalvOyfJ0AlZHpaNziA2+vJSZMvyNvxC3O3NTMFqQ+RjSLHYHbXkr4MvmSPjabyMJa9h3tyI6qWeVxY1QtGXRmxUySmDxpoUczBleSP7XgIB1ItsgzHFmjm28/6LVNS2jKot/ZXWh/FA7dty33UDP8ASjp4muN7dLqtZYx40tQ2TkND6LRp6VlSC9o4mPBd+STkXx5eXpjIvlGjJI4+I2SSMLdCpmKUvdyeHa5t5WKWko31LzqBYauOgAVqlq/RPW6ByIYXh8kj2d20vNwbctDe5PIeq8Ylh/cuDeIO0vor5kKmDIWv4eINe6Z45FrWObG13UB9nEbaIZzqNhRWywYxgfFSNjcS3is+/IuOpuNnN8vdUuq7yJ/BKCDu0/K7Tdp5j9FLwrG5OJzpJONz3cUjnEkHTwho2A3tZW7DaeKub3cjbg/L8zPNp5ev1UNuD3tD/wCQ1kfPAp5WtmPHHYag3c335gdN1ouYsk0WLwiZjgHuHgqIrX9Hj5vQ6hZFmfs6qsOvK0GanOokaPE0cmyjUjlqNNOSXKec5ad4dC8624mEngfrzbtffUdB1VEfw/xi3suOXOy+sgq4+8cwwsdxGRp+JoOjODcE39AtfCh4TXieGOUC3eMa63S429lNVEIpdCm2+zly8uWQVH9oONtY6JtOXU7Xlne8fjNjbjay1rX5XRsw2Fcg+A5qp6wEwSAuHxMOj2/ibv7ovdYnZwqRKuWnEeojuEEr9N9lYHqu43INuajzaQ7GVvE4tLtVTxKvcL33H5rQKTDuPdDMbyPxglpUKg+x7a6Mzqa26SgxgxvB809i2BSQuIcEEmYQU9JNUAzacrZlbOy1xxBJnnLja2mcAPtGguYedxy91lWXsVfDICCd9Vr+E4oJGAjyWXx0zez54nYWkg6EEgjoRugtY7VaD2sYP/D1XEweGcF46B2zv1WeTNt6q3H9iJjICsuSMUMMrtOIPaWkdQQq4Go5kutbFVxufbg4gHX6FHk3FmR7Fnw42e4AtLHH9bo1l7OZi4RJ8TdOMX8Q6OV4dg7H1xbw/YztBabWa4gckIzF2XysPHG0FnIN1P0UXNSVSQ7i10GMMzFBOe7e5p4r6Hax5IDmzAWROsCHQu+FwsTGenogeGYNTCT7dz2N2NtHMPVWusyCx0PFR1hkB+RxuCP2KWoxi9M1tvsxwhF8HzNLT6NN266HzVp7U+zh1BM6SME07zdp/lufhKoEcZcQALkmwXpamtk+0x6acyPueZRGprG8DWxjxCw8I39epWnZR7EA+FslS8hzrHgbpYHWxUqmhjo68U1LRRyPaPjfrb/FchInkSdUMjFmP0GDyz1DIQLPkIA47tAG5cSdmgAn2WvZdgp6GIwd53jteJ9gAHnZtv5dj76o9nXATLNTyiNrXcLmOLRoAdXXtytp7rNsdo5KOZ7rF0cjw5rul92u6JU5/J+PQcY8dnvGMt8ZL6YcMgJuwaB3m3o7/gQzC8ZfFIPE6N7CdBcOa70PL/mqPYVioa8FxLm2BJ5+f4iFpWJ9nVJiVM17CGTAeGZm5P8ALIPm99Qshb/BoyVLaPeTO0yOoYIqrhY8gND9O7kvyPQnXTZe8X7G6OaYSxF0Fzd7I7d2/no0/DfyWQY3l6qw54ZOwtvo2ZtzG6x0LXW003B1WydkeKyT0RLyS1j+BjjqbBtyPQFUx2+LFNe0XWlpWxsaxgs1jQ1o6ACwT11yQpwAjlgueexGaKWSooftY3Fzu52kZe5IbfRwv6Eea99rXaXXU2JGCnlMMcTWEANb4y4XJdcajy8kcyd23CRobWtANh9qweuro/Y7eWixs1GQ0tfJTSX8UcjL3aOJpBsNCNC12h3WnZY7a5GANqm98y7W942wkbfmeTvyK0HGcqUGLRB5DHkjwzxECRv+oeuxWRZq7HKukLnwD+KhsTdoIlZ0Lox8Vrcvol8X6CtPs3XBcy09U3igla+3xNB8TfxN3CJ3XyTh+MSRO4mOdHIz4bEteDxagkagabLS8s9tcrOFtUzvmafaMFpGi25Hwu+q1T+zuJtTgq/jMQAJKdwHOtJWaQTNLtbxnwyC2/hO9uouuzIPAl51cbRuPsFYJVeIhG5HrPcHxO1QRfS6uwrAQpMc9Ux8kAcz0TXtNxqsuxKna1xWr464OjdY62WE4tj/AI3NPInVZFNydHN6CULmtKuWWMYA0BWSS4v5ohgeMODxa/JMyYm1YEZ7NP7VqcS0DZRvFI3Xyf4SsTfFzWz5gqS7CJOK/i4Gi/Uu0/QrJKiKwR4Hoya2DyF4p3WcPVepCmr6qv0K6PprL3dVeHQlhHEwNLduJrgNvdTIsysJ7uQBj26OF188YFmeeldxRPI8tx9FOqMyT1EplcfFe5toD7KKWOSehymvZvFVlCmqgSY23cPitr9UDf2NBhvTzyRO+o+ipVF2vVLQ2NoaA0ADTorThna3OSO8Y0jy0XUo9m230anjODRVUTopmB7Hbg/qs6yz2NQUdU+Vx7wcX2LXD4B59Sr/ACVzvztokhk8LSd7p0pJ9C0q7HXx+E208lncF24s4u0uze3ILSXEa/ss6xfDnTYiQwODRC4PdsGhwI4r9UnLroOI3mrNUpjY+lA7geKeV1tG8QaGtHMucfoFXKmsFQCSOJjtCDYg6cvIohmXC43U/dMeBYFgLTcAtt8QG9nddln8NZJBL3UuhBFjchrmjYj8kpLn/qDugrX5JnhYZ4GulpwbvYLl8XtzZ6ahe8r53lpH8UTwQ7V7Dq1/kbag2OltVf8As+7QI7CGo4WEkhsnyuI3DuQ6+6fzl2RRVBdNR8MUxuSzaKW+vL4Ceo08lTCLav2Kbp0WDAM0UuJxujcxpcBeSGQB43tcHZwv7hWKioY4mBkTGsY3ZrAGtHoAss7L8pVkNW59RE+NjGOb4i3he52g4Q0m+l7nnotZJVEHa2LlXoVNVVUyNpdI5rGjdziGgepKeWTf2hMKqJaSF0Qc6KORxla25tcWa4tG4GvpdGCWrNuQaLFYw99uPhtHPE4FwHLUaPHkViObezKtw4l9jPAPhljBPD+Ng1bfTXUIXk3N1VREGCWzebHXMbrn5m3t16Fbdlftepqg93UWhkvw3d92/qf8Ho5LbT0FTMTy5mqakfxwSuj0OgN26ci03Fr+613LfbTG+zaxvdnhB71urD/p335i6J5o7I6KtBkitBK7XvIrcD/xRjwuHmLFY9mfs+rcPuZY+8iFz30V3N6C7d2W310QtNdG9m343knD8VZ3tmFxHhqISA8X6kfF6OWT5m7GKykHHTf91E0nRnhmA82fN7E+yruXc2T072mCVzL8gfCdfmGxJ/otOy/24jwsrItx97CCRcczGddtdPot5LpnU0YtHVPY5zbOa8ctWuFtza2m35FWjDe1uuiBY94njtbhl8RGnKRtnD3vZa5jNFh2LR8cRhmdY+JhAmb12s4dNbrHsW7O7SObTyi9zZkmmvTj/rugc43xkFT7QlJnX7UvLSwE3te4H+oK5RZ9aYwQ781k+LYDUUp4Z4Xxg7EjwHzDhoVBDyBe/wBNwOpQPx4y2jVka7NMxXPTuB1jyKzupjc67jubn6r1S17Q4GVpey/I8Lre+iI41iNPJbuONot8LwLg9OIb/kijj+PpHOXIrrt1eezHL5qJ23HhB4nHo0f1Kp8VA91zwm1wCRyuVvOUaJmHUHev0cW8TupOzW/VdmmkqMgt2C+1mvaBFTM0DfG4D6NCzKoZcIzi9e+omdK/dxv6DkFDdCDulR0g5FflplGlpXNOysoo7lEaelbzAITfloDjZSo2EIpheId2dr3VtGXonDRtlV8awruXaLFkU9G8eOwlHTtLS5rdSm6epc12h06FM4LiXI7KfX0g+NnuED06YX9n0MKri23uf0U6l+7afMIXTbj1d+il0n3fuEMHZsicT4jZUvF8d4ZKmMscImloc9htJoLvsbcgRY8tSrnBufRU7FfvZv8AMd+izK2lZ0TK5cUijke2maWw8Zc1pLncQAALi4/MbX/JXjL+W6bE4THKAbDQjR8ZdsR/RY9V/eS/iP7rVeyj+/f+kP8AYt420zm9MrWZMm1OFygm8kOzJWgC2ut+jvLmrFkrtJfCGtkPHFc3aSeJovYFv8ut9Fpmd/7hN+Fv+4L5xp/vW/5g/VidNU7QuO1s+rWHRIDqui2HoErNlQvQoi4tisdNDJNM7hjjaXOPkOg5nkqVgHbTQVb+7PeQkmzTM0Br78rtJt7qb2w/+Hq/wN/9xi+asE+9iWSdGpWfQ+aOx+kqwXwWgkceImMDu3n/ABMHvt1WO5nyhV4c607SYyfvY9Y3W622PUHdb12Zf+Oh9D+pU7OX9xqP8t36IZJNWbdMwLKmf6qkd9jJeLcxu8TNefD8rfMarWsu9rdLU2ZN9i8jXjsYzyPi+Ufi5L50h3f+L/4OUvD92/6f9pQW4hVZ9AZk7IqKsvJD/wBvK7UPhtwO5+KPY+ossjzX2ZV9Dd3B38QvaSIk8I/xR7t68x5rYuyT+5n8bv1VtxL7so31Zi7o+Qf+puabte4OHMAtcLgaH897qVDmWYHiLi7qXHXXT6+ql9on99k/F/RVo8v9S7ipLZ1tF7pe06RrOB4a9pFi14uNteVvyQTEqunlBdHD3bzyZ8BP4dh7WQF27vX9lKwH7wfib+oQPGo7RvNs9VVBw6vjcy+1jp9DuozKZhNmvseQdYfndad2g/dM9P2CyqTcrccnI6So0DImGMlApwy8zpg+aUEOayBgBEbSNCXOsT6BXLtHxRrY204F7gH8NiLH9UC7E95Pwj9U3n/+9u/C1S5NzGx/iV4J1kaZiUmNazBQxSY26JoJ5qE0mU06jYvSCRpulj3T03woOmEUKSMxvR6gl4m2uhmNfEpGDbj0VMtqxS7o/9k="/>
          <p:cNvSpPr>
            <a:spLocks noChangeAspect="1" noChangeArrowheads="1"/>
          </p:cNvSpPr>
          <p:nvPr/>
        </p:nvSpPr>
        <p:spPr bwMode="auto">
          <a:xfrm>
            <a:off x="63500" y="-858838"/>
            <a:ext cx="2590800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226" name="Picture 10" descr="http://images.sodahead.com/polls/000890427/karaoke1_xlarge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184" y="4053035"/>
            <a:ext cx="1417851" cy="96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2" descr="data:image/jpeg;base64,/9j/4AAQSkZJRgABAQAAAQABAAD/2wCEAAkGBhQSEBQUEhQWFRUVGBUWFxcYFBgXGRcYHR0ZGBgYFhwaHCceGCAjGRUXHy8gJCcpLC0tHB8xNTAqNicsLCoBCQoKDgwOGg8PGi0lHyQsKjAsKSwsLC01LCwsLiwvLCwsNCwsLCwtLCwpLC8sLCwsKTUsLCwsKSwpLCwsLCwpLP/AABEIAPEA0QMBIgACEQEDEQH/xAAcAAEAAgMBAQEAAAAAAAAAAAAABgcDBAUIAgH/xABNEAACAQMCAwUEBgUHCgUFAAABAgMABBEFIQYSMQcTQVFhFCJxgTJCUpGSoRUjcoLBM0NiorHR8AgWJDRTY7LC0uFUc5Sz8RdEg5Oj/8QAGgEBAAMBAQEAAAAAAAAAAAAAAAIDBAEFBv/EADMRAAICAQMCBAIIBwEAAAAAAAABAhEDBCExEkETUWGhIvAFIzJCgZHB4RRTcaKx0vHR/9oADAMBAAIRAxEAPwC8aUpQClKUApSlAKUpQClYbe8R+bkdW5GKtysG5WHVWx0PoazUApSlAK1tO1OK4jEkEiSxt0dGDKfPcVXVz2gX9nqNxb3MCTwqRJGYsJN3DEhWRScS8uCpX3TkddxUA0K/ax1O4l0qQSwEJMLYkjvYW3aPckpJExKDI5vPOSDXLLCN2+OfSyyOKcqpc8Ho2lcvhriSG+t1ngbKnYgjDI4+kjj6rDPT4EZBBqqe2viWZ7gW9u/Ktki3cxGd5OYd0h+APN1x73oKm5JK2QUW3SLqpUW424+i05FBUzTy7RQIfef1JweVf6WD6A71xOy7jG9vbi9S8WJRD3PKqD6BfnblzvzYUAHfqPWnUrruOl1fYsSlKV04KUpQClKUApSlAKUpQClKUApSlAKUpQCvwmv2uHxtrQtNOuZyQCkT8ufFyOWMdPFyooCkezTtFS11e6V2xbXk0hDEY5HLsY3O2QCG5T4DIPga9FV5l0TXbJ9MTT0sWubqRXZ5FCRMrczOpVyCzcgwMHA6jcVZPY9xZcZOm3yMJ4IxJGxwcwjlUKxBO6lgAfEbHcbx649XTe/kd6XV9iR9pPAv6TteRJDFNGS0TcxCliMFZAPA4G/Udd9wat4fNyqlIr28t7i3PdyxSS96iOBy7o4wykDY9Pur0BVP9sGqWcMqXMM8Xt0eEeFTzGaIkZSTlB5WXZgWI2BG+1U6iE5Q+rdNcF+nnCM/rFaZwuLOLpZEja5VI760POrpnu7u2b3Zgo8GGA5U9ArEYr7u9CBuI7y3wH25wNhNG2xz4c3Kcg+OBnzrNqGnw6harzAhXAdDjDIcdf4EdD9xrasY+6hjjLcxRVTmxjOBjOMnwFfP59U8iUuJK0/VHvYNL4bceYumvRmWw139GXntJJ9lmwl0oGeVgD3UwHXOfcPmCOuBiOyxvcWV7cyAmW97ybHUhf5mMeeFAx8a785SRGRwCrAqQfEHrWRJgAANgAAB5AdKh/GT8KOPyfsuET/g4+LLJ5r3fLNLSLBlzPckNcOqhyBtGigKsSeSqoAPmdznrUp7HXSPTJbyZ0QXNxNMXdlUKobu1DMTgAFGxnzritICCPMEVEdK4KlkjiS+mLxwgiK3Q4jXJJJJGMkkkkjc+JrVo9XGDnlzPd1+vBm1ellJQxYlsr+WWlqfbbpsTcsbyXL/AGYIi/3FuVT8ia1ZO3ezQr31vewhs4aS3VRtv4SEn5A9aiOpXsGnwcyxquTyoiKAXbwG259Sa7XB/ZO1yyXmr5dz70dp0SNeo7weJ8eT8WTkD0tNqp6h2o1HzZ5up00MCpyuXkWjpWqR3MKTQNzxyDmRsEZHwIBHwIrbr4ghVFCooVVGAqgAAeQA2FfdbzCKUpQClKUApSlAKUpQClKUApSlAK53EOiR3lrLbyj3JUKn0P1WHqrYYeoro0oDy+kr28UMjgd7pd09vLgEc0THGenmGX51KtR16Kw1u0vJSe5a3lRiuSTgMVwB1yWT03B2xX3x1ogj1i6hOO71K3516YE6DyHjkc371RO51EtptjcsoZrKdY5EYZBC491gdjlUQHPnXjuHh6qMvVr8JJtf3Jm9fFhf9Pdc+1Fixavq+rkSW7fo2zP0GKh5pR9obZwfQqMeLVGOIuzZtHt2voLkSMnKHSSFcPzMF9whiVOWz54zv4VdMl4ixmVmVYwvOXJAULjPMT0xiqJ4z43XVrgRKwjsoG5veIVp33AOCdhjOB4AkncgDdOVxfVx3KscGpJQ57HdGpcyK3TmVWx5ZAOPzrSmvq5mpa1HGnMzADwA3z6KBXD1s3gt1nYezxynlgQ/y03myjqFAI97YbjGc14ODSSy7pUvU+izavHhVSdvyRKheGv0XpqDpqbWkRV2Mk7b8pYsE8s79fHArr3WrmCBHmGXbAIXbfcnr5D86lLSyTVb3x6/sIaqDT6tqVv0/f0JPFfV0ILvNRi0vFkUOhyp6Gtu3vhzcvMM+WRn7utZZY+xpUk1aPriDhiW6uYpUuO6WIAryg86ODzcyEEYOQu+cjArK/A6Oeaa4upXB5ud5zkN1LDbY53zmuja3VRGfSr+WbmuohcxjpCtz3UfzAIbH3H1rTgyZZLo8RRS/D5/MwajFjg+vw3Jv8fn8ju2vGtxpR/VXsd3COtvPKGkA/3Tgkg+nT0NXDwTxnDqdr38IZcMUdGG6OACRkbMMMCCPPwOQKs4a4wsrFlF1owtBkYuEAuADkblmBdQML0ZjnfFXVp15FNEskLK8bgMrLjBHmMV9Dg+z9rq9f8Ah8/m+19np9P+mzSlKuKRSlKAUpSgFKUoBSlKAUpSgFRLtK42Gm2ZZMNcSnkt0wTzPtk4HUKDn1OB41LaqWeP2/il+f3otNiTlHVe9blbJHgQ0h//AFCuN0rOpW6InxB2fSWWnJqMjO98k0c87FycKxwU9SGZct6t4Vxry7hi/SEEjYiuUW5gO5y7YZQMebcvyU16B1nTluLaaFxlZI3Qjx3BG2fHOCPWq+7MezV4RHdagOadF5IImwRAgJwTjYvucfZB8+mLJBZHb+d01+TXua4ycNl89maOi8Majqdhb2943stpGqAqAfaJwmyF+bZFxjGfIHB2xMbHsu02KPkFpG3m0mXY/vMdvlipVUK4u7S47d/ZrRfar1vdWJMsqN/vSvl9kb+fL1q22+CFKPJF04Os7fiWCKKJWR4HlMTZdYnHPysuSevICAc4zt4YzdovAt9f6tE0XKkCRKomZlIQ5YueXPMWydtvLcY2kHAPBMsEsl7fP3t7OMNggrEm3uLjbOyjbYAADbJPdvONLKKXupLqBZM45TIMg+TY+j88Ub38ziVb8FW9pXAsGn6fbdyvMfaUM8zbu5KtgufBcg7DYZ8ScnQ4WsPatatY8BkgDXEmdwMfRz+93f31dHEugpe2sttJssi4z4qw3Vh6hgDUN7I+D1s/aneeKecuImMUnP3ap9RtgVYnqD9lfWq3FOSm+1+5apuMHjXevYrnja39h1O5trVSwm7t4o1H0JJACVUD1Ow/ZqWz9iix6XzIW/SCL33OGJBcDmMIGcEY2B6lt84OKsz/ADbtvava+5T2jlC94clsAY23wDjbIGcbZxXTFS2TtLnn1ItyaSb449CgND1TvYkfoSNx5EbH866U3FFvCcSyqCPq7s3zCgkVHuHuTmue6/k/aJe76/QyOXr6Yrr2+h8kxuYJpLebqZFIK/vK2xG3TpXiZMWKOZxm2l6Hvxy5ZYIzgk36n2/aBZsCrF2UjB/UkgjyIPUVtdlnELx6mIbFZpbKX+VjKPyWzHOJAcHlGVxvgHOOoBEz7Ku0p7+Sa1uOV5oAWE0f8nKnNy5xjCkcy/HJ6YNWRivZ0+khhfVBvc8HUaueZdM0thSlK2mMUpSgFKUoBSlKAUpSgFKUoAaqjsjHeSapdHBM1465ByMLlsDc7frRj5VYnE2p+z2dxP8A7KKRxvjdVJAzg+OB0qFdjen91o8BPWUySn5sQP6qrVeR7FmNbk2r8Y4BOM+g6n0FftKzmgqS01u+12aaFJRYW8LcsqAk3LDJGG6EdCD0AOx5qn/DHB1rYJy20QUkYaQ+9I/7THf5DA9Kh3GaLaa9p1xGOVrrvIJgNuce4qsw8cc67/0F8qn8V5mpSl5DHC7ZX3F+v3WoXx0vT2MSx/63cbjlHioI3A3xtgsdtgCTI+H+y7T7RVAgWVxgmSUCRiw8Rn3V3+yB/GpJBCgZmVVDPjmYKAWxsOYjdsDzrYrnVtSOdFPcVWfHXDT6fIdW073HQ811Dk8kyMfebHgcnJ/EMFd7MrDd2yyRvG+6urIw/osCp/ImidBqzBomrJdW8U8f0JUDjzGeoPqDkH1FRntS40WxsnVW/wBInVkhUfSGfdaT0Cg7f0seuPzso0i5tLFre6Ur3c0oiyQcxnByMHoWLkfGuP25acPZYLoD9ZBMqg5+o+eYH95V/PzrtbnOVuQHRrcW1uA5A5QWc+RO5+7YfKu5wXwfLrchlmLxWEbABRkG4YHcZ8AMbnfHQb5IjyxQ3V9BazzpBb7vNIZFTZc+5zHYE4wM+LZxtXpLQ5rdoEFo0TQoAq90ysgAGwHKcDas+kwX9dPl+xr1uor6jHwvcaNoUFpEIraJIkHgoxk+bHqx9SSa36Ur0jyhSlKAUpSgFKUoBSlKAUpSgFKUoCAduOq9zo8qq2HnaOFQOrZPMwHxRGHzx4139C072e1gh/2UUcfzVQD+YNQfjuT2/XrGwG8dr/pU/lnZlVh8Aoz/AL2rGqjK+xdiXcwX18kMbyysFRBzMxzgDzON64Fx2l6akRlN5CVHgrczn0CD3/yrvakVEMpfHKEctkZGOU5yPEYrztZ6JGNO0lzEpNxfOHl5MMEVkRYi3iD77b+Rx0NRjFNE5SaaSJtZyzanqS30kbw20ClbZHGGcnOZCPDrnPTZQM4JqaJPjqax1o67aNLazxp9N4pEXfHvMpA/M1lcupnsQxLHBpbn5wnx419dSJBATax5BuS+OZ/AIuN8/HOME4yBXxxHomoS6zZywSNHaRqhkIkAXZmMitHnLFl5V6EfDFaPY3qcTWKQLhZYS4ljOzAlieYjrg5Az4EY8Ksha0X0vY8uS6km2QTgO+1OS+vfbAy26uwiDx8mDznl7o4HMnd9Tv8AV361LrTWYplLQypKoJUlHVwCOoJUnfcbVszPgVU/BLrFquqxRfyfOrgD6KtluZfQgsw/dPlXG7tkoQ3S8y0vaxVfduAkbT42UkwpMhnQYBKnZTkg4w23xYdcVJ+/NcvjVg+l3gfp3Mh+YHMv9YCoQn8SNGbT1BkN0bW9Lih7xdEna1zg3MkQm2zgsxbIHrhsV2OJtKh01INX0sd2gaIzRoWEc0EmMHlJ2+kNugyDgEVK+y8ltHs+cfzRHT6vM4X+ritHtkvUi0adTgd4YokHTfnVth6KhPyrR1fEef0/CWNBOrorqcqwDKR4gjIP3Gslcfg6J106zWTPOtvAGycnmEag5PjvXYq8oFKUoBSlKAUpSgFKUoBSlQ/tC7SYdKRQVM08n8nCrcpIzgsxweVfDoSTsPEgCYVyeKuI47C0luZfoxjZc7ux2VB6kkD03PhVIal21apMf1Qgth4cqd4/wJfKn7hWPhG1vdcuF9suHms7V1d+ZQEkf/ZgLjJK533wCftbx60ci1J0iddlWiS93NqF1vc3zd5+zF1RR5A9cfZCeVT2vwDFftZm7dmxKlRyeLp+TT7tunLbznz/AJtqr7R+Cnv+FbVID+vjd54skKCwlkBXPQZUnBPjjJxUz7Sbjk0i9P8AuWX8WE/5qgHCfbYlpYw2/sUrGKNVUq6hXOM8x933csT5+fpVuPgpyvc6PDPGqzv7Pcj2e8Q8jxP7vMw2Pd565+z18sjepfFbGqP454tm1aVHlhjt1jBC8o5pD+0+xIHgNgN9t6mXZLx1I83sN23O2CYJT1YAZKMfE4BIJ32I32qmeON/Ca8Wvv4Jckk4g7MIrmT2iGR7W6G/fRE7nzdQRk+oIPnmtJdO4ht9kuLW6UdO8HKxHqeVT/WJ9a2+1ji2ayghitjyzXLlVkwDyKvKWIz4nmUdNhnxxVZpquoA836Suebr9Niv4S2MelceSMEupmjBoNRrHKWCF1zul/lk51GTiC5XujFbWgOzSpIC2PEr77lfkM+RFdDhfhFNPhMaku7HmkkOxdvh4Ab4HqfOsfZhxrPed/b3WGmgCsJFAXvEbb3gBgEbbjrnptvLrm1rmRtqkRwRUJvq5W2/bzOZUS7U9REWmSJ9aZkiUee4c/kmPmKmF1yxozyMqIu7MxAUD1JqpTxxa3WsQy3bMllaktGBGz944IwzAbgEgMdjsgGMk1zDBuVluqzRjBruyb6Jxfd2lpDbDRr1ngjWM4HuEgY5gwQ9WBOw+ZrHp3A1/q93HdasogtojmO1HVuhw43wDtzFveOMYA6TjTO0/TJyBHeQ5PQOTETvjGJAu+fDxqTRShlDKQVIBBByCPAgjrW1RS3PGcm9j7pSlSIilKUApSlAKUpQClKUAryjxFqj3eoXNxKSSZHRAfqIpKqo+C4H3nxr1ReXAjjdzkhFZjjrgAk4+6vIWm57oE75yfzNVZXUSrK6iZ2heR44YhmWZhGg9ScZ9OvWvSvC/D0djaRW8XRBu2MF3O7OfifuGB4VUfYronfahNcsMraqET/zHyCfkof7xV41TwqNGnh0xsUpSuGkhPbLcBNFuf6RiQfEyIf7FNUfDFhVB8AB+VWp2+Xf+jWkHjLPzEeiLj+2UVW3JXJukjztXLdI1uStSe7eGeGSEHvYj3q4BOAnvZIHgOUk+gNdTkrt9lt9bQ6rK146xlojHDz4EZ5iA2WOwJUEb7HmYeVMXNlOBXMneuaRHxBp1vcW8gjmjJZM7hJMDvIpMbjdV3x0AOCDUIm4A1hTy+zRP/TWZAvxILg/kKlt32eXljO1xosyhJN3tZD+rbxHITsRvtkgjOzVkTjzWVwj6OzP4sjtyH5+8B+KpyhGXZM9zBrM+mvw5ON813Nzs+4M/RUE9zeSp3sg5pWz7kca78ufE5OTgeQHrAuI+1e9uJQbU+zWzO8cTmMFpCvKTlmBwfeX3VxjmAJPWpHPw1qmsSD9I4s7NDzGFCOZ8ePU/ifYeC1w+1TX7Jre30/TwHaCQMDHuiAKwKhvrklgxbfpuc1NJfPYyTlKm7ItfRTXDBrq4lnxuAzEKPgMkD5Yr7C4GBsB4DpWZq+GFZHNy5PIlOUvtM0Z7ZW6qD8hU87EeLPZbtrGQ/qbg80JJ2SUDdf3gMfEL9qoU61qXKMOV4yVkjYOjDYhgcjHrkD5gVdinT3Lcc6e568pUW7POOI9TtFkBUTIAs8Y6o/ng78rYJB38s5BqU1sNgpSlAKUpQClKUApSlAYL4nun5VDNytyqRkMcHAPxO1eRdNcdyp+yGz8iTXq7iLiGGyt3nuH5EX5lj4Kg+sx8B/AE15Tt0BhlKryqxlZB5KRsPyxVWXgqy8F29h+m93pSyfWnkklJ+B7sf8Atk/OrAqJ9lMwbRrMjwRl+YdwfzFSyqZcs3x4QpStLWtXS1t5Z5ThIlLn1x0UepOAPUiuEilu1fU/aNYWNd1tIgD+23vH8mQfumozBdK5YDqhwQRj/ArHYTPK0txLvJcO0jfMk/2k/LFa15+ruY3HST3G+O2D/Z91clUpdPkeRlfiTZ0+Wsc9orjDgEev8D1FZqVQm0Zk6MVh39v/AKtdTwDyWQ8v4cgGusnG+rAYF9n4wRE/MlCa51ak2pIrBBl3OwRBzHPl/wBqtjOb2W5fDLk4TNzVdVvroFbm9kdD1RcIp+KrhT8wa17SySMYQY8z1J+Jrb/RF93fenT7kRgZzynOPPlxmtW1u1kGUOfPwI+I8KT6634GTxfvGavkivqvyqSgxMtYWStoisbLUkzqZpwc8Uomt5XhlH142IJ+OOvqPHxqXaT2yapbkd60V2g6h0CPjboyY326kN1PWoyyVhkwBk7AeNXRyyWxfHLJHoPgjtVtNSPdrzQzjrDJgE4GSUI2cDfyO2cAVM68fRzAurxSFJUIZHQ4ZSOhHQ7VZfBfbdNbssWp/rYiQFuFHvJ4frFA98dNx72x+lWqM09nyaYzT2fJe1KwWV6k0ayROro4DKynIYHxBrPUyYpSlAKUpQHn/ttvZJ9WS3kBEMESuinpIW+k4+eE/cPmaiwWrI7eOGJCYdQiDOIV7qZAM4jJZg/oAWYE+GVPgaraCdXUMpyD/jB8jWTUJ2n2MmdO77FjdhOr/qLizY+9byc6eZjfy+DDP79WlXnHQdcOn6hDd792f1U4H+zbA5vXGx+Kjzr0W06hOcsAmObmJAXHXOTtjHjRu9z0MGTrgfdUn2t8Ye2T+wQN+pibmuHB2Zx0Qein+t+zmujx12u94GttMPMx92S5GyoOh7o+J/p/hzsRX1lZiJOUb+JPiT51xvoXqVajOoqlyZ1XAwNgNhXM1/6CDxLrj8/7xXQmnVBliAPM/wAPOuLJdhnEzgiNNox4u3n/ABz6Cq8Sd9Rgxp31HeNfEsyr9IgfEgVIuGuyy8vUEtxJ7HCwyqAZlZfM5I5AR4k/u1rcL9nVtqGoN7P3hsLYhXmd8vcydcKQAFB26DIXB6sMSWHzZdHSyfJr8L8IXOqH9VmC1BIadgcsfFYl25vXwHifA3RwrwRa6egW3jAfGGlbeR/i3gPQYHpXZtLRIkWONVRFGFVQFVR5ADpWWp3SpHoY8UYKkKgfHPZZHdkz2xWC6682MJL6SgeJ+0Bnzz4TylcToscVJUzzRqCS2sndXkTQSeBO6P6ow2I+fzr9SQHoQfgQf7K9H3thHMnJLGkin6roHX7mBFRm67KNLkzm0QZ+w0ifdysAKi4RfoYp6NN/CymMVp39+sQGd2P0VHU1cT9iGm+CzL8J2/iDWhddgloTzRXFzG3gSyOB/VB/Oixxvdla0bRUIsZZN5XKj7CbY+J/+a1r3T3GMsZY1OSucN/3qe8SdnF7YoZQVu4V3covJKi/aKdCAOuCfkN6jUcodQynIPQ11ylHfsVy68b3RzBbRSoCoA8iBgg/KvmHnyUkHMPBsbEeTev+PWvq5XuZOcfQfZh5Hwb/AB6+lbTCut7ehFvb0JN2a8fvplwsMrZspmweY/yDH66nwHmPEZPUb+kAa8hXUPOhHmNvj4V6K7H9e9q0i3Zjl4wYX69U2XOep5OQ59avxy6luaMcupbk0pSlWlgpSlAeZ+0DXrs6hdQ31zPFGHcRxKWSNoTzBSAuzAodyQc75NRAvDHvBMVPiGVirfH3auTta7VLYxTWVvGtzIyOkkn83DnY8p6s4x4bA43O61J+zjQbc6VZu9tBztChZu5j5m8mY8uSSMHJqqWNt3b9v/DZDUxji8N4ov1d37SX+Dz5DraSIVlHKDkZGSp+HiOo/Kvi5vISFRpppEX6KF2KKPQHGPlXqu40K3kj7p4IWjznkMSFc+fLjAPrWOy4ZtIVKxW0CA9QsKDPodt64oJcHnrGlweZYNRgVQFZVA8Nx+WM1qXPEIJ5YsZP1m2UfL+/7q9Jz9nmms3M1lb59Iwo+YXAP3VsT8K2bABrS2IUYGbeLYeQ93YVW8cY7sQ08bt7nl72eF95rgs3psB6DI/uqQdncFodXtxNLzRqC0fOQVMw+gpyAAM7j1Cjxq+RwzaKcra26n0t4h/y1z9Y4Ls7mHuZIIwg3Xu1WNkPmpUDHw6HxBqnxVF7t+x7E8kJ4lCOKMa7q792zmdqmuS8sOnWp/0i+bkJ+xD0dj4gHcZ+yr1KtF0iGwtFiTCxQoSzHxwOZ5G9TuTVa9l3DKrq966u8kVmPZomkPMQzE8wB2A5eWQYA+v61Ku17XBbaTPv702IE9ef6f8A/MP+VX+SRjT5kyVaXqsVzEs0DiSNs8rLnBwSD132IIrX1LiO3t5YYppAklwSsQIb32GBjIGBuyjcjrWnwHpHs2m2sJ6rEpb9p/fb+s5FVj2+yc93Zx5I5YpX28CWwCD/APjFdhDrn0o7KXTGy7K0dZ1yC0iMtxIsaDxY9TgnlUdWYgHAG5qmtK7cbqC27ue3E8iDAm7zlDDzkUKeY+oIz4+dd/hThCXWWi1HU5kli3MNrH/JjfBD+XvDddyce8fCpPBODqaoj4qrYsfRtZiu4EngbnjfPKcEdCVIIO4IIIrdqqbSZ+Hb1oZQx0y5fmil3PcORurfIb+YAYdGFWpHIGAKkEEAgg5BB3BBHUYquUaZOMupH1SlKiSFUZ2n8KCxvFnhULbXRwwGyxz9enQBhuP3vACrzri8Y8OrfWM1ucZdSUJ+rIN0P4gAfQmuryZXkgpxo883UIdSp6Hb/vXP06UlOU/SQ8p+XT+75VuQykghwVdCUdSMEOuzD760oBiaUfsH7xn+NRSpNM8pKk4s2S2Nz4b1df8Ak92bJpTuwIEs8jqD05QETK+nMrD5VTFhpMt7cR2luMySEcx8ETqzP5ADc+m25IFeqND0eO1toreIYSJAg8zjqT6k5J9SavwxpWX4Y0rN6lKVcXGC+vkhjaSV1REBZmY4AA8SaoDtB7X5b/nt7LMNqfdeQjEkw8QPsKemOpHXGeWrV7UOB21SzESSiJo3EgLZ5GwrDD46fSzzYOPLevOllot48AmS1kkhyy95EhYZXY5C5x8TgVfgWJy+tdIjK62OZcsqqY0ByeuN/vq79E7btNt7aCHluV7qNI8dyv1VC5/lPHGfnVKWuotG7lCmWO4cEEHyz/3re/TM/wBiP45P99c1Hj5Z/BC4rZU+xv0+LRvGnlyuMu66L/VF3R9vemHqZ1+MP9zGtiPtw0pus7r+1BJ/yg1RI1ef7EY+/wDvr5GqSdXgRvgRn881neHU/wAp/P4F3g6F8aj84P8ARs9CW/azpcnS8QftLIn/ABIKzf8A1D05the2/wA5AP7cV50bUAetqh+an/lr5N3F42pHwH/xVM8Wbvjl7E1ptN93UR/FTX6Hoz/PKyPS8tv/AFEf/VWGbjewQ+9eW/ymRv8AhJrzz7Tb/wDh3/D/AN6e2Ww/mGH7g/iazPBLvGXsXLTY/wCfj/u/1Ls7FFL2lzcHGbi6mk+Xu/xLVBu3jX++vUtlPuWygv8A+ZJgnPwTk+9qmPZVr8Vvw+ZpDhbdp+ffcnPMF+Lc6gD1FUrqFy8/fTybyTO0rfM823516ODC8k5eiZ405VFI9aRjYeOwqgO1++73WWUHIghjjPoTmQ/+5VyaPxLG2mRXkjAR9wskjeWF98epDBhjz2rzje6m1zcT3LjBnkZ8eS5OB8ht8qs+j8blnXodzy+A+Kt3/J5umNteRZJSOZSo8BzKwbH4B/g1UenWk11MILSNpZG8hso6czHoAPtHYV6J7M+CP0ZZd25DTSN3krL05sABQT1Cjx8SSa3fSOaE6jHejNji1ySDWdGiuoHgnQPG4wQfyIPgQdwR0qrYry74ecRThrnTC2I5gMyQZOysP+XofqkHK1b9a97aJLG0cih0cFWVhkMD1BFeVV7FydGtYahHPGssLrJG4yrKcgj/ABtjwrYqrLvg+90eRptJYzW7Hmks3PMfjHvltvEe90zzV2+Hu1+yuG7uYtaTDYxz+6M+Qfp+LlPpVUsbRfHImTisF/fJDE8shwkas7HyVRk/2VlikDAFSGB6EHIPwI2qne3DjlSBp8T9SpuWG/KBgrHt1OcMR6KPOoRVslKVKyuLGcyCSRussjv953/PNbfDXCd7qE0nscYK8wVpWIVEx5nx2I2AJ9K0baQzyR21qMvIyxoWIQZOwGT4nzNen+BOEE02yjt0PMwy8j4xzyNjmb4bBR6KKthG22zz4xtuT7ml2fdnUOlxHlPezyfysxGC3jyqN+VfTO53PhiXUpVxcKUpQHI4vu+60+7cNylYJiG22YI3L1264qNdkNp3ei2g+0rv+J3P9mK5HbvwtcXUNvJAjypCZO8iTdveC8rhfrY5SNt/e+NVpwt2o3dkqxJIskSe6IZlxygeCsuGHwOR6VNYnNfDX9LF1yXtr/Bllef6zbxyN9vHK/41w351X+rdglucm0uJYT4K+JE+G3Kw/Ot7SO2+2k2uYpLdvtD9dH96jnH4fnUz0/WoblOeCVJV80YNj443HwNZMssmF7pouhGMyiNW7MtTtyf1K3Cj60LZP4Thv6pqMTTGNuSZHicdVdSp/MZ/KvUpata/0+KdeSaNJV+y6hx9xG1W4vpjNDncS0sXweZkcHoQfhR3AGScCrk1nsZsZgTCHt33wY2JXPqrE7egK1UOpaW9vcS20+GeFgMjcMCMqw+KkH517ek+k46l9CVSMuTA8e74NVJyx90bfaPj8B1rNmlK9SEWuXZnZj7s8hj537pmDmIMeQuBgMR0zjbNZMVimuVXqd/Ibmpnwp2R31+Q0oNnbnfmcfrGH9FNjv5nA+PSsc8uDTXS3fZFiUpEKkv5BELUTStDz8wt1JILnHgPUdPP1OakfBPAjX149tdO1t3Ko7Q8hEjKcbDOy4DLuc/SG3XE0g4Qt9O4hs4LYE8trI8jOSWLHvQHPQA45RgAD+2t/WQIuJrF1ODNbyI/ryiXGfwr+GvIc7T6VSb4Xz+xY3To/eBLNdM166sEHLBcxLNACST7u+Mnc/zo/dFWvVW8eN3Or6PdDxma3Y/0XKgflI9WhmsslTLE7R9ZrGxoWrDJJXYo42YpzUZ4h4Ytrsf6RCkh8GIw4+DLhh8M1IJpK0JWrbjj5mWcivm7KIUJNtc3VvnwSTI/gfzrha7wYNKSK+t2eaSGUNL3oVldG905GNsk4PU+9nwq1WqKcY8V2UcE0M8qsXRkMae++SNsgbKQcH3iKsnixqLfBCGSdo6fajp0c+ji6tuVWgMV3CyALge7kjA+y2fioqecN6qLmzt5wc97FG5xjqygsNicYORjwxUB7MLd7nh9YJww5knhXmBGY25uUjPgOfA/Zre7C9RaTSERiS0EksJyDkYIcDfrgSAfl4V5xuLCpSlAKUpQCuNrnB1nef6zbRSnpzFcP0xs4ww29fLyrs1y7ziFI3KlXOGSPIAwZHwVQb5yQc56bHegIDqX+T/ZsCbaaeBjjAJEqDz91gGOf2qhWqdjWpWz88HJPjo8MhhlHxDEfcrGrt/zrjzjlk+n3WSFAEmAzITzYHKuSWPu7EAk4ByW/EKtGrsjoDGJnyFPdoQxBflJznkbHLnpvirY5ZxVXt5cr3OUjz5bcf6lYv3czSbfzd5G2fk5w/zyal2mdtcRx7RbyJ/SiIlX44PKw+41Yut6payoYrq3Mi786vGjhDyuxz7xweSN2yuemxyQDG9Z7BbCXe3aW1bf6Dl0J9VfJ+QYCq5Y8GT7UK9Vt7E1OceGZbTtE0+ReYXcQ8w5MbD5OAapjjHUo7jVLuWFg6MYgGHQ8qKpI8xlTUs1PsDvlJ7uS2nXOxbnjfHmRylR8mNY7DsF1B2AkktoEyMlSztjxKgKAT8SPjU9LixabL4ik36UMmSWSPS0V/NcKv0j8vGpbwp2V32oYYqbSAjPeSKeZvLkTZj8dh6npVycIdk1jYYdY++mG/fS4ZgfNB9FPiBn1NTOtWbXZMmy2RTHGkRHg/swstPVSkYkmG5nkAaTm80OP1Y9F+ZPWpdSq/7ZeOPYLHu489/dB44yNuRQAJHz4EBwB6kHwNYSwjPC917frl9fAkxRAW0J8CBgErnpkIWx/vK+C/tHE5I+jZ2+P3mHT75z+GtvgW/sbKySIXduzKDJLyzJlnO7cu+TgAKPgK0eyeJpVur2TPPdTsRn7Kk9P3nYfu1qjHiJnk+Wbfa6R3ennxF5Hj4Y3/sFWnI+5+Jqpe0J+/1LSbNdyZhM48kDLv8AhST7qs66ugoLMQoG5JIAHxJ2FVSjcicXUTJJNWrLPUP1ztVsIMjvu9fpyQjvCT5Z+h/WrirrWsah/qdqLSI/z1x9LHmoI/sRvjVi6Y8kH1Mnd5fKilnZUUdWZgqj4k7VCNW7UoA/dWiPeTHZViU8uf2sZP7oPxrcsexmORhJqV1NeP8AZ5ikY9BuWx8CvwqdaNoNtaLy20EcQ6HkUAn9pvpN8yaPM/uoLEu7K2t+AtW1H3r+4FnCf5iHdyPJsHHT7TN8K0eCOGYLLXLy0aNZeSNJYJJFV2VfdPlgEiUb4H0dutXSHqoJtRj/AM6rp2dUWK3VCWdVBbliyDnGfpH7qpi3KW5a6Udi1YZtx8qhHYbICmohQAovZCD44IGAT44A8h1NZdU4/tIoJmW6gaRI3KqJVJZwpKgAHck4rP2E6OYdIR2+lcSSTHzwcIv3iMN4/S+VSyJJ7HMbbRYdKUqosFKUoBWnPo8LlmeJGL8vMSoJOOUgE+WUXbptW5SgNOPRoFJIijBPLvyL9UKFA22ACLgDpgVl9gjyp7tMr9E8i5XYL7u23ugDbwArPSgNZNOiC8ojQKBgAIuMe8MYx0w7/iPma2aUoBSlKAUpSgFaOqaHb3IAuIYpgM4EkavjOM45htnlHTyFb1KApXtk4U0uysiY7ZEuZnCw8jOMHOXbl58coXIxjGWTapFwlpwtrKCHIyka82Dtzn3n/rMalfFPBNpqKot3Hz93zFCHdCvNjmxykZzyjrUOk/yetNJJBuFBJ2Eq4HoMoT95NW48nR2K5w6iGcR6PeDVZLyK9tIBjkSSSZMpHyhCArA4P0tx5ncZr5/QGnyEPqOsm7bryiccvrjdz92Ksa17DtJTrbs+2Peml+/3WG9dK27K9LRcCyhIzn3gXP3uSai5K7o70vzIVpfFGhWQzA8CEbcyxSO/4ihb863ZO2fTR/Ps3whl/ioqcDgiwH/2Vr/6aL/prZteGrWLPd20CZxnlhjXOOmcLv1Nd6/QdBWU3bpYj6K3D/sxKP8AicV9p2uPJ/q2mX02RzD9WRkeB90PtuN6tpIwAABgDYAbAD0r6xUetnelFSpxdrkw/UaQE2z+ukxt8GaPf061+cLdjntDXFzrSCSeeTmCJKwCDGTvGw8Ty4ycBBvvVt0qJKiG/wD0g0r/AMGn45P+upXZWSQxpHEoREAVVAwAB0ArPSgFKUoBSlKAUpSgFKUoBSlKAUpSgFKUoBSlKAUpSgFKUoBSlKAUpSgFKUoBSlKAUpSgFKUoD//Z"/>
          <p:cNvSpPr>
            <a:spLocks noChangeAspect="1" noChangeArrowheads="1"/>
          </p:cNvSpPr>
          <p:nvPr/>
        </p:nvSpPr>
        <p:spPr bwMode="auto">
          <a:xfrm>
            <a:off x="63500" y="-1109663"/>
            <a:ext cx="1990725" cy="229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230" name="Picture 14" descr="http://4.bp.blogspot.com/-o00iOBA46eM/TgB4BCyy66I/AAAAAAAAAC0/XY_ecAflLpE/s1600/school_homework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846" y="5398079"/>
            <a:ext cx="1302886" cy="1506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http://t0.gstatic.com/images?q=tbn:ANd9GcQfwncAOg0LiVpSuVTXsN8DXVFS1CjfZ9EGa4y69o2O0d9G7NuMS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662" y="197285"/>
            <a:ext cx="1237290" cy="1073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6" descr="data:image/jpeg;base64,/9j/4AAQSkZJRgABAQAAAQABAAD/2wCEAAkGBhQSEBUUEhQUFRQUFBUVFRUXFxQYFRcWFBQVFBQUFhUYHCYeFxkjGRUUHy8gJCcpLSwsFh4xNTAqNSYrLCkBCQoKDgwOGg8PGikkHyQpKSwsLCwsKSwsKiwqLCwsLCwpLCwsLCwsLSksKSwsKSosLCwpKSwpLCksKSksLCksLP/AABEIARIAuAMBIgACEQEDEQH/xAAbAAABBQEBAAAAAAAAAAAAAAAFAAIDBAYBB//EAD8QAAEDAgQCBwYDBwUAAwEAAAEAAhEDBAUSITFBUQYTImFxgZEyQlKhsdEjwfAHFBUzYoKSQ1Ny4fFjk6Ik/8QAGgEAAgMBAQAAAAAAAAAAAAAAAwQBAgUABv/EAC4RAAICAQMDAgUCBwAAAAAAAAABAhEDEiExBCJBE2EyUXGR8IHBFCNCobHR4f/aAAwDAQACEQMRAD8ANQlCfCUJkUGQuQpIXIUEjIShOhKFBwyE0hSQuEKCSEhRPCsOCicFVkkBCaQpXBMIVSxGU0p5CaVUkYU0hPK4VxxGQoypSo3KTiMphUhTCqkkZUblKVG5QSRFdSKSqWNtCUJ8JQnRUZC5CfC5C44YQuQnwlCgkjhcIUkJpCgkiIUbgpyFG4KrJK7gmEKYhMcFRlkQkJhUjgmFVLDCuFPITSFxxGVG5SuCjcuOIimFPcoyqkjSo3KQqNygkjckuOSVSxvYXIToShPigwhchPhchQcNhchPhchQSMhNIUpCaQoJIiFG5TOCicoJISFG5TBZ7HOkYpktZqRueAQZzUVbCRi5OkE69YNGpVT+JMJI5cP1usgMXuqrvw29ni4wG/5O/JFsPvmtjr6jXRu1mUyeUmNEu8wb0g9bXLXvDGuGY6+A5u5K6y2Y49l+cfE1jyz1hALO9oGtmpFwD5a5rhuDuWOk+isVrS4o1j1LX1KTWth4cQ46CZIMsMzpEBSslhY4E1YWr4a4CR2hzGo/680OeFtsAvetpS/tCcrnwBWpu+CoBo8d+k+Khx3on2M9IAg69nY+HI9yKmCljrgxTkwqSo2DBUZXAxhUblIVG5VJInpLj0lRlj0GEoToSWiJjIXIT4XIXHDYXIToShQSNhNIT4TSFBJE5QuU7kOxS66thPp48kOTpWWSsEdIsY6sZWntHT/xY2vUI4DxfoB+ZKtYpeZZqO34fYIRSZUqmTA8Rr/2s2cnN2x+EKVImqhjgOsqA+DXc+EkJULW2ER1jjJ90AfKSiNjgE+0AVr8H6NUQB2Qq6vFhFiYM6NWNMkdjTkZ4c9te9bllHqyOyS2N+PhPNLDsFYD2dFo2WMsjdXgmS+0ZglRj35dMxble0iM7OB8RP63RCg7q3upwSOR94cx3oE206t4J0E6O+Fw2goy+66yJ/mM1B+IcR4piM7+pSStmV6Y9H9etpNJB9oAajv8FiyvXr3WmSIhwg+J7xtwXnOKYf2C8iHtc1rv6g7NBI+IFpB5yCrNgJICFMcnuCicqlCN64uPKSoyx6PC5CdCULTEhsLkJySg4bC5CdCUKCRhCY4KUpjlBJA8LJ9KrrZvI6rWVTovOMVxEVW1ncnuHkGhKdQ+2g+Fb2B2vNw/MfZB0H0RW1oKlgzfw5HNGbViz5c0aeNbBSwpLQWghCLJiM26qkMBuxctHZO0WVtKmq0Vo7RNYxbKi1d2Qc1BHzTOXnOR3FrogA9y0bDLdFmcfBbBG4Mxzjh4qcm26ARuy30euuutpcIIzNcPA6jy18oQHpXalg4QdTzLgIHjv81f6H3vaqNmQ9xqN7swEt9fqrvSOwzU4HCY+3yXQlqRXKtMjy2sZPJQOVy+p6yDvv3FUnIgEiekuPSVGWPS4ShdXYWoIDCknELi4kbCS7CSg4YUxykKjcoJKt2eyfA/ReR3LCM7TxzfVeuXg7DvBeb4xYh7TwcD56cVn9Vyhzp/JBhDIot08giTH1G69UXD+kgkeR3UeC0PwwDwn6lQXmP1AajbalnFEgVHnYFxyiB4lLxjqew9agtzS4beNfoMwI4OBB+aO2xmAsFg2O1nNJq5RBAI2cCdhH/u4Wv6PXeaqAVMo6eS8ZqStBi4D2jsRPN2w+65YXgLvxKpqEbtmGN/sG/mudK2PygNJDSRMEB0cYJWLwDoq396zkPNPNqHPIPtEggtgh2oBjkdpVorfdkSe1pWezYZeNI7MR3bKLpTY56WdujmGfHuKE4HhLKPZp1arh/8hDj67+uveVqHasIOuiu+5NMBVNNHmmD1HULhsuBzkHLr2A6Y8ZH5L0G9qdkO3BAlYC/ph14xzfdABjufAHzW6f8AyiOUj9fJKdPOpNDPW40lF+aPOOlGHmnVcRq06gj1j5rPuWz6SuhublAPIjQELG1jqY5p0zCB66muXVVlz05dXElqmeIrhXUlBI1KF1cK44YVG4qVxUTlBJBc05aRzC886Y0CJcN2uB08l6MSsp0is8xcBrqNPJJ9Uu2xnp3UgFaVc1PM3YkkeesKE4UwuLjmk75XFs+MbpuAP9umfdMjwMj6or1SzlJp7Guo6geKABAYA0Dl99yj/R+plqNVBtvqrWHNy1G53Na4nRsiT4BS5NllCj051o2pTk8kN/c2tOkIhZYkG02AMc/NvliB3kuI/NAsRqGjWOWRTcZAPuzw8EScqVlccLdGlwymi7EAwu7zAI9bq8WmgWWOlmFoWB/fHN4F4PkCXa96106HxJ+aFYbQms93eY8z9kfNMaabJXBDlr5k9Vk1NX8jBdJHhweAIdBJHPhI/XBYZ7wtt0pc3rXOpxMZT7W2h7J46LGVRzAPyT7M5FZzkl1zElQseoLspkrsrVEB0ri5K4XLiTpK5K4VDWuWs3KhslIe5NJQq5x0j2QPNDa19UfuT5bIMsqQVYZMOXF0xsy4AoBcVg6I5Cf+Sq1QYkyoOtyEOcYBIHnuErlm5Iax4qAjaZo3rSdqkg/3Hs/OFp2UkK6QWmdwcOQ1+conhN11jAT7Q0d48/MarOs0ccqJatvAVake1rAA5/8AaMPpSFiOkGM1La6pZQzcvh4Dg7WACOSNCFhXJcnpOG35e4dS2o8DeAcugk9p2nBOxzpXatqttriGVKmgIcHZSQC3OB7M5hBWJr43d3NMMNfqmOJMMGQQQQR2e0WwTormG/sgt634jriq4A9ogAAERoSZIUSy44vS2Uep70jZYFmZVNM6xqDzC29Mw0nkCfks/ZYBkqMh8uayId7TgI1nir+O3Zp0IHtPc1g9Zd8gVTDJKLZXO1NpI7htvDfmfNEesghMsgDofJNxJpDm5QTr5eiaxrQhHJ3SBHTDom2vSe6i2KzYIAJhwG4jaeS8orOcJa6ZB1BGojffZe82tXtuB34rKdPOhYrNdXoN/FGr2j/UHEgfEPmmJKwL2PJ3LqVUQkgslHpErsqLMkXrUESXMmkqLMqt3dRoN+Kq3RKVnby9I0afEoRXqFx1Pqp8kpwtCdUtJtjcIpFMUTr+vRNa7hHFX6tsM0M1GkcCo+o/UIbDxinyVXUQW6zM6bRHehWKWmbLyafmQfstEKPCNlXxW3inPLU+oP0KpKNxYTVpaM8+ocuU8oHooMPvMj2u4OgO+k+RVutRzKtTw8zHAmR3FZjbGVGmaxlUZVl8d6Psr12PcdWtfA+IjtBmp8Uet2kNATH0gdDznwKOpbUE02CLCxqdcHBlXsjYFokkDWSdNvkt7glkW0xTDW0afFodmeZ9oE7SZ1dqsZZYMH1X9Y+rmmZacrXNMRl04StbhfRmkHxlfUcAJa+oSOY00B8FmNPVXkvVI7056TihcWYpOl3XFpymYaW6AxvqB6Ld4hYirTY4jtCHDnPELMYbjFJtw6kKTKZZAHYDSf6hptqtZaXQq7H2ZB7iD9FpYIqW9c/sKZtUarwVjTcGzExuE61uDUJ3AbqDMyFLfV8kzpKgsH9hztJO07eaejHuFbtWMw+uTVq+H0ARe1q5mys5hbj1lTnlf6gI7hrvw294n1RURkXn6HnP7TOiPVk3VIdhx/Fb8Lj7w7id+/xSXpV1bNrU303iWPBaRzB0KSo4WDTPOMy4XKPOml6eEztWpAVENkqarUzaLtNiBJ2xnHGkdZT2Cv0KMNnffTu2PgVBSbqpp7JHBVCtWK6tZBcOEbbRwAUFW27WWI1JmTppoCVazGPGCfIrlV0+ffuuaTJja2KopS4wSZO53PEyuYhQzUjpr2h8tPoFboM37lO+hLT5H0Oq5R2B5Jd30MOLdSMarTqMSORI9Ck2mFkONGvF2Kk5TFgKkp2U7K9SsezqpVluCladh0gT3IzQt6x/EawtI1g6ZvAbyq2HUB1onYalbWzIInRXhFSd+SMk9ICqUWXY/FGWpux49pjh38ZjUcVNhZqW7g1widju13e0/lurWJWonOz2tyOf/adbXrKjcru008ORHEcijJK78ispOq8Bau1tdkbO4H9cFE+1dTpwddOCq0qLqbpklm4d3f1R9USdVFWk4AySEeMtxdppbcALAZ60k7wdPL7IwLj3GnYAE8oGqDYWCx1WZkB2sa7clLZP+LQcG8T3uRY8FpI0lu6RptwSVWhdawN+XId66uaF2eaEplSpAXM6q1KknuRpSoBCNsdTOquU1WpNVpiENUTt0UjBJULnJtrUJJnhsecqSyRZB8kqergm09lJbCXrmcuTtAdknv8AzRC3bLfl6qN1pDNOWvklZv0Ph9FcVbszeIUoqOHfPqPvKqNKL49SioHcHAj01/NC3MWTm2k0bWDugmW7StBRhlUELP0irra+iEpUGcbLbRBPeiuH1iBErPisZV2hXXKW50o2gn/EHUqpzguY7aOGm3cVbp4WHjrKECqSC5ricrtNY+EoPeYgG0nOPAEpvR3pJMNqaHTUbHx5I8ZJ9rAZIyS1RNdYXpHZeC1w3ad/Ecx3hEM4kRxVS3xAOgOg9/5qKhfakZIHAozekSq96L1zaB4JEB5aW5vHmstUoPpvIf2f6jrI5jmtI25UlWkyq3K8Aj6d4PBEjMhXEG2FwNh5niUkyrgrqZLgS9nwjcePNJGTKNXwedVKvDimUgqnX5TD5HJ+48CVfpH/AN4LrslQ0k7GKZp5plNRXl6GjdcWJq1eAu2I0cTpJ/UoZTdxO5+Xcr9jU0KtWwOM7lSL44KezHaMcj9FVD5Pkr2GjUqC5eZW1g8Y+ir5IceX3VHDKhdSBJkgkehIVxrkS7FWqZWxS2z0THtMMjy3HpPogrKei07TBnhxVephYB7Psnb7LP6nHb1I0ekypLSwFkUdStCL3FhAWcxE5Ui1RoxdkwvdVYpXyzxrqxb1lQvsF7hpuHNoh2XOdTyaNyj1boM8ub1NQGIJDuzI7iJWEe5z7ikGEh2doBG4k6/KV6xh7ch7Jgd6aw49aYtnnpqmT4phL20m9VDXAQ4fF3ZuCF4djTWnI8FrhuHI9UuiRqf1xWbx2m2ppxHsuG4n6jTZNZMTrVHkUxSt6ZBk1QdR8lNRuo3WUtb11EhtWRPsu4O/XJGad2HbFKRyb09mHlipbbo0dG8lJBKFzquoyyi7wmCNr3fVQ/urmasMf0n2T6bJ1tWq/FPiB9lc64e+Mp5jbz5I8M0ZOjtDiDnYoBo9pY71B8OapOBqODplu4V3EbQFzczQWzx20UlOm0CABHCEwlYtlyadkVtVZsnkHVdhcceSs1sL45VJBKjURLDHQUGtqiJ2j4Q0OsWHGGuHKo8f/o/krKo2VwOuq051Dg+O5439QVdKsmLTW5MHaKNl8WHmOIXRUCrXELpU0dF0w4LEVqeamQTxadCCvL+mnW0KsVKb2A7OIOU+Dtithb4g6kZYd+CI1+k7X0S2s0P1EsIaQ5vEEHRKTxQl7DkM04+55Bb38laLC6Aa9vXggESGa6gyNT7p5Ik21sabzWZbikQDA62WDiS0P9kwrNtWo3DM7HAyNhqRy0JEpR+ni3nIa15MiqKKNhRp06nZc57tDJAGWJ0EcTPyW0sMVaKTzUIYGbucQBJ7/ksZQoOpuzuEtzamCIjm06j9aoBinSZtasGl4FEOPZHtHv7yfkjeuoRuJLxaluegt6XF7YpARIEuBGYTByjgANZKZe3FU3luynD21WF1dpn8JgPYeCOJ2DSsXh11VhuUEj3nu007mra9Hq7QYZLnHV7ju4954dwGyx5dbkcu5/RLwN/w8IxuKNG/ABUaW1DmaQMu0tPMELKNsa9G46pvbBJh20AH3+X5rX3OK07ek6rVcGtaNiR5NHMrHVsaqvtK9ZhyvfkBIj8Nj3tDnCdJDXGO8I05RqKd2/NgMKnba4NJbWb49phI3AMkHkkglpijaFRlvTLg1rGvcZ1dnLhJJ1Psye8pKn8TFbMs8U3uinYWimvLbsmeSvYbS7ITr62zDLz38FqYoWI5J0Yi0rVKtOHSMtRwaZ1dTHsE9+seSu0bcjmtBTwsDYJww4LRiqQhOep2B20E51sjIw/uXf4erA7Mu+3ew9gmOR1CdTxl7PaYT3t+xWlOFkqM4MSq0FWQy1/etfUbXp5mVmgNmD2mj3XDYjVErHpRIirTLTzGo8Y3CK/wH9QquIW1KgG9Zu4wBx7z4BVk1BOT4JcnkailudfjtKPaP+Lvssz0h6Yw4UqIdmIJJiCAPp9Vp+poyROzc/8AbzXluIuFSoXBxZLiSBG0khs8oKSzdRFx7XyM4MEtXejQYFcOdWIdq40y9rwSZgiWOnUbrQ4LiPW3VxbVKTDkZTc0gbtq5dDr7Qzb9yydtiYt2moR23xTptHtQdzHeYW1/Z/hwp561TWrVILjw7I7DG9zfmVieW354+vlmw/hpfiAWOYPUpVXtLwcojK4aERoRptCAVcP/d9Q0tdAM0apjtCYiCJE6o30zx5zr6o8FraTGMphziGtc8SXBpPtRmiQOCE2eKPljn02VaVQEgiSOySY1AI0BCsozjflHKUXS8girjlZs5qleDoc2SIOhBI1hWbHIXA7k8hqfRaTpn0BbSLK9P8AkVIlrv8ATcRIBPFp4ceCG4RbUGOlwOWQ2Q0ga7axt3ouaa08P9CuNNmj/fm0KBq1abxTjUim508thp4lALH9pxAPU0WtcSYLnSAOeUAa+a2uF3jbUEtMsJ7TSRBB4jgu0OjdnXe57KQFN59kgBhdPaIbwE/9JXD6VXW9l8mu/Y83vK91eHMeuruaD7LHODZM6Bohq0nRLFAab6FwHtD2GlUBBa4cA4A8Rv5Bb+9vGWzGdY7qGHSnTYzM8xxDGgwPJKjbUrmnFKo2tDw5zKoLKgnctkBzSR3JnJByWy3XAGE1Hngydndsa/qLw5KrBFOrsHtMQ9jjo4OgS07HvCS0Nzh2U9XWp56MyxzmhzYPB0iA4bJJCWm6kqf5x7DKd7ov2lCAp+oUdq70V2F6vAlR53O2V+oXRbqeE4BNChAKCeKIUsLkqThopBP6oLHdKunIou6qgQXz23aOy/0tbxd8gg38Qua7TLnAH2i9zmaCI0Gw7kjm62GKWnkdxdHPItV0eg17+iwgPqMaTsC4T6LKftBph9GlXpkODH5SWkHsv2OnJwHqgTrdlMOqFz3PdALwzSGyQ1m0jcrMNxDra+kEQRPLxHOEjPrvWjKOnahyHRem1JPcMXnR6vVotfTqCSIAzOadTGWdiFl7zDru3e5tSiQWiS/LMN2BLtdO9er4JSm2jbsyPEcPFChiGW+FyS51CoMlQz/LfGTUcGngVnYs7SppGjLEuUYbCmMDutqPzOjQnh4ckYq9LXFmWnOXbs7uPwjkOZS/aN0ctrd9JzXEGoXEhphr+OYjYHgcsILZW/ZENIGUEH3dZJ8fBGlCLWtglN3pQcwmqHl3XsplvV5idHFo1AaSRv4aK1hNgAxrQJcAGMbvE6H5EoZblsdU3MSYc92mwOgPeVsuheGF731CYyQ1p5Odv8vqlZJt0vPgKnW7NN0qqj+GVi4A5aeYA/ExwLR5kBeVUMaqtqta+mwMedHMJMEjQGea0f7VcbcKLLMENqVfxHkHQNYewPNwn+1Zi1olwbzJZx4ggk/KUzkSaTkgMLV0yZuIZ6nUiQGgECdgSZHhO3ot90VuGEU6bo0dmdygEkDxkD0K84bVAvXv0yiGHXxK2Nk0sHWj/TcHGPeYR2h+aBLsnFhF3Jo0eN4+KTDWyB7qtY0szpy0wNASeA9BKN29RtRsnK+AJiMzQfeBB27ll2B1IF8GpQfq7KC7KCNC5g3EcQr+G9ILZrXttAKtUtP4dJpJJIhucxDRMDUhMY5OUt0LTiktjWWbA3sOOZrgcuaOG7Tz0SVW3eQ63pnVwbmceUMy/Mk/NJaOOqqjPyWndgunSygcz+StN2QitjDXXXVt1DOyT/UdXemiMhqaxfFsRmTUdzoXC5IlVa9aE4Ikr66B9J79zaByOykkAkb5TvHJdur88EFvqpIM6oOW5QaXITFSkmwDZ4aM0N0ncjQq1bVpaSR2WOytB950wCeYkH0lTYbR7TZ2LtfCVUbbvfZltFs1aFeSzi40y5rmeJBPqvKODcnF/Oj0altqLOM1yKLXPqlmc5GQAASdhttwWAxBzmuc5nYq0ocSNnCY1btuPmtnfh13RpsNvWp9XVa9xqMLQ0D2g0neYCz+K0c1Sq9uwaKQ73vcDA5wAPVH6dens+fP57lcj1brg0vR3FXV6DHh0bFzR7r/AA5cloaFJr3F7WjM7SrTdGSoDo466Akeq8qfibrJ9M0yNIa5h9lzRuDy4a8F6D0dx6lctmk7X3qZ9tvPTiO8aIWXDKH8yK7QuPIn2vkqdOsEdWtcjHjsHO2nVEVGCIhlQe0IHHu1WN6NZ6rQxxAy9kme0I4Rt5r2CvSZUpljw17SNnCfTkvJMdww292G2fZcdXNEloHeDvx9EbHk9SLx/qvYHNaHqRqrTDWs7DYLp8SSeJWkrYrSwy2zVTJdMNHtVKm+Vo/PgsbQxt9Joc4tfcGAGho+cbq/Y9D61eobu/cXPiKdP3WN4COCHjxqLcpv/pE52qiYhmMm6q1a9yC5z3iWgGWcGhpGrQ0RHmjdtXaGfgtfJEGpVmGjunfyCz/Sdjre9caWktBcOG8ap1HGatTs5YdGYZpgjaQI1TuSDmlNcP8AsAhJLtfJYvqob2WyY9XuO5Wp6H48YbTrloqD2RwLeDT/AFALzb9+qmo8lwlp100AmNEbwXo1Wu9esNNnF0b/APHjKjLhjGHe0vctDI5PtR6/SD6RD7Yl1OZdRkAgnUmmT5nKfJE7LpNLwDTrBw0h1NwJmPe9nlrKw1hh9xSDaVtcOrVNsjwHH+527fCV6BZYTcU2N6w03EgZjr5wCUktXMd/oGnGK+IMYXalgL6n8x5BPJsSA0d0FJcvsPqlrXUnB0GS0iZHJp5+K6nnklj20v7WI6I5O61/g85wdzmQ/I4ZiTB32AOq2thcF7dd1JaWDcmVzQQrNK0awQ0QtiOJxla4FcnURnCmtytVQy8lG30lTr2so4iZysFRrtR25s44IZXp9yo0SmCs4a0zpBHzVW8wGs5zriyflrHLnY4/h1YgSeTo4q1eUJkEaHQ8j3FBRglRmlGtVY3g32mj/jOo9SvO58TxZW/n9meg6eayY0glSp4hUBF06na0wO0Q5r6hH9I2HiVVw6xZUe0sH/8APQLshOpe8jt1HHiBzUlh0dzuBrvqVzyMhvmP/VpbnCXOpClTGRvvEaafC3kFSGOWZ6ca/wBBck44Y3N2ef3fR9lWo6q/nDW8m8PM7oPfsFM/hSH+6W6OnmCNl6Hd9FyBu4+Z/JBn4Dl2ansfSZE+97fIQl1UWu1FTD2Yg/a5OQgb5ZGg0mJlFcN6EkmX1iM2roJLiTzcU6xLqWjmkjhARqliIjRtTwDfuUtPDm1Uo/YOs0HHkNYH0ctrdvYY2eLnauPPUqt0s6TULSjL3DMRDGe8eA8B3oFjGP3AbFFmSfedq4d4GyyVlhxfWca01XVYBLzMkeOw7tlf0JqLc1QFZIuSUdyH9163NVqmmXPdmng34QBxgaKC4tg1rurMvIg1DsByEaeQWso4ZSaABTYPIKtiWGtfo2T3DbzSXq7jijZg7PDw5wptBOZ3bcdCfsFuLi+NtbNbTEPqVOrY4e6A3M93/KNB49yqMwvq3sceDhtsJ/8AVo34cH0iw77jTUOb7Lx36+hIV8uZTknLj9wuKGlNInq4j/DsLFxRaXVqhYxjjqM7wTmdzaADpz8UU/Z1iFWq6tVunmo7LOvcASGt2A8EJtzTfbGzujlY/KWvnWk4E5ajfiE/mFH0UqVbG86q51a8fh1B/LqNiJaT3RpuCiY32Ra8PcFki7lfng9Jq3Rtz1n+i6C9sz1c+9/x58vDZJ9KoHFrCJ7JE6FrmERB8uCSdTlH4HsIPR/WnYRFFvIegXeqHIegXElqmcLqm8h6BMNBvwj0CSS44idas+FvoFBUsaZ/02f4t+y4kuIK1TDKX+1T/wAG/ZVW4XRDtKVMf2N+y6kg5VsGxughYWFMbU2D+1v2Vz92Z8LfQJJKce0SJu2RPtGfA3/EKs/DqX+3T/xb9kkkUGcGG0v9qn/g37KRuH0v9tn+LfskkoJILjDKRGtKmfFjfshr8Et5/kUf/rZ9kkkPJwy8DgwihP8AJpf4M+yttwujH8qn/g37JJLMSQ1qZQvsGoEGaNI6Hemz7K7Tw2llH4dPYe437JJKzSo5Sd8kN/hVElhNKkSM0EsaY9nbRXBh1J1q5rqdMgEEAtaQDpqBGhSSRIJWjpSdchWwotFMQANOACSSSLFbAm9z/9k="/>
          <p:cNvSpPr>
            <a:spLocks noChangeAspect="1" noChangeArrowheads="1"/>
          </p:cNvSpPr>
          <p:nvPr/>
        </p:nvSpPr>
        <p:spPr bwMode="auto">
          <a:xfrm>
            <a:off x="63500" y="-1262063"/>
            <a:ext cx="1752600" cy="2609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234" name="Picture 18" descr="http://www.younglivin.org.uk/binge_eating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550" y="2385474"/>
            <a:ext cx="993270" cy="147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485622" y="175375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50727" y="6486664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21050" y="2379845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46014" y="3618061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88184" y="1417638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345410" y="518456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65994" y="4687446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g</a:t>
            </a:r>
          </a:p>
        </p:txBody>
      </p:sp>
      <p:pic>
        <p:nvPicPr>
          <p:cNvPr id="9236" name="Picture 20" descr="http://t1.gstatic.com/images?q=tbn:ANd9GcRFd1e_9LuEPjU0Tbvv_oqz63kbB1kGqJYkXTSs2rlZ0kXZn6YA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224" y="5167434"/>
            <a:ext cx="1089923" cy="108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7609753" y="5958845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h</a:t>
            </a:r>
          </a:p>
        </p:txBody>
      </p:sp>
      <p:pic>
        <p:nvPicPr>
          <p:cNvPr id="24" name="Picture 3">
            <a:extLst>
              <a:ext uri="{FF2B5EF4-FFF2-40B4-BE49-F238E27FC236}">
                <a16:creationId xmlns:a16="http://schemas.microsoft.com/office/drawing/2014/main" id="{E90CFFB2-5906-9D4F-8374-67D187239E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481" y="6098952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0612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05133" cy="1143000"/>
          </a:xfrm>
          <a:solidFill>
            <a:srgbClr val="FFFF00"/>
          </a:solidFill>
        </p:spPr>
        <p:txBody>
          <a:bodyPr/>
          <a:lstStyle/>
          <a:p>
            <a:r>
              <a:rPr lang="en-GB" b="1" dirty="0" err="1"/>
              <a:t>Rêponses</a:t>
            </a:r>
            <a:r>
              <a:rPr lang="en-GB" b="1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F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H 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5" name="AutoShape 4" descr="data:image/jpeg;base64,/9j/4AAQSkZJRgABAQAAAQABAAD/2wCEAAkGBhQSEBUUEhQUFBQWFRcUGBgXFRUVFhgXFBYVFRgXFhYXHCYeGBwjGRUYHy8gJCcpLCwsFh4xNTAqNSYrLCkBCQoKDgwOGg8PGiwkHyQqKi4tNCwsLCwpNCwuLCwvMS8sLCwsLCwsLCowLCwvLCwsLCwsKSwqLCwsLCwsLCwsLP/AABEIAPMAzwMBIgACEQEDEQH/xAAcAAABBAMBAAAAAAAAAAAAAAAABAUGBwECAwj/xABHEAACAQIDBAcEBwUGBAcAAAABAgMAEQQSIQUxQVEGBxMiYXGBMpGhsRRCYnKC0fAjUpKiwQgkM1Ph8UNjo8IVNERUZHOD/8QAGwEAAgIDAQAAAAAAAAAAAAAAAAUEBgECAwf/xAAyEQABAwIEAwYHAQEAAwAAAAABAAIDBBEFEiExE0FRcYGRsdHwFCIyYaHB4SPxBiRC/9oADAMBAAIRAxEAPwC8aKKKEIooooQiiiihCKKKKEIooooQsE0mmxYH+4Glxc677Ak+laY7EW0/LcPPf8T4U2PKd2+2ltTrYC3O5sy236/V3VyJuspcMceNhYa79LDW+nMMPwGtkx/A/DXncehU/CmwN5eZ5aanw0FzuDDLuJrBccdBusd9rC4twIXhobubHhWLIUgimDC4/Vq6Ux4XFFTc8wDpx4gcdCd1uB0p6Rrit2nksLaiiit0IooooQiiiihCKKKKEIooooQiiiihCKKKKEIooooQiiiihCKw1ZrDUITRtBu+fLna4AuRv5X1O7NoLkUhPvuOVgQ2pt+4p9oGwJNxThtBO94m3PWxsBe+65B3D2abre7fruIBsXfwvuHA+B15BZWS3G/2rleA+vlt7J/c561gDy3DQ6i17gMRvX6xbhurIOv1r3v9q9x3rf5ht7PLhQTx3WF9NQNbXXfdb+0OJrKFkb/QbzrbeC1rZhfvk7wAOVPmCa6Dy8NPDTSmJV1tusR9rKTqGG8EEjUacuF6f8IlkUHkON/jxoG6F3ooorosIooooQiiiihCKKKKEIooooQiiiihCKKKKEIooooQiiii9CEUjxuPCabzwH58hXDH7Ut3U1PE8B+ZpnZrm5Nyd5NdgwNaXyaAJLW4kGHhw6u8vUrs+OJN23a3G4biNBY86yy68wTcae1YKqixvpcnS1rA77aIJTc/rhXaCcg/r5e+oTZC6B1U7Rt9B9tvElQqXEjFNwH6/fnffwSnsz9r4g6byNPaNiQf3RagxkcPHTQG1gwG42ZWBA4a8bkYTFW4fPhlHP7A91C4jvA2A1HAbu6vyA91QTiMQFwCnvxka6Bclj4EDyzXBvw0tpw8LWpbh8UV8R+t1J50uPHePOuWFm4e78qr8ldM6fiA26ei6l9nWKfo5ARcGt6aY5SpuP8AQ04QYgN58RVjo8QZP8rtHe9l1XaiiimSEUUUUIRRRRQhFFFFCEUUUUIRRRRQhFFFcsRiVQXb9eAoAutXODRmcbBbu9tTuplxu0s2iaDnxPlyFcMXjDIeS8vz51xqbFBbVyrFdiZkuyLQdeZ9B+VjdWrfOs1pObacd3rx/XhSPE6l08opIuuvb07uf8UWCMRRmZ3v3yXHxrpHXOusQ0qXi+WCjbE3a4Hhr+lAobyTl5+59+K2oooqnp8nNGuAeYBpHOlm+I/XnSjCN3B4XH699GJjuvlr+f68KjW1snL/APSMO52v6rMEuYePGuoNtRvpvSSxpcrXFxWzmlpuswS5xY7hOGGxd9DofnSqmelOHxltG9/5/nT2ixO/yTePr6qSCl9FYBrNPllFFFFCEUUUUIRRRRQhFFYJptx+1LXVNTxPAfmfCtmtLjYLhPOyBuZ5XfG48J4k7h/U8hTLNMzm7G5+A8BWl76nUneTvophHEGdqqVZXPqTbZvT1RWCayTWYYrn51AxOtFLFp9R29e7zXKlpzM+3JbRiwLct3n/AL0ic6+Xz40tx0ltBw1/L9eNIhSjAacySOndy27T/PNSMYlDAIG9/v3ssNXZRpXLj612Fdv/ACCS7mM+xPj/AMKi4Y3RzuxFFFZAqtJulOBbePI/0/pSs027NxSuzZGDZWaNrcHWxKnxFOVR5WlrtU5pieGAeSb547Ej1Fb4ae3kfga7YpNL8vkaRHfU+nj+JjMY+oaj79R+x39UtnJppQ8be/8Ah7k6UUnw019Dv4eVKKWkWThjw8XC6wYkr4jly8qcI5ARpTVW0cpU3H+hpnRYi6D5H6t/I99F0unaiuMGIDefEV2q0RyNkbmabhZRRRRW6EVrI9hc6VtSbaMGeMjjvHmNRWRqdVpI4tYS0XNk243ahbupovPifLkKQWoBrNM2sDRYKiz1D53Z3n07kkwe0kkLqDZ43KMptmHFWIB9llIYHkw43FK6iu2thCTHL33jMkV0ePuurwEhhmHBkmQ2/wCTxrBx+KwIBxTricODZ5lQRyxKTYPIgNmW9gcouLk8NdHyiMFztguvw4ktwzqeXopSBelyKFXXzNc8LDxPp+dYx0mlvU+Q/wBflXn1XUuqpi53sdPfNWKmhFNDmO/v32JDM9zrx1NaVi/GgtV+oKf4anaw77ntPpt3KlVEhnlLhr0Wyb663rhnsCxIVQLkkgAAa3JOgrTD4qOT/DkST7jq+77pNVrFWmWpJ5AAfv8AasFBTObCCeevvwSnMKb+kmNkhwks0JUPChmsy5wwi77IRcEZlBFxqL3pURRJIqozOLoqszC17qqksLHfcA6UujjAcCmEbLOCp7qn6aYo7Qjw+YNDK8rMpA7pIeVnDgZr3B3k3B8rX6apTqlwkRxs8gVQwiOQW1CvIASLaCwsv4j41c8coYX8q3xVg4gLRyTa4zEBbkaVENudIjEJchw4MT9m3bzGIlsiP3Vy2YZZUN83MW0qX1HcNhUabGAqrDt1zA6+3hMLv8DlqDRy8KTP01/K41MTXsOYXUW2R04mllS7YcpnQEQx4lx35Fi/x3URrYsDzNreNWRDLmHjxqMdKUK4Rgo/4kFgNP8A1ER08ae4pbG9NcUpWua2ojGjtT2n34pfS1QachFtSPC3vsThRWFa9ZqvJwgG2o30uw2LvodD86Q0owMd2vy+Zphh80rJgxmxOoWQnCiiiretkVgis0UIUdx0GSQjge8PI/63pO7AC50A5077ZhuoYfVOvkf9bVG9ubPOIws0IbKZYnjDWvbOpFyOO+mUT8zLqlVsAiqC3YE37j6fpMWN6XYOWeBIsTE8yzpZQ18wkDQsFa2Um0hNr3OWpZFhg9wwBU6EHUEHh5VVvQvqdeDEpPiZUYxuHRI8xBZTdWdmAsAQDYDW2/nb8cdhYVUMYrjIRE07b9v8T2moomuDmG4AWrKqpY+yF1+6Bz8hUI6L9JBJHHBJ3ZVhiy3uO0j7JCGW/wBbKRmW5ILX3G9Szb2LEeGlY8I5D6KhYn3D41FsR0aSbCwI/dkhjjEcg0eN0jC3BB5jUfI2Nc8Gp+NJci9jfwWMVnY2LI476fj34p8Zq1QXpt2FjHkh/a/4iM0Tm1gzRnKWGg0Oh3Dfup0hGtXYuzbKsRxcF1nKlun/AEp7fEuC5EMbFEXWxy6M+XmSDrytuqIJt5kcNFdGBuGBsw8RapB1m9CJMFiO0vngmZ2ja2qm9+ybxAI1GhGvMCP7H6OSYiRI0BLObKoFzzv4AC5J4AGlOYOGYbK+RBoYA3ay9GdEtqfTMDBiGADSJdgL2zKzI1hwF1JtwvUb62ulX0PDLDH/AImIzA/ZiGj+rE5R4ZvCnrCmDY+ASNpLrGGsbAPK7MXORb6m7egtc1THTbaDbRxbT6qCAkaHXKi7l04kkk+LGlUFOTKX/wDzyUaOL/Qu5KadSxztiZADYLGlyOJLNb3L8qecV0mz7ZWBu0eGAErHEnaFpwl8zKN+QsbcFKA766YNBsPYZJt25GYjffEyiyr4hABfmI250t6qdnldnrM4vLiGaVmI7xUsVW53m4XP5vRK5pzSEfYLu0/OXdyjXWp1gY/C4qNYM0EPZq4Yop7VmALBs4IGX2cvgSd4tIeiG0cZjtlYmUIsOJmLdm+qo7LDFGsig+z/AIdr6jMCRoLUqxfWfgYpezLPIAbMyR54wRpvJu1uag+FTDB4pJY0kiYPG6hlZdQVO4j8qXVB4cbRw7fddjsqD6K9FNrRYtFKTRxiVWl7RgYiqupa4uVc90Wtc3tbnV3sKUYqOxvz+f8AtXBaeYbVtrGuhkA1H45+CrGKlwkDxpZdsNNbTgd1J9i7ZExlQ2EkU0qFdxyLK6xuOYKgajiCNDpWyjUedRLZ+xJHwsOKwjhcUA0q5rmOaOWSSbspNRvEg7x3EA6amkVVQ8B7mPPSx8fZTTD6kSx6qfmnHCRWUczr76Yeju1Bio1cKVIZkkQ70eM5XU6DiOQ0I0G6pIKkYTTkOdI4baeqZALNFFFWBZRRRRQhaTRhlIO4i3vqMSIQSDvBsfSpPK4AuaZpYsz5jx4eO75W91QK2v8Ahoyxv1O/H39P4l1bRidzXdPJaYaKwvxNI+kssy4OdsMuacRN2YG/NawtzI3gcSAKc65zyWUn3efCqk13zA7qY3LG37BUH0Zn2xNiBHMcU0LEpMJ1fs+zbSQXcaNlvbLre1XG+6t5DfStGWvRMOH+HELQM3TpyVMxCpNVUhoGjfP3p3LmkfLib+v6FR/b/WTgsEWRmaWZTYxxi5Ujg7myrbcRckcqQ9Nenq4cNBhzefczixWLmBzf4Lx1FqoaWUsxYkkkkkkkkk6kknfW8k1tGpvSYYHjNL4KY9I+lEm0sR28gyRqMsUWbMqDib2F2J1LWF/IAVz2ZtiTDP2sTBHCkZiqtYNobZgQDbS+/U0iiSygcgBTZtTEXbLwG/zqEGgDKNlYbJ22j0kbESZppZJn0W7XY24AeGu4VZ3QHoCYyuJxSkPo0UTCxU7w8gO5uIU7t51sB36ndg4YYCPEiFPpBeRTIe8wyuQMua4TukeyAan5aldVW5SY2hQp6jIcoVTdZ+KbF4yPBLoFKKPGWcL3vIKyj+LnUu6yMccDsZ1guvdiwqkaZUNlP8iFfxUw9bPR/RMWg5RyW/6bHy1W/wBymLpr03GK2LHG5/vHbosg4kIkhEo+8St/G/hXVrBK2Mt2C6s+YNIUNglDKCONXJ1J7SzYSaAm/Yy5l8EnBaw//RJD61R2x37rDkQff/tVjdT+0+y2n2Z3YiF0H34iJV/lEg9a610fEgcO9SFds0dwR+r0x7Z2kMPh5ZmBIjjZyBvOUXt76fzSHFRam+ob3HmP1zqs0k5p5Q8cvZ/CXVsLXtuVTex+uieaURPh0/aN2aGLPnVn7qmzEh7EjTSrZ2fB2Uccan/DRUB01CKF4eApDs/othYZO0iw0Mb695Y1BFxY5Tbu6crU6kVcqqk+Mg3ud2+/ukT6uNkg4Tco59v8S3o3sxI2nkXfPL2rC97N2caH35L+tPtRvB4oxtfgfaHhz8xUije4BGt60jpjTxtaen5VgoqxtS09R7utqKKK3U5FF6KS4zEWFhvPwFcZpmwsL3ckLhi58xsNw+JrhRRVLmldM8vduVqikWOl1ty1P68vnSxmsLnhTRM9/XWu9FTmombGOZ/74BLcSqBDCffvVaLUU6w+lxwkawxG08qk5uMaXy5h9om4HKxPKpalU71uzW2rGOBwqAePflb53FeiT/JHlbtsq3g0QlqLv13KjOHwzyOERWd2NgqgsxPgBqa06X9CJNnphu2YdpMjOyixEeVgAmYHvGxFzuvoL2ubP6qthxiE4o3MpZ4hyVQFvYczffy04m7N19sCMH+9acfhvDb43qCW2bcq2/EZpuGO9QWJ7qDzANMu0B+1bz/oKV7MxgtkPp+VKcXgQ/gef51opaufqkFtkRW4yTH+e39Kl8bVHer3A9jsrDId5VpL/wD2O7j+UipFGtVurtmd2pPUkZitNp4OOaF45bdm6lWJNrA8bncQbEHmBXnDbeHCCRMyvlYrmUgq2VrZlI3g7/WvRG1tkpiFyMsRP1TJEkwUnjlb8688dJcQC0hDZg0hAOVVuATY5V7q6AaDQUxw76CplJ9Cb9jjVvIf1peNrPhsRBNH7cUgkF9xykGx8Du9aTbJjshPM/L9Gku1JLvbkLf1pmRfRTF6f6JdOMNtGPNA4EgF3hY2kTnp9ZftDTUbjpT1iI7j4j9eVeSsHDPEoxUPaKEfL2sZIyPbQFl1Qkbr2vY2vY2unqn6y0xJXCSx5cQQziRSzCYqt2aQsSwkyre5JBy2GXQVXazDsgMke3RauaHAgqemtq3xEdiR61zBp1glTniMR3bt2H09FTq+Esffr5rNL9lY3Kcjbj7PgeVIKwRTx7A4WKjU87oJA9qlQNFINmY3OLH2hv8AEc6X0tc0tNirvDK2Zge3YrSWUKL01u1ySd5rripsxtwHzrjVRxGr4z8rfpHn19FuUUUUUsWElxsmgHPX0H+vypuJua7YmW5J56Dy/wBq4gVcf/H6WwdMewfv9DxVMxmp4j8g99P2Vlaqvrx2Q5bD4pQSiqYmI+qQ2dL+BzMPMeIq060xuCSeF4ZRmjkUow8DyPAjeDwIFWSZmdtlDw2q+HmDjsoP1N7REmFlS4ukga3EB1sdOV0+JqL9a2M+kY1o7grCojUg3s3tOT45mykfYqOQYjE7J2hIkbOjIzKbKDnjU5g2U6MpChuXuriuJ7S7XuSbk8bnU38b0rcbgA8leY4WiQyjmEwz4dkNiPXgaUbPkleRIkPedlRb7rsQo1O7U07soOhF654fDKkiyKLMjK4sTvUgj4itVJXpPD4IRRpGNRGixj8Chb/Css1qQ7G6QLjIFmjsM2jLvKOPaQ+V9DxBBpQaq8kTs5zpJKw5zmWytreqR62+if0bExvFfs8RnYLwRwwzqPDvKRyuRwq8I0qK9bOAV9nGU78PIkg0ubOeyYfzqfw1Ko5ssoaNiu9NJZ+VUpI4ij8hYeJ/WtOvQ7oQ+Oid1GZu1yi9wMyxs4Vm3AO7Rr4anhUUxmKLt4DcP1xq2+orphhoI3wkr9nLLNnRm0R7oqBM31Wuptffe176FvUPcyMuYLlNFpj+r59nbPxWIVmCtCyFGd45MspCKGyHK1u0CvG4Kkx5lYZtNeoDYAaafFsNI1EMZI+tJ3nIPMIAPKSph147RWPZTRkgNNLGqrcAkI3aMbbyBkAPiw5079W/R76Fs2GJhaRh20n35e9Y+KrlX8NKZapxpS527jbuWVIMUlxfl8uNI6cTSCRLEj9eFLsPqvh5g/lz7Ofqk2IQcRunPzWKKwKzXogNxcKqLaKUqwYbx+rGpDhsSHUMP9jxBqOUu2Rmzm3s218+FvGuE7ARm6JvhVS6OXh7h3n19f4luNgt3h6/nSWndluLU1Sx5Tb3eVUnFKXhv4rdjv2/1Wsha1wxcll8Tp+f68a703YyXvHw0/P4/KlcTC9wAUSqlEcZKTOdfKsVgVmvT6WAQQtjHIfnn+V53NIZHl55orKmsVsgqQVo3dR/rJ2iIdlYltMzp2C3tf8AakKQPwlj6V5yjnKm4Nqtfr123rBhFO687+ZukY9wc/iFVKo1pTMbvXoOGRllOL89U/7HinxCyGOFpBChlkKfVQbyb/Ia6HkaT/8Aiqfa93+tehugfRhdn4JIrASsBJMeJkYar5KO6PIniapbrW6IfQsaWjW0E4Mkdhop+vGOWUm4H7rLS+KqbJIWBTWytc4tCW9XPTVcPjFRiRDORG5NgFa/cffpYmxPJjyq9GhtXkmvSnV10j+m7PjdjeWP9jLzLIBZj95Cpvzzcqh4jFpnHeo1XHduYKQimjpzhy+y8Yo/9u7fwDtP+2nkCoD1zdKBh8F9GU/tcToeawqRmP4mAUeAflSykYXSi3VQqZpMgsqGbfQKKGW1WlO1Odi7Hm21NAA8rzIMuIkkYskcKZBEVNtCRnGW5LMpYnUkekmNeeuojanZ7TMZOk8LpvHtJaRfWyMPWvQpqt4s52cN5AaLB2WBSfFpx9P16/OlFYZbi1JQbFcpGZ2lqbuNZrDrbTiKAavmDVPFgyHdundy9O5U6siySX6+fNZ8BqToB4mpBgcNkQDjvPiab9kYW5znhovnxP8AT3081LqJLnKE6wilyN4ztzt2f3y7UVwxUGYeI3flXesGoUsbZWFjtinqZJpcqk+7z/XypqkPCnDa8w7UqOGp8yPy19abb31pbhWHOZVHOPp17b7evcqpjNWC3I0/bw39EUUUVclVkVzx+PTDwyTSmyRqXY8bDgPEmwHiRXZRVWdd3SW3Z4JDymlt6iNT8Wt9zlXGZ+RqZ4bS/ETBvLn2Ks+ke3HxmJknk9p2vbgqjRUHgFAHpS7oBsv6RtPCx8O1V2+7F+0b+VDUeq0uobZWbEz4gjSKIRj70rcPwRsPxUknfkjc5X1xDGacgrpd9aZemPRZdoYR4DYP7cTH6si3tf7JuVPg3MCnhqi/Wdtw4XZcrKbPLaBDyMl8xHj2av8ACq3T5jKMu90pguZBZecp4yrFTa4JBsQRcG2hGh8xVidRu1WTHvBc5JomJHDPF3lb+HOPxVXBNWN1E4bNtGRrXyYdzfkWeNR8C1WKotwnX6JtJ9BurxnlVFZ3IVEUszHcqqCWJ8gCa8xdMekjY7GSTtcBjZFP1Y10RfO2p8STxq8Ot/GdnsiUagyPFHp4uHIPgRGRXnU1Dw6IBpeo9Iyzc3VS7qy6IfT8aquP2EQ7WXxUGwS/2m08sx4U6ddmwew2j2qgBMQgfQWAdO44FvJW/HU/6mNjiHZglt38Q7SE8ciExoP5XP46x1z7F7fZplA72HcSbrnI9o3HvMbfg92fiv8A2MvLZb8b/XIqG2fjnhlSWM5XjdXU8mUgg+8V606P7aTF4WLEJ7MqBrb8rbmX8LBl9K8iVdHUF0muJsE53ft4vgsij+VrferGJwcSLMNx5KSriooIoqprRJcXHx9P1+uFcsPAXcKOPwHE0tkS4Io2f3CCeO/wH61pnh1Z8NKHcjoew+iXVFGJ3gHbf32p3ijCgAaAaCt6BRVsTMAAWCK5YmYKpY7gL11pm6QYrQIOPePkN3x+VbxszuAUWtqBTwOk6bdvJMztmJY7ybn1rFFFObALzckk3KKKKywsLmwA1JOgHmTpQTZZa0uNgFntAqlmNlUFmJ3BVFyfQC9eYek22ji8XNO3/EcsByXci+igD0q5us3pfCmzpY4Z4nllIhtG6uVVu85OUm3dUr+OqFpZUPzGwV2walMUZe4WJ8kVfnUhhQuzGfS8mIck+CLGoHz95qg6tLo3hNrtgII8GJo4iGcMvZQqc7ub9o1mbhuJpZVMzx5b2TeVudpF7K6Cthc6DmdB7zVLdePSJZZoMPE6usSGRijBhnk0AuDa4RQfxmlEnVbtBgZsVNFJlGZhJiJJGCqLk5nQrcAc/Wqu2hie0kZ91zcDkOA9BYVGpKZjHZg664wQNZ8wN0nqa9W3SJ8EZ5I0RmZUTv5rZczMbBSP3BrwqFVafVT0vjwGFnLpK7SSrYJlAsifWZmHF+ANTpfoOl1KO211w6x+nxxuBijMQjPbZyVkzq2RGG7KCNZOZqtKnXWn0nGMkgIgWHKjk2IZmzNa7EIv7njvqCURNDW2AshoAFgvSnVbJn2PhSPqq6nwKyyb6kc+CWeOSF/YljeJvJ1Iv6VRnQboficZgzLhZI43ilZLmSSJ72RxZkQ29o8aeoJekODPeE0yD7KYwWA4lc0g94pXLSh0hLXC99lEMI4uYHW6qnaGDaKV4nFnjdo2H2kYqfiKXdFdutg8ZDiF3xuGI/eQ6OvqpI9aV9OJ2lxbTuoRpgHYBWQBwMr91iSCStyCfrVHqb/U3Xmpi9kQTrIiuhzI6h1I3FWAZT6gg+tbVXnUl0oE+A+juw7XDtkAJ1MTXZCL77d5dNwVasQiqZVQGKQtK1KKKKKirCcMHLdfEaflSimzCy5W8Dp+X68ac6t2HT8aEX3GhWwXOedUUsxCqNSSQABzJO6q6210/wACkjNJi4d50RjKQBoBaMNY+HnUo6ddERtLBthjI0WZlYMBmF0NwGW4zDwuNbHhVIbX/s9Y+O5hkgnHABjE59HGX+amschjNwodZRtqwGvJsNdE/wCP66MElxEk8xF7d1Y1Pqxv/LTDP10YmVsuFwiX139pM9udkyj4GmODYW0NmEmbZiSrzmw30hN43SISBu018qkmzOvFUXK+DCW4QOEW/wBwrpw4muomc7d1lCdhsMI/zizH7n1UX231g7VzFZZJMOTfurGICOBscof40zYCVcVJ/fcXImvtukuIN7byA1+A99TbanXlJIMseFhCn/OLTeRyjKvzpgTo1j9pkSw4SEKbkdikGHS17agEX3bzrv31ydqdDdToBlZdzAzsIT9juiOzjs6Z4doCaSJDKi/s09kar2Ld83va99NNDaxq+rV2Z1N4sqVmlgjBBBALyMPQAL8a543qRxAX9lllPNJFv5FJAlvRjv41q8Fgu4WCzDUROdkElz3KrxU8wfS7GYdYosLPL3Y1HZi0y3yi9o3DW1vuFNEmxsRgZbOVQ78kiB1YD96NgyN5G9WLszrvw6DK+EaEf/HMZU/hIjt7zUaYm3ytzKS8kDQXUa6RdO9oth5UxDvFnXIY+xENw1g17rnIK3vrbWq6Jq1OlnWvDj8O2GOGfsyQwZpwrKynusFVCOJuCeNRrZnQWTFIGghxTjXvrHeMkGx7xCqLfe4URHK3VuVDNtrKH1bfQfYOz32Wj4ucQSNJKQe3RGIBCi0bZs3s8FvSLZvUvjgcwljg55mBP8MRcHyJpRtbqox6m8Rgm+44jY/hkCqOdga0fLG75Q6y1L27ZlC+nSwjFlcPKZokRAHK5SbjMdLDcWtewqO1MNtbIxUMYixEcmHu17urhW0NgGBytuvxOla9HMBgo5VfG9tMgN8kQVQfvlnDEeC2PjXcOsF0R0O6ZYjCwTRQyiIMRJfLGTcdw2Lg20K7uVcZekOIxMoXE42UIb96R5mjGn+XEDv3aLTxsrpDhMBi5MRh1lnEiyIYpI4oIsrsGAGV5CVBUWBUbhSbaG1JNpFhhtlQA7s2GgmLrc3uWjYJfxK1ppmvbvWOeyz0q2Jh1wMcsONhxLrIFZERo2VZFJvlkOYgMoHsj2qg9WLsrqq2lKuVoFRDv7WVE3EHcpLj3U+zdUOKijYJDhZMyMt0fvjMpW4M6rrrfRuFcxURt+UuHiFndVt0XjRpWWRwimNrXjaTMwsyqAuoNxv8PGnCPpjjcI1oMVMqgmwLsyb73ySXUX8q1k6F43ByLJiMLIiIwYllcxkKb2MkZtY2tow376mOweszZsBAk2XGhF/2keSZv+uAw/i99bSu0uG5vBZSfZfXjtCNQ00UU8d8pco0ZJtuzp3L/hqVbM6/cK/+PBNCealZV/7T8DSnHde+AVLImIluPZyIi/dbM27yBqvekHT3D4w2h2Rhgxv3u+ZDoNf7v2ZuLcSaXtpmTH54cvehXPszrE2fiNI8XDc8HJhY8LAShbnyqZ4LEB0DAgg8Qbg+II315PwPVntLEG8eCmUE3GdeyW2/QzEXFuNz51ZnVp1S7RwWKSaWdIYwGzRxuzl8yFQGUDszYm+pPs6c6k09E2neXMJseSwrsoooqehYtTVtXorhMT/5jDQyndd41LbraNbMN/OnaihCrfa3UJs2XWNZcOf+XISP4ZA3wtvqH7Q/s6TxtmwmMQkG47RXiYa/vxltd2th6VfFFCF50xGxOkmCUgGeVOaNHidAOAbM49wqCba21jmYpi5cTfcUlaReO7I1h6Wr2Llrji8DHKpWVEkU/VdVZfcwIoJJ3WgjYDcAXXlDo7hdmPb6XisTESBmC4dAl+NpFZ2I8ezG+rG2R0Y2BkzLLBKLambFFWseaFkt/DU82r1P7Mn1OFWM84WaLn9VTl48qhe1v7N0R1w2LkTksqLJrp9ZCtuP1TvrhJEX7OI7EPbm5kKL7f2R0fF+zxUqNbdBnnXcf31sf46gE+LWGW+EmntbR2UYeS/EWjlfTd9b0qa7V6hdpRE9mIsQP+XIFa1+Ky5deOhNccFtzHbLt2+zIAFyjPJgsjd0GxEygXPG+u6tmtLG737VkCw6rjsXpztor+xbETgDeYPpFhzzFGPxpo2r052jISs2KxC8CoYxD1RAo+FWHhevuIr+1wsqsNwSVWU/xAFfjTVtPrjkxdo49nwS30CzBsUddNFAXU1HZnzaxgd4XNua+rVFOj+zcFMQcXj3gY+0Pozya3/zAx38yPOrM2F1ebIcXSf6XYXN8SgG/ikWVhy1qADq92njXzpgDDe26NcLHv3hZCPhyqQ7O/s745xeaXDxeF3kb1soX3Ma7SRufs4hbuaXbGyX9IOh2wwT/e+wbU5YpvpFrXv+zAdtPMaCq32osOHcHA4yWU3PeET4cgW33zk1dezOojCwLaWaSRyrLdbRlzIGTKFu1lyt531vwqQ7P6qdmw5imEicg5bylpdAQSSJGK39BWY4ywWLie1Za2wte6onYnWftSMhY55JvsugnJ1HEgv4aHjUpi2p0kxwvEksaNexWOPDC1+DyWb+a++r0wOFSJVWNYYlubiNVUXJFlGWwvrqfDdXb6STqLbo/HV2tz5UcGO+bKL9i2VGx9Se1MUc2MxSDf7csuIf3Wy6/e4bqe8L/Z3wyLefETzHkipEPjnPOrZbEXsAQGLMOeiltbelau/eKkjibeAG8m+gvXW1kKKbI6pNlxarhUcjQ9qzy8BwclfhUtwWzIoVyxRxxjkiKg5blArSOUgADKB3Bu4tv48qy+JawIy63Gp43sPz9wrKErtWa4PigL3vpqTp+dZjxIJsL31+BsfnQhdqKKKEIooooQiiiihCKKKKEIooooQsWrBUWtwoorCEyYzoZgZXzyYTDO4N8xhjuT9rTvbhvvTngsBHEoWKNI1GgCKqD3KAKKKwhKctZoorZCxai1FFCEZaLUUUIRai1FFCEWoy0UUIWOzHIVkLRRQhf//Z"/>
          <p:cNvSpPr>
            <a:spLocks noChangeAspect="1" noChangeArrowheads="1"/>
          </p:cNvSpPr>
          <p:nvPr/>
        </p:nvSpPr>
        <p:spPr bwMode="auto">
          <a:xfrm>
            <a:off x="63500" y="-1117600"/>
            <a:ext cx="1971675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8" descr="data:image/jpeg;base64,/9j/4AAQSkZJRgABAQAAAQABAAD/2wCEAAkGBhQSERQUEhQUFRQVFBQWFRUVFRQVFRQVFRQVFRcWFRQXHCYeGBokGRQUHy8gIycpLSwsFR4xNTAqNSYrLCkBCQoKDgwOGg8PGCkcHBwpKSwsLCwsKSksKSkpKSkpLCkpLCkpKSkpKSksKSkpKSksLCkpKSwsKSwpKSksLCwsLP/AABEIALkBEAMBIgACEQEDEQH/xAAcAAABBQEBAQAAAAAAAAAAAAAFAQMEBgcAAgj/xABBEAABAwIEAwYDBgMHAwUAAAABAAIDBBEFBiExEkFRBxMiYXGBMkKRIzNyobHBFFLRCDRic4Ky8BUkNYOzwtLh/8QAGgEAAwEBAQEAAAAAAAAAAAAAAgMEAQAFBv/EACcRAAICAgICAgEFAQEAAAAAAAABAhEDIRIxBEETUSIFFDJhcVJC/9oADAMBAAIRAxEAPwDcUiVIsZwq5cuWnHLkl0xUV7GDxOAWNpdmpN6RISIS7MsfK59l4djpd8LT7pfzR+x68bJ9UGHOUKqxeJnxPaPdAKyskde7jbawVVxYeMqXL5LS0i/x/wBOU3+Ui9HMkN/jC9sx6I/O36rMnP0T9O0qX91Muf6XjXtmmtr2nZwPulNWFnXGQvbK14+Fx+qL91/Qh/pn/MjQjKErXKi0+ZZGHxaj80foMwMeN7HzTYZ4yIcviZMfqywAr00qLDUAi6fa5UJ2S0e3hDa1qJnZQKwaFZPo2IBqCmXFOVSYuoJPY9EKrCDTo3UN3QWoSkGQZlF5qTOVGKagCXD8KzzH/jk9StBgOioOZhZ0nunYf5C59FPKRcuXqEopXBcVwXHHq6Wx35J+io+M+SsGXcLZI2oieQCG8TfUJcpqISTZ9brly5ECKkSpCtOAOYswiAcLfjP5Kosqb3fI+5N99T9E1mGVxqH36myTC8MdM6zRfr5eq8bJklklX0fUeN4+PDhU377ZKjxVo2aXEeSJQ18zx9nD7lHcLy5HG0XF3W1JRaOMDQCyrx+PP26POz+djbqEb/0pUuBVchu4geQUiHId9ZJNedgrhZcmLxYe9k0vPyvUdf4Vd+RogNCb+aXD8vRgatued1JzLnakoW3qZmtPJg8UjvRg1WFY/wBqFdWSyCCQ09OXHhawcMhZy4n73t06rJYIJ2kL/cZZdyZrWNYpRUkjG1L2sEhLRz4SBfxAageag4jXYeGlzKiM6Xs0hxPkAFjtDhXES513H+ZxJJJ5klHKXBWgbeaRkUOqDjlyL/0yyVWdqNrPsoXveW/MLAP6HyQaozg98fggjjluLPa5xaBzHD1TBwsX0UmPCh0S/wAPo3nP7LVlDOZcQybQnQH5Sf2WgwPWQ/woYARoQbj8lqlHLeNp6gfojxS3Rk9qwqwqJVtT0MiYrHaKmT0IXZX6waqHdTKxygOcvPn2UxG5zog1UEXlKFVaUuwgZMFFcdVLmURw1TogEiJ2ioGaTrJ6q+NKz7NTvi9U/B/IXN6KslSJV6ZKclYNUhXqPcLjix4fTcMPGR4eIaobNiJZK9zTa/7o3Tz8cHACLCxt1VYq3XeVPBW3YyWuj7aXJGr0nLYs5IUqREcUTOeHcD+8A0dv6qVkHFGP7yPQPbY+ZadFYsboRLC5p6aLB8bqpKeR5he6OQE2c02NunovNcPjzWem8/yeNwfaZvlXi0MIvLIyMdXuDfpfdDHZ8oOAv/ioeEC5PGP03XzRmLE56pwfPI6RwGnEdB6DYKvzDRWKbZ57jR9BZh/tAUUTXCla+ok2FwWR+pcdSPQLLsX7U8Sq3ucJ3QscLCOLwtDb30O5PndUeni43AK24bht7aLZz4mRjYMioHyP4nlznE3LnEucfUnUq04Tgt+SK4Vl4utorfRYCGgaKDJmvopjAC02D2bspcdHorAaSwsvApPJStsbSAbKJcYdUYdSeSaNIst+zQcKXvHNaObgFf4Bbw8gFXsHpPtOK1+FWEu1VGJas7IqiiZC5NVjtF5ieuqzoqG9E1bAFU7VQXuUusOqHyuXnz7KV0JK/RDJipkhUKYLEcyDMoxUmYqMnIA8Sus0rOsxSXv6q/18tmH0Wc44+/1VXjrYrJ0B0qRel6BMIuCVIuOLBghuLX1/ZCKmP7R3qpmBy2fbzT+LUgZObbEggpC1IZ2j7DStddV7H8wua7uKUCSocNvliH8zzy8gnMMY2jjAmlLnSPu5zzu93ToPJd8iTpA8dB9ckBSp4Ijgsb7Tculk3G0eF+vv0WyoVmHCWzwuaRruPVIzQtWvQ3HKnX2fMs8NnEOGnVAa+INLgtGzbhZjY8gbaEeizbEJLkpOGXIPLHhpjuWqTjlPkFrOWMsF1nOGnJUvswwgyve62lwP3W8YdQBrBYckGduU+KNxqlZCpMIDQLBTxS2Cnxw2ThiBQRxUa5Ag0+qQUyImPxLnQ2XOBtkHuFHniA5IjwqPIwcVr+v9ELiHjXKQxT2ZGSdHEhTYTfVCaiW8luh5eSKxO8K6L3X0O8hVSHA5Oy6hRC/VP8WiOyRgPEBqhMhRfEEHqFFPseuhsqLOVIao065Gg+dRrp+cqM46JyABeNz2aR1VExhWrGqi7rdFVcXOytwLYjIC0oSJQrBAqUhcvcMdzYrOjjoJS0ghWPHbyRQzgeHYno4bquTwlpRDDa/wmJ5PA7lyB6hLkr2g0/R9aYRgcdJG7gu57rukkdq97uZcf2VJ7Sa9n8I+SQkNYfsxexe/kfRaDibrMt/Mbe25WAds+YRIWRNdcNcbAbC2innG5KCDi9WaV2Q9oP8A1CnMcpH8RCAHf42bB37FaGvjbKeZJKGpjniJBaRxN/nbzafJfW+X8djq6eOeI3a9oPmDzB8wq1rQp/YSSEJVyIwzTPGFASuBHhkCwHMmGOp5nRnkbg9WnZfUmdKLiiD7fCfyWO54y5/Ew8bB9pHqOrm82rzU/izU+meu8X7jxlNdxJnYxB9gSf5zqthhboso7IJR/DBnMOcHDmDfmtYpYSdgSOu36oluciF6SPYK9cQUiSnsDwtBP+LVBahtYL2hpH9Ll7D+TSnONdi+ROfBrsV4lKFvzPPEPtaCfTc08jJR6hlw63svVJ2gUchDTN3LybCOpYYnE+XHa/1WcUzuTOrMSDPC03cefJv/AOqA6q4Rvr5qxywMcOIRMeD80ZBv+35oVU4NTPNg90T9QL6XtzAdoR7pMsc/R6GDyMUFUkwLSOu4lGuPRMPy3JGBwOEnQbOPoNimI57HheC0jkdD+anSlDsDLkWSTaJZKe7zRRy9NmVFyE0MV5QeYaorUyXQqqk1U8+xiI5UWoNk89yhVT1qOZDmcoVVNwtJT8kiEYzPYW6p8VbFsBVMlySgeK8kXlKDYmdldj7ES6B6UBIlCpFHoJ3g6LwFMhu4aNvYaoGwkN9/xaO36ph8RCLU+WppWOfHGXBuptvbrZQ+4eBq11r2JsdPVCpL0bTNv7UO1iOO8NM7ifYguB0b1ssJrax0juJxJKaklJNyvBWxhx37MbvQrVrPYhnsU05pJXfYym7L7Nk29rrJV7bKWkOabEagjcFG1ZiPt4FKqB2QZ7FfSBjz9vAA1/Vw2a/3V/XJ2YR62mEjHNPzAhZXWU5ikLXbtNlrap+csJFxLsPnPS2t1D5ePkuX0ep+m+QsU+MumAcpYNFHM+oce7Zbx8g93p1623Vhkx+Z8t4XxNiHDwscxxc62/E69he426Kh12KOe1rW6Mv4R5dT6orgshL2t9FNDLKKSQGdQlkk10aEzEnOZ4W3dbnfhv67p2jqpD95GG/heHA/kLJ+lh4WgeQT1l6cVKuyB16PD3Dmh2I4VTVTSyVkUotqHBrj/UImWofV4FG/XVjv5mHhK6Sf0cip1XZp3Hiw6pmpHXvwgmSE63sWO2HkE/h1NXF5bWvppYuHTu4ix3FyJBJBHkrXMAxly6zWjck/ruUGnqXuHgaWjkSPEfRuwHqk5HQcURpy2FoDTZgJIaXG1/IFBcRx1rrBwc4DY9Pc6qbJhhOp1PU3J+pUGrwl1tlDOUmUJIhw4+wGx4h+L+oRWOUOF2kEdQqnW4VLqQ026WQ+Kslgd4SW/p7hDRrLnVmyC1E+qbZmUSNs8cJ6jY+yizSIK2beiQ6RQamVI+oUOSa6YkZY3Iear2IVHE4oviNTwt8yq+5UQQuTIsqDYijMxQXEDqqcfYmXRCShIuVIsdYpkfE3xNNuR81CY5WbLEUMjuGZ/AORIuL+aVN8VYcVZ2Ws0SU0rXgXtuL6EdCFeRi9JVNcY3Mp37uY4Ask8rHZVLEsoht3RyNc3XqLenVCHYa5mrXNPprZSuMJ7Whu12BmQEguGw3XmOO+yN0FHeild0cPdDMPj4iQNDYqzl2JqiIuXOSIwSx5Cza7D62OcX4L8MrR80Z3HqN/ZfXNHVNkY2RhDmPaHNI2LSLgr4kC37sDzz3kRoZXeOMF0JPzR82+36LOjjY1RO0nEyRHSsOr/HJblG3l7kK8SSBoJJsACSeQA1uswxnMkNRN3vAGMLSyOR7vFNwm92R8mg3uT1CR5DqGhmNfkDKaAOdY8vyViyrh9prkc9FXaB3iJHM+v0V9ynT3FyvNxpudFUnUS0JUiVe0QnLly5ccMPpQ4gu1tsOQPW3VdJTAp9chcUzU6BU9CeSGyXB1CsxCjz0gcp54voYpleMzeYQ+uw2GUWIFzzRqroLIHWUxF7KSdrtD47KVjmT5ovFB9ozm3n7IGx8rdHMcOoIsVoBr3xm+4/59FNgxGGbR7W8XmAlqaejXEzIVQP8ARK59hcq45kyayQF9OQ145Dn5ELO8RqHNJje0tcNwefomJWC9EWtquNxPLkojiueV5cU9KgGR6goLXFF6goPWp2PsXIipUiWyoFi2TsVSW7JxsYLb8xy6pkMQ6fZpasv58fTgtLGyMItZwvb0RR+baSRl3Q8MnVuyorYVJijGxNlPLFD0MU2W7AMOL6BzNi4k2PNUd943EbEXC1jLEbJYYXDT7Ig/iCz3NsNpjpY6ocM7m0wpx/FAIrkoXOCsECWRDL+NSUlRHPEbPjcHDoeoPkRoh6Vq44+q8RzOavCm1FILmUMBA1MdzZ4I8rW91mOcT3UbLRasP3oJPBGbkxFnJnGS4HzTGU4p6WlkAMpY0RyuhjeG95JJoON50ZG3QG3NEKHHDI4GcMY8tIc0fBc3HAAdNt15+WTT5LooglVArBcxcHDwkOB3B2J6+S2nJONQzxnunDiFuJl/E2/ULIMZ7Pnm82H3v8ToAdep7v8A+qCYVj0kLwLvikaTcgFrmu5mx1vcagroVfOJ0rf4s+oEqomT+0ZtQWRzCz3aNePhceXE35b9eqvV1dGSkrQhqhVy5ciMOXLly445cuSOKxnDU0YI1Qiuoboo+otoVDqqkDfZTTpjo2VKvw9VuspyCVeKyoYear2IcGq86aSeihPQIoMdex1nHy1U7HssxV0fELNkA8Lh18/JV/EZm+6J5WxY8XAStWtmGdYrhMtPIY5mlp5H5XDq0oeXLf8AGcux1kJjkGtvC4fE09QViWY8BkpJjHIPNruTh1Cri7FNASQoVVsRdyF1yfDsXIhL2W7LwEXoMGdNA97TcxalvOyfJ0AlZHpaNziA2+vJSZMvyNvxC3O3NTMFqQ+RjSLHYHbXkr4MvmSPjabyMJa9h3tyI6qWeVxY1QtGXRmxUySmDxpoUczBleSP7XgIB1ItsgzHFmjm28/6LVNS2jKot/ZXWh/FA7dty33UDP8ASjp4muN7dLqtZYx40tQ2TkND6LRp6VlSC9o4mPBd+STkXx5eXpjIvlGjJI4+I2SSMLdCpmKUvdyeHa5t5WKWko31LzqBYauOgAVqlq/RPW6ByIYXh8kj2d20vNwbctDe5PIeq8Ylh/cuDeIO0vor5kKmDIWv4eINe6Z45FrWObG13UB9nEbaIZzqNhRWywYxgfFSNjcS3is+/IuOpuNnN8vdUuq7yJ/BKCDu0/K7Tdp5j9FLwrG5OJzpJONz3cUjnEkHTwho2A3tZW7DaeKub3cjbg/L8zPNp5ev1UNuD3tD/wCQ1kfPAp5WtmPHHYag3c335gdN1ouYsk0WLwiZjgHuHgqIrX9Hj5vQ6hZFmfs6qsOvK0GanOokaPE0cmyjUjlqNNOSXKec5ad4dC8624mEngfrzbtffUdB1VEfw/xi3suOXOy+sgq4+8cwwsdxGRp+JoOjODcE39AtfCh4TXieGOUC3eMa63S429lNVEIpdCm2+zly8uWQVH9oONtY6JtOXU7Xlne8fjNjbjay1rX5XRsw2Fcg+A5qp6wEwSAuHxMOj2/ibv7ovdYnZwqRKuWnEeojuEEr9N9lYHqu43INuajzaQ7GVvE4tLtVTxKvcL33H5rQKTDuPdDMbyPxglpUKg+x7a6Mzqa26SgxgxvB809i2BSQuIcEEmYQU9JNUAzacrZlbOy1xxBJnnLja2mcAPtGguYedxy91lWXsVfDICCd9Vr+E4oJGAjyWXx0zez54nYWkg6EEgjoRugtY7VaD2sYP/D1XEweGcF46B2zv1WeTNt6q3H9iJjICsuSMUMMrtOIPaWkdQQq4Go5kutbFVxufbg4gHX6FHk3FmR7Fnw42e4AtLHH9bo1l7OZi4RJ8TdOMX8Q6OV4dg7H1xbw/YztBabWa4gckIzF2XysPHG0FnIN1P0UXNSVSQ7i10GMMzFBOe7e5p4r6Hax5IDmzAWROsCHQu+FwsTGenogeGYNTCT7dz2N2NtHMPVWusyCx0PFR1hkB+RxuCP2KWoxi9M1tvsxwhF8HzNLT6NN266HzVp7U+zh1BM6SME07zdp/lufhKoEcZcQALkmwXpamtk+0x6acyPueZRGprG8DWxjxCw8I39epWnZR7EA+FslS8hzrHgbpYHWxUqmhjo68U1LRRyPaPjfrb/FchInkSdUMjFmP0GDyz1DIQLPkIA47tAG5cSdmgAn2WvZdgp6GIwd53jteJ9gAHnZtv5dj76o9nXATLNTyiNrXcLmOLRoAdXXtytp7rNsdo5KOZ7rF0cjw5rul92u6JU5/J+PQcY8dnvGMt8ZL6YcMgJuwaB3m3o7/gQzC8ZfFIPE6N7CdBcOa70PL/mqPYVioa8FxLm2BJ5+f4iFpWJ9nVJiVM17CGTAeGZm5P8ALIPm99Qshb/BoyVLaPeTO0yOoYIqrhY8gND9O7kvyPQnXTZe8X7G6OaYSxF0Fzd7I7d2/no0/DfyWQY3l6qw54ZOwtvo2ZtzG6x0LXW003B1WydkeKyT0RLyS1j+BjjqbBtyPQFUx2+LFNe0XWlpWxsaxgs1jQ1o6ACwT11yQpwAjlgueexGaKWSooftY3Fzu52kZe5IbfRwv6Eea99rXaXXU2JGCnlMMcTWEANb4y4XJdcajy8kcyd23CRobWtANh9qweuro/Y7eWixs1GQ0tfJTSX8UcjL3aOJpBsNCNC12h3WnZY7a5GANqm98y7W942wkbfmeTvyK0HGcqUGLRB5DHkjwzxECRv+oeuxWRZq7HKukLnwD+KhsTdoIlZ0Lox8Vrcvol8X6CtPs3XBcy09U3igla+3xNB8TfxN3CJ3XyTh+MSRO4mOdHIz4bEteDxagkagabLS8s9tcrOFtUzvmafaMFpGi25Hwu+q1T+zuJtTgq/jMQAJKdwHOtJWaQTNLtbxnwyC2/hO9uouuzIPAl51cbRuPsFYJVeIhG5HrPcHxO1QRfS6uwrAQpMc9Ux8kAcz0TXtNxqsuxKna1xWr464OjdY62WE4tj/AI3NPInVZFNydHN6CULmtKuWWMYA0BWSS4v5ohgeMODxa/JMyYm1YEZ7NP7VqcS0DZRvFI3Xyf4SsTfFzWz5gqS7CJOK/i4Gi/Uu0/QrJKiKwR4Hoya2DyF4p3WcPVepCmr6qv0K6PprL3dVeHQlhHEwNLduJrgNvdTIsysJ7uQBj26OF188YFmeeldxRPI8tx9FOqMyT1EplcfFe5toD7KKWOSehymvZvFVlCmqgSY23cPitr9UDf2NBhvTzyRO+o+ipVF2vVLQ2NoaA0ADTorThna3OSO8Y0jy0XUo9m230anjODRVUTopmB7Hbg/qs6yz2NQUdU+Vx7wcX2LXD4B59Sr/ACVzvztokhk8LSd7p0pJ9C0q7HXx+E208lncF24s4u0uze3ILSXEa/ss6xfDnTYiQwODRC4PdsGhwI4r9UnLroOI3mrNUpjY+lA7geKeV1tG8QaGtHMucfoFXKmsFQCSOJjtCDYg6cvIohmXC43U/dMeBYFgLTcAtt8QG9nddln8NZJBL3UuhBFjchrmjYj8kpLn/qDugrX5JnhYZ4GulpwbvYLl8XtzZ6ahe8r53lpH8UTwQ7V7Dq1/kbag2OltVf8As+7QI7CGo4WEkhsnyuI3DuQ6+6fzl2RRVBdNR8MUxuSzaKW+vL4Ceo08lTCLav2Kbp0WDAM0UuJxujcxpcBeSGQB43tcHZwv7hWKioY4mBkTGsY3ZrAGtHoAss7L8pVkNW59RE+NjGOb4i3he52g4Q0m+l7nnotZJVEHa2LlXoVNVVUyNpdI5rGjdziGgepKeWTf2hMKqJaSF0Qc6KORxla25tcWa4tG4GvpdGCWrNuQaLFYw99uPhtHPE4FwHLUaPHkViObezKtw4l9jPAPhljBPD+Ng1bfTXUIXk3N1VREGCWzebHXMbrn5m3t16Fbdlftepqg93UWhkvw3d92/qf8Ho5LbT0FTMTy5mqakfxwSuj0OgN26ci03Fr+613LfbTG+zaxvdnhB71urD/p335i6J5o7I6KtBkitBK7XvIrcD/xRjwuHmLFY9mfs+rcPuZY+8iFz30V3N6C7d2W310QtNdG9m343knD8VZ3tmFxHhqISA8X6kfF6OWT5m7GKykHHTf91E0nRnhmA82fN7E+yruXc2T072mCVzL8gfCdfmGxJ/otOy/24jwsrItx97CCRcczGddtdPot5LpnU0YtHVPY5zbOa8ctWuFtza2m35FWjDe1uuiBY94njtbhl8RGnKRtnD3vZa5jNFh2LR8cRhmdY+JhAmb12s4dNbrHsW7O7SObTyi9zZkmmvTj/rugc43xkFT7QlJnX7UvLSwE3te4H+oK5RZ9aYwQ781k+LYDUUp4Z4Xxg7EjwHzDhoVBDyBe/wBNwOpQPx4y2jVka7NMxXPTuB1jyKzupjc67jubn6r1S17Q4GVpey/I8Lre+iI41iNPJbuONot8LwLg9OIb/kijj+PpHOXIrrt1eezHL5qJ23HhB4nHo0f1Kp8VA91zwm1wCRyuVvOUaJmHUHev0cW8TupOzW/VdmmkqMgt2C+1mvaBFTM0DfG4D6NCzKoZcIzi9e+omdK/dxv6DkFDdCDulR0g5FflplGlpXNOysoo7lEaelbzAITfloDjZSo2EIpheId2dr3VtGXonDRtlV8awruXaLFkU9G8eOwlHTtLS5rdSm6epc12h06FM4LiXI7KfX0g+NnuED06YX9n0MKri23uf0U6l+7afMIXTbj1d+il0n3fuEMHZsicT4jZUvF8d4ZKmMscImloc9htJoLvsbcgRY8tSrnBufRU7FfvZv8AMd+izK2lZ0TK5cUijke2maWw8Zc1pLncQAALi4/MbX/JXjL+W6bE4THKAbDQjR8ZdsR/RY9V/eS/iP7rVeyj+/f+kP8AYt420zm9MrWZMm1OFygm8kOzJWgC2ut+jvLmrFkrtJfCGtkPHFc3aSeJovYFv8ut9Fpmd/7hN+Fv+4L5xp/vW/5g/VidNU7QuO1s+rWHRIDqui2HoErNlQvQoi4tisdNDJNM7hjjaXOPkOg5nkqVgHbTQVb+7PeQkmzTM0Br78rtJt7qb2w/+Hq/wN/9xi+asE+9iWSdGpWfQ+aOx+kqwXwWgkceImMDu3n/ABMHvt1WO5nyhV4c607SYyfvY9Y3W622PUHdb12Zf+Oh9D+pU7OX9xqP8t36IZJNWbdMwLKmf6qkd9jJeLcxu8TNefD8rfMarWsu9rdLU2ZN9i8jXjsYzyPi+Ufi5L50h3f+L/4OUvD92/6f9pQW4hVZ9AZk7IqKsvJD/wBvK7UPhtwO5+KPY+ossjzX2ZV9Dd3B38QvaSIk8I/xR7t68x5rYuyT+5n8bv1VtxL7so31Zi7o+Qf+puabte4OHMAtcLgaH897qVDmWYHiLi7qXHXXT6+ql9on99k/F/RVo8v9S7ipLZ1tF7pe06RrOB4a9pFi14uNteVvyQTEqunlBdHD3bzyZ8BP4dh7WQF27vX9lKwH7wfib+oQPGo7RvNs9VVBw6vjcy+1jp9DuozKZhNmvseQdYfndad2g/dM9P2CyqTcrccnI6So0DImGMlApwy8zpg+aUEOayBgBEbSNCXOsT6BXLtHxRrY204F7gH8NiLH9UC7E95Pwj9U3n/+9u/C1S5NzGx/iV4J1kaZiUmNazBQxSY26JoJ5qE0mU06jYvSCRpulj3T03woOmEUKSMxvR6gl4m2uhmNfEpGDbj0VMtqxS7o/9k="/>
          <p:cNvSpPr>
            <a:spLocks noChangeAspect="1" noChangeArrowheads="1"/>
          </p:cNvSpPr>
          <p:nvPr/>
        </p:nvSpPr>
        <p:spPr bwMode="auto">
          <a:xfrm>
            <a:off x="63500" y="-858838"/>
            <a:ext cx="2590800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2" descr="data:image/jpeg;base64,/9j/4AAQSkZJRgABAQAAAQABAAD/2wCEAAkGBhQSEBQUEhQWFRUVGBUWFxcYFBgXGRcYHR0ZGBgYFhwaHCceGCAjGRUXHy8gJCcpLC0tHB8xNTAqNicsLCoBCQoKDgwOGg8PGi0lHyQsKjAsKSwsLC01LCwsLiwvLCwsNCwsLCwtLCwpLC8sLCwsKTUsLCwsKSwpLCwsLCwpLP/AABEIAPEA0QMBIgACEQEDEQH/xAAcAAEAAgMBAQEAAAAAAAAAAAAABgcDBAUIAgH/xABNEAACAQMCAwUEBgUHCgUFAAABAgMABBEFIQYSMQcTQVFhFCJxgTJCUpGSoRUjcoLBM0NiorHR8AgWJDRTY7LC0uFUc5Sz8RdEg5Oj/8QAGgEBAAMBAQEAAAAAAAAAAAAAAAIDBAEFBv/EADMRAAICAQMCBAIIBwEAAAAAAAABAhEDBCExEkETUWGhIvAFIzJCgZHB4RRTcaKx0vHR/9oADAMBAAIRAxEAPwC8aUpQClKUApSlAKUpQClYbe8R+bkdW5GKtysG5WHVWx0PoazUApSlAK1tO1OK4jEkEiSxt0dGDKfPcVXVz2gX9nqNxb3MCTwqRJGYsJN3DEhWRScS8uCpX3TkddxUA0K/ax1O4l0qQSwEJMLYkjvYW3aPckpJExKDI5vPOSDXLLCN2+OfSyyOKcqpc8Ho2lcvhriSG+t1ngbKnYgjDI4+kjj6rDPT4EZBBqqe2viWZ7gW9u/Ktki3cxGd5OYd0h+APN1x73oKm5JK2QUW3SLqpUW424+i05FBUzTy7RQIfef1JweVf6WD6A71xOy7jG9vbi9S8WJRD3PKqD6BfnblzvzYUAHfqPWnUrruOl1fYsSlKV04KUpQClKUApSlAKUpQClKUApSlAKUpQCvwmv2uHxtrQtNOuZyQCkT8ufFyOWMdPFyooCkezTtFS11e6V2xbXk0hDEY5HLsY3O2QCG5T4DIPga9FV5l0TXbJ9MTT0sWubqRXZ5FCRMrczOpVyCzcgwMHA6jcVZPY9xZcZOm3yMJ4IxJGxwcwjlUKxBO6lgAfEbHcbx649XTe/kd6XV9iR9pPAv6TteRJDFNGS0TcxCliMFZAPA4G/Udd9wat4fNyqlIr28t7i3PdyxSS96iOBy7o4wykDY9Pur0BVP9sGqWcMqXMM8Xt0eEeFTzGaIkZSTlB5WXZgWI2BG+1U6iE5Q+rdNcF+nnCM/rFaZwuLOLpZEja5VI760POrpnu7u2b3Zgo8GGA5U9ArEYr7u9CBuI7y3wH25wNhNG2xz4c3Kcg+OBnzrNqGnw6harzAhXAdDjDIcdf4EdD9xrasY+6hjjLcxRVTmxjOBjOMnwFfP59U8iUuJK0/VHvYNL4bceYumvRmWw139GXntJJ9lmwl0oGeVgD3UwHXOfcPmCOuBiOyxvcWV7cyAmW97ybHUhf5mMeeFAx8a785SRGRwCrAqQfEHrWRJgAANgAAB5AdKh/GT8KOPyfsuET/g4+LLJ5r3fLNLSLBlzPckNcOqhyBtGigKsSeSqoAPmdznrUp7HXSPTJbyZ0QXNxNMXdlUKobu1DMTgAFGxnzritICCPMEVEdK4KlkjiS+mLxwgiK3Q4jXJJJJGMkkkkjc+JrVo9XGDnlzPd1+vBm1ellJQxYlsr+WWlqfbbpsTcsbyXL/AGYIi/3FuVT8ia1ZO3ezQr31vewhs4aS3VRtv4SEn5A9aiOpXsGnwcyxquTyoiKAXbwG259Sa7XB/ZO1yyXmr5dz70dp0SNeo7weJ8eT8WTkD0tNqp6h2o1HzZ5up00MCpyuXkWjpWqR3MKTQNzxyDmRsEZHwIBHwIrbr4ghVFCooVVGAqgAAeQA2FfdbzCKUpQClKUApSlAKUpQClKUApSlAK53EOiR3lrLbyj3JUKn0P1WHqrYYeoro0oDy+kr28UMjgd7pd09vLgEc0THGenmGX51KtR16Kw1u0vJSe5a3lRiuSTgMVwB1yWT03B2xX3x1ogj1i6hOO71K3516YE6DyHjkc371RO51EtptjcsoZrKdY5EYZBC491gdjlUQHPnXjuHh6qMvVr8JJtf3Jm9fFhf9Pdc+1Fixavq+rkSW7fo2zP0GKh5pR9obZwfQqMeLVGOIuzZtHt2voLkSMnKHSSFcPzMF9whiVOWz54zv4VdMl4ixmVmVYwvOXJAULjPMT0xiqJ4z43XVrgRKwjsoG5veIVp33AOCdhjOB4AkncgDdOVxfVx3KscGpJQ57HdGpcyK3TmVWx5ZAOPzrSmvq5mpa1HGnMzADwA3z6KBXD1s3gt1nYezxynlgQ/y03myjqFAI97YbjGc14ODSSy7pUvU+izavHhVSdvyRKheGv0XpqDpqbWkRV2Mk7b8pYsE8s79fHArr3WrmCBHmGXbAIXbfcnr5D86lLSyTVb3x6/sIaqDT6tqVv0/f0JPFfV0ILvNRi0vFkUOhyp6Gtu3vhzcvMM+WRn7utZZY+xpUk1aPriDhiW6uYpUuO6WIAryg86ODzcyEEYOQu+cjArK/A6Oeaa4upXB5ud5zkN1LDbY53zmuja3VRGfSr+WbmuohcxjpCtz3UfzAIbH3H1rTgyZZLo8RRS/D5/MwajFjg+vw3Jv8fn8ju2vGtxpR/VXsd3COtvPKGkA/3Tgkg+nT0NXDwTxnDqdr38IZcMUdGG6OACRkbMMMCCPPwOQKs4a4wsrFlF1owtBkYuEAuADkblmBdQML0ZjnfFXVp15FNEskLK8bgMrLjBHmMV9Dg+z9rq9f8Ah8/m+19np9P+mzSlKuKRSlKAUpSgFKUoBSlKAUpSgFRLtK42Gm2ZZMNcSnkt0wTzPtk4HUKDn1OB41LaqWeP2/il+f3otNiTlHVe9blbJHgQ0h//AFCuN0rOpW6InxB2fSWWnJqMjO98k0c87FycKxwU9SGZct6t4Vxry7hi/SEEjYiuUW5gO5y7YZQMebcvyU16B1nTluLaaFxlZI3Qjx3BG2fHOCPWq+7MezV4RHdagOadF5IImwRAgJwTjYvucfZB8+mLJBZHb+d01+TXua4ycNl89maOi8Majqdhb2943stpGqAqAfaJwmyF+bZFxjGfIHB2xMbHsu02KPkFpG3m0mXY/vMdvlipVUK4u7S47d/ZrRfar1vdWJMsqN/vSvl9kb+fL1q22+CFKPJF04Os7fiWCKKJWR4HlMTZdYnHPysuSevICAc4zt4YzdovAt9f6tE0XKkCRKomZlIQ5YueXPMWydtvLcY2kHAPBMsEsl7fP3t7OMNggrEm3uLjbOyjbYAADbJPdvONLKKXupLqBZM45TIMg+TY+j88Ub38ziVb8FW9pXAsGn6fbdyvMfaUM8zbu5KtgufBcg7DYZ8ScnQ4WsPatatY8BkgDXEmdwMfRz+93f31dHEugpe2sttJssi4z4qw3Vh6hgDUN7I+D1s/aneeKecuImMUnP3ap9RtgVYnqD9lfWq3FOSm+1+5apuMHjXevYrnja39h1O5trVSwm7t4o1H0JJACVUD1Ow/ZqWz9iix6XzIW/SCL33OGJBcDmMIGcEY2B6lt84OKsz/ADbtvava+5T2jlC94clsAY23wDjbIGcbZxXTFS2TtLnn1ItyaSb449CgND1TvYkfoSNx5EbH866U3FFvCcSyqCPq7s3zCgkVHuHuTmue6/k/aJe76/QyOXr6Yrr2+h8kxuYJpLebqZFIK/vK2xG3TpXiZMWKOZxm2l6Hvxy5ZYIzgk36n2/aBZsCrF2UjB/UkgjyIPUVtdlnELx6mIbFZpbKX+VjKPyWzHOJAcHlGVxvgHOOoBEz7Ku0p7+Sa1uOV5oAWE0f8nKnNy5xjCkcy/HJ6YNWRivZ0+khhfVBvc8HUaueZdM0thSlK2mMUpSgFKUoBSlKAUpSgFKUoAaqjsjHeSapdHBM1465ByMLlsDc7frRj5VYnE2p+z2dxP8A7KKRxvjdVJAzg+OB0qFdjen91o8BPWUySn5sQP6qrVeR7FmNbk2r8Y4BOM+g6n0FftKzmgqS01u+12aaFJRYW8LcsqAk3LDJGG6EdCD0AOx5qn/DHB1rYJy20QUkYaQ+9I/7THf5DA9Kh3GaLaa9p1xGOVrrvIJgNuce4qsw8cc67/0F8qn8V5mpSl5DHC7ZX3F+v3WoXx0vT2MSx/63cbjlHioI3A3xtgsdtgCTI+H+y7T7RVAgWVxgmSUCRiw8Rn3V3+yB/GpJBCgZmVVDPjmYKAWxsOYjdsDzrYrnVtSOdFPcVWfHXDT6fIdW073HQ811Dk8kyMfebHgcnJ/EMFd7MrDd2yyRvG+6urIw/osCp/ImidBqzBomrJdW8U8f0JUDjzGeoPqDkH1FRntS40WxsnVW/wBInVkhUfSGfdaT0Cg7f0seuPzso0i5tLFre6Ur3c0oiyQcxnByMHoWLkfGuP25acPZYLoD9ZBMqg5+o+eYH95V/PzrtbnOVuQHRrcW1uA5A5QWc+RO5+7YfKu5wXwfLrchlmLxWEbABRkG4YHcZ8AMbnfHQb5IjyxQ3V9BazzpBb7vNIZFTZc+5zHYE4wM+LZxtXpLQ5rdoEFo0TQoAq90ysgAGwHKcDas+kwX9dPl+xr1uor6jHwvcaNoUFpEIraJIkHgoxk+bHqx9SSa36Ur0jyhSlKAUpSgFKUoBSlKAUpSgFKUoCAduOq9zo8qq2HnaOFQOrZPMwHxRGHzx4139C072e1gh/2UUcfzVQD+YNQfjuT2/XrGwG8dr/pU/lnZlVh8Aoz/AL2rGqjK+xdiXcwX18kMbyysFRBzMxzgDzON64Fx2l6akRlN5CVHgrczn0CD3/yrvakVEMpfHKEctkZGOU5yPEYrztZ6JGNO0lzEpNxfOHl5MMEVkRYi3iD77b+Rx0NRjFNE5SaaSJtZyzanqS30kbw20ClbZHGGcnOZCPDrnPTZQM4JqaJPjqax1o67aNLazxp9N4pEXfHvMpA/M1lcupnsQxLHBpbn5wnx419dSJBATax5BuS+OZ/AIuN8/HOME4yBXxxHomoS6zZywSNHaRqhkIkAXZmMitHnLFl5V6EfDFaPY3qcTWKQLhZYS4ljOzAlieYjrg5Az4EY8Ksha0X0vY8uS6km2QTgO+1OS+vfbAy26uwiDx8mDznl7o4HMnd9Tv8AV361LrTWYplLQypKoJUlHVwCOoJUnfcbVszPgVU/BLrFquqxRfyfOrgD6KtluZfQgsw/dPlXG7tkoQ3S8y0vaxVfduAkbT42UkwpMhnQYBKnZTkg4w23xYdcVJ+/NcvjVg+l3gfp3Mh+YHMv9YCoQn8SNGbT1BkN0bW9Lih7xdEna1zg3MkQm2zgsxbIHrhsV2OJtKh01INX0sd2gaIzRoWEc0EmMHlJ2+kNugyDgEVK+y8ltHs+cfzRHT6vM4X+ritHtkvUi0adTgd4YokHTfnVth6KhPyrR1fEef0/CWNBOrorqcqwDKR4gjIP3Gslcfg6J106zWTPOtvAGycnmEag5PjvXYq8oFKUoBSlKAUpSgFKUoBSlQ/tC7SYdKRQVM08n8nCrcpIzgsxweVfDoSTsPEgCYVyeKuI47C0luZfoxjZc7ux2VB6kkD03PhVIal21apMf1Qgth4cqd4/wJfKn7hWPhG1vdcuF9suHms7V1d+ZQEkf/ZgLjJK533wCftbx60ci1J0iddlWiS93NqF1vc3zd5+zF1RR5A9cfZCeVT2vwDFftZm7dmxKlRyeLp+TT7tunLbznz/AJtqr7R+Cnv+FbVID+vjd54skKCwlkBXPQZUnBPjjJxUz7Sbjk0i9P8AuWX8WE/5qgHCfbYlpYw2/sUrGKNVUq6hXOM8x933csT5+fpVuPgpyvc6PDPGqzv7Pcj2e8Q8jxP7vMw2Pd565+z18sjepfFbGqP454tm1aVHlhjt1jBC8o5pD+0+xIHgNgN9t6mXZLx1I83sN23O2CYJT1YAZKMfE4BIJ32I32qmeON/Ca8Wvv4Jckk4g7MIrmT2iGR7W6G/fRE7nzdQRk+oIPnmtJdO4ht9kuLW6UdO8HKxHqeVT/WJ9a2+1ji2ayghitjyzXLlVkwDyKvKWIz4nmUdNhnxxVZpquoA836Suebr9Niv4S2MelceSMEupmjBoNRrHKWCF1zul/lk51GTiC5XujFbWgOzSpIC2PEr77lfkM+RFdDhfhFNPhMaku7HmkkOxdvh4Ab4HqfOsfZhxrPed/b3WGmgCsJFAXvEbb3gBgEbbjrnptvLrm1rmRtqkRwRUJvq5W2/bzOZUS7U9REWmSJ9aZkiUee4c/kmPmKmF1yxozyMqIu7MxAUD1JqpTxxa3WsQy3bMllaktGBGz944IwzAbgEgMdjsgGMk1zDBuVluqzRjBruyb6Jxfd2lpDbDRr1ngjWM4HuEgY5gwQ9WBOw+ZrHp3A1/q93HdasogtojmO1HVuhw43wDtzFveOMYA6TjTO0/TJyBHeQ5PQOTETvjGJAu+fDxqTRShlDKQVIBBByCPAgjrW1RS3PGcm9j7pSlSIilKUApSlAKUpQClKUAryjxFqj3eoXNxKSSZHRAfqIpKqo+C4H3nxr1ReXAjjdzkhFZjjrgAk4+6vIWm57oE75yfzNVZXUSrK6iZ2heR44YhmWZhGg9ScZ9OvWvSvC/D0djaRW8XRBu2MF3O7OfifuGB4VUfYronfahNcsMraqET/zHyCfkof7xV41TwqNGnh0xsUpSuGkhPbLcBNFuf6RiQfEyIf7FNUfDFhVB8AB+VWp2+Xf+jWkHjLPzEeiLj+2UVW3JXJukjztXLdI1uStSe7eGeGSEHvYj3q4BOAnvZIHgOUk+gNdTkrt9lt9bQ6rK146xlojHDz4EZ5iA2WOwJUEb7HmYeVMXNlOBXMneuaRHxBp1vcW8gjmjJZM7hJMDvIpMbjdV3x0AOCDUIm4A1hTy+zRP/TWZAvxILg/kKlt32eXljO1xosyhJN3tZD+rbxHITsRvtkgjOzVkTjzWVwj6OzP4sjtyH5+8B+KpyhGXZM9zBrM+mvw5ON813Nzs+4M/RUE9zeSp3sg5pWz7kca78ufE5OTgeQHrAuI+1e9uJQbU+zWzO8cTmMFpCvKTlmBwfeX3VxjmAJPWpHPw1qmsSD9I4s7NDzGFCOZ8ePU/ifYeC1w+1TX7Jre30/TwHaCQMDHuiAKwKhvrklgxbfpuc1NJfPYyTlKm7ItfRTXDBrq4lnxuAzEKPgMkD5Yr7C4GBsB4DpWZq+GFZHNy5PIlOUvtM0Z7ZW6qD8hU87EeLPZbtrGQ/qbg80JJ2SUDdf3gMfEL9qoU61qXKMOV4yVkjYOjDYhgcjHrkD5gVdinT3Lcc6e568pUW7POOI9TtFkBUTIAs8Y6o/ng78rYJB38s5BqU1sNgpSlAKUpQClKUApSlAYL4nun5VDNytyqRkMcHAPxO1eRdNcdyp+yGz8iTXq7iLiGGyt3nuH5EX5lj4Kg+sx8B/AE15Tt0BhlKryqxlZB5KRsPyxVWXgqy8F29h+m93pSyfWnkklJ+B7sf8Atk/OrAqJ9lMwbRrMjwRl+YdwfzFSyqZcs3x4QpStLWtXS1t5Z5ThIlLn1x0UepOAPUiuEilu1fU/aNYWNd1tIgD+23vH8mQfumozBdK5YDqhwQRj/ArHYTPK0txLvJcO0jfMk/2k/LFa15+ruY3HST3G+O2D/Z91clUpdPkeRlfiTZ0+Wsc9orjDgEev8D1FZqVQm0Zk6MVh39v/AKtdTwDyWQ8v4cgGusnG+rAYF9n4wRE/MlCa51ak2pIrBBl3OwRBzHPl/wBqtjOb2W5fDLk4TNzVdVvroFbm9kdD1RcIp+KrhT8wa17SySMYQY8z1J+Jrb/RF93fenT7kRgZzynOPPlxmtW1u1kGUOfPwI+I8KT6634GTxfvGavkivqvyqSgxMtYWStoisbLUkzqZpwc8Uomt5XhlH142IJ+OOvqPHxqXaT2yapbkd60V2g6h0CPjboyY326kN1PWoyyVhkwBk7AeNXRyyWxfHLJHoPgjtVtNSPdrzQzjrDJgE4GSUI2cDfyO2cAVM68fRzAurxSFJUIZHQ4ZSOhHQ7VZfBfbdNbssWp/rYiQFuFHvJ4frFA98dNx72x+lWqM09nyaYzT2fJe1KwWV6k0ayROro4DKynIYHxBrPUyYpSlAKUpQHn/ttvZJ9WS3kBEMESuinpIW+k4+eE/cPmaiwWrI7eOGJCYdQiDOIV7qZAM4jJZg/oAWYE+GVPgaraCdXUMpyD/jB8jWTUJ2n2MmdO77FjdhOr/qLizY+9byc6eZjfy+DDP79WlXnHQdcOn6hDd792f1U4H+zbA5vXGx+Kjzr0W06hOcsAmObmJAXHXOTtjHjRu9z0MGTrgfdUn2t8Ye2T+wQN+pibmuHB2Zx0Qein+t+zmujx12u94GttMPMx92S5GyoOh7o+J/p/hzsRX1lZiJOUb+JPiT51xvoXqVajOoqlyZ1XAwNgNhXM1/6CDxLrj8/7xXQmnVBliAPM/wAPOuLJdhnEzgiNNox4u3n/ABz6Cq8Sd9Rgxp31HeNfEsyr9IgfEgVIuGuyy8vUEtxJ7HCwyqAZlZfM5I5AR4k/u1rcL9nVtqGoN7P3hsLYhXmd8vcydcKQAFB26DIXB6sMSWHzZdHSyfJr8L8IXOqH9VmC1BIadgcsfFYl25vXwHifA3RwrwRa6egW3jAfGGlbeR/i3gPQYHpXZtLRIkWONVRFGFVQFVR5ADpWWp3SpHoY8UYKkKgfHPZZHdkz2xWC6682MJL6SgeJ+0Bnzz4TylcToscVJUzzRqCS2sndXkTQSeBO6P6ow2I+fzr9SQHoQfgQf7K9H3thHMnJLGkin6roHX7mBFRm67KNLkzm0QZ+w0ifdysAKi4RfoYp6NN/CymMVp39+sQGd2P0VHU1cT9iGm+CzL8J2/iDWhddgloTzRXFzG3gSyOB/VB/Oixxvdla0bRUIsZZN5XKj7CbY+J/+a1r3T3GMsZY1OSucN/3qe8SdnF7YoZQVu4V3covJKi/aKdCAOuCfkN6jUcodQynIPQ11ylHfsVy68b3RzBbRSoCoA8iBgg/KvmHnyUkHMPBsbEeTev+PWvq5XuZOcfQfZh5Hwb/AB6+lbTCut7ehFvb0JN2a8fvplwsMrZspmweY/yDH66nwHmPEZPUb+kAa8hXUPOhHmNvj4V6K7H9e9q0i3Zjl4wYX69U2XOep5OQ59avxy6luaMcupbk0pSlWlgpSlAeZ+0DXrs6hdQ31zPFGHcRxKWSNoTzBSAuzAodyQc75NRAvDHvBMVPiGVirfH3auTta7VLYxTWVvGtzIyOkkn83DnY8p6s4x4bA43O61J+zjQbc6VZu9tBztChZu5j5m8mY8uSSMHJqqWNt3b9v/DZDUxji8N4ov1d37SX+Dz5DraSIVlHKDkZGSp+HiOo/Kvi5vISFRpppEX6KF2KKPQHGPlXqu40K3kj7p4IWjznkMSFc+fLjAPrWOy4ZtIVKxW0CA9QsKDPodt64oJcHnrGlweZYNRgVQFZVA8Nx+WM1qXPEIJ5YsZP1m2UfL+/7q9Jz9nmms3M1lb59Iwo+YXAP3VsT8K2bABrS2IUYGbeLYeQ93YVW8cY7sQ08bt7nl72eF95rgs3psB6DI/uqQdncFodXtxNLzRqC0fOQVMw+gpyAAM7j1Cjxq+RwzaKcra26n0t4h/y1z9Y4Ls7mHuZIIwg3Xu1WNkPmpUDHw6HxBqnxVF7t+x7E8kJ4lCOKMa7q792zmdqmuS8sOnWp/0i+bkJ+xD0dj4gHcZ+yr1KtF0iGwtFiTCxQoSzHxwOZ5G9TuTVa9l3DKrq966u8kVmPZomkPMQzE8wB2A5eWQYA+v61Ku17XBbaTPv702IE9ef6f8A/MP+VX+SRjT5kyVaXqsVzEs0DiSNs8rLnBwSD132IIrX1LiO3t5YYppAklwSsQIb32GBjIGBuyjcjrWnwHpHs2m2sJ6rEpb9p/fb+s5FVj2+yc93Zx5I5YpX28CWwCD/APjFdhDrn0o7KXTGy7K0dZ1yC0iMtxIsaDxY9TgnlUdWYgHAG5qmtK7cbqC27ue3E8iDAm7zlDDzkUKeY+oIz4+dd/hThCXWWi1HU5kli3MNrH/JjfBD+XvDddyce8fCpPBODqaoj4qrYsfRtZiu4EngbnjfPKcEdCVIIO4IIIrdqqbSZ+Hb1oZQx0y5fmil3PcORurfIb+YAYdGFWpHIGAKkEEAgg5BB3BBHUYquUaZOMupH1SlKiSFUZ2n8KCxvFnhULbXRwwGyxz9enQBhuP3vACrzri8Y8OrfWM1ucZdSUJ+rIN0P4gAfQmuryZXkgpxo883UIdSp6Hb/vXP06UlOU/SQ8p+XT+75VuQykghwVdCUdSMEOuzD760oBiaUfsH7xn+NRSpNM8pKk4s2S2Nz4b1df8Ak92bJpTuwIEs8jqD05QETK+nMrD5VTFhpMt7cR2luMySEcx8ETqzP5ADc+m25IFeqND0eO1toreIYSJAg8zjqT6k5J9SavwxpWX4Y0rN6lKVcXGC+vkhjaSV1REBZmY4AA8SaoDtB7X5b/nt7LMNqfdeQjEkw8QPsKemOpHXGeWrV7UOB21SzESSiJo3EgLZ5GwrDD46fSzzYOPLevOllot48AmS1kkhyy95EhYZXY5C5x8TgVfgWJy+tdIjK62OZcsqqY0ByeuN/vq79E7btNt7aCHluV7qNI8dyv1VC5/lPHGfnVKWuotG7lCmWO4cEEHyz/3re/TM/wBiP45P99c1Hj5Z/BC4rZU+xv0+LRvGnlyuMu66L/VF3R9vemHqZ1+MP9zGtiPtw0pus7r+1BJ/yg1RI1ef7EY+/wDvr5GqSdXgRvgRn881neHU/wAp/P4F3g6F8aj84P8ARs9CW/azpcnS8QftLIn/ABIKzf8A1D05the2/wA5AP7cV50bUAetqh+an/lr5N3F42pHwH/xVM8Wbvjl7E1ptN93UR/FTX6Hoz/PKyPS8tv/AFEf/VWGbjewQ+9eW/ymRv8AhJrzz7Tb/wDh3/D/AN6e2Ww/mGH7g/iazPBLvGXsXLTY/wCfj/u/1Ls7FFL2lzcHGbi6mk+Xu/xLVBu3jX++vUtlPuWygv8A+ZJgnPwTk+9qmPZVr8Vvw+ZpDhbdp+ffcnPMF+Lc6gD1FUrqFy8/fTybyTO0rfM823516ODC8k5eiZ405VFI9aRjYeOwqgO1++73WWUHIghjjPoTmQ/+5VyaPxLG2mRXkjAR9wskjeWF98epDBhjz2rzje6m1zcT3LjBnkZ8eS5OB8ht8qs+j8blnXodzy+A+Kt3/J5umNteRZJSOZSo8BzKwbH4B/g1UenWk11MILSNpZG8hso6czHoAPtHYV6J7M+CP0ZZd25DTSN3krL05sABQT1Cjx8SSa3fSOaE6jHejNji1ySDWdGiuoHgnQPG4wQfyIPgQdwR0qrYry74ecRThrnTC2I5gMyQZOysP+XofqkHK1b9a97aJLG0cih0cFWVhkMD1BFeVV7FydGtYahHPGssLrJG4yrKcgj/ABtjwrYqrLvg+90eRptJYzW7Hmks3PMfjHvltvEe90zzV2+Hu1+yuG7uYtaTDYxz+6M+Qfp+LlPpVUsbRfHImTisF/fJDE8shwkas7HyVRk/2VlikDAFSGB6EHIPwI2qne3DjlSBp8T9SpuWG/KBgrHt1OcMR6KPOoRVslKVKyuLGcyCSRussjv953/PNbfDXCd7qE0nscYK8wVpWIVEx5nx2I2AJ9K0baQzyR21qMvIyxoWIQZOwGT4nzNen+BOEE02yjt0PMwy8j4xzyNjmb4bBR6KKthG22zz4xtuT7ml2fdnUOlxHlPezyfysxGC3jyqN+VfTO53PhiXUpVxcKUpQHI4vu+60+7cNylYJiG22YI3L1264qNdkNp3ei2g+0rv+J3P9mK5HbvwtcXUNvJAjypCZO8iTdveC8rhfrY5SNt/e+NVpwt2o3dkqxJIskSe6IZlxygeCsuGHwOR6VNYnNfDX9LF1yXtr/Bllef6zbxyN9vHK/41w351X+rdglucm0uJYT4K+JE+G3Kw/Ot7SO2+2k2uYpLdvtD9dH96jnH4fnUz0/WoblOeCVJV80YNj443HwNZMssmF7pouhGMyiNW7MtTtyf1K3Cj60LZP4Thv6pqMTTGNuSZHicdVdSp/MZ/KvUpata/0+KdeSaNJV+y6hx9xG1W4vpjNDncS0sXweZkcHoQfhR3AGScCrk1nsZsZgTCHt33wY2JXPqrE7egK1UOpaW9vcS20+GeFgMjcMCMqw+KkH517ek+k46l9CVSMuTA8e74NVJyx90bfaPj8B1rNmlK9SEWuXZnZj7s8hj537pmDmIMeQuBgMR0zjbNZMVimuVXqd/Ibmpnwp2R31+Q0oNnbnfmcfrGH9FNjv5nA+PSsc8uDTXS3fZFiUpEKkv5BELUTStDz8wt1JILnHgPUdPP1OakfBPAjX149tdO1t3Ko7Q8hEjKcbDOy4DLuc/SG3XE0g4Qt9O4hs4LYE8trI8jOSWLHvQHPQA45RgAD+2t/WQIuJrF1ODNbyI/ryiXGfwr+GvIc7T6VSb4Xz+xY3To/eBLNdM166sEHLBcxLNACST7u+Mnc/zo/dFWvVW8eN3Or6PdDxma3Y/0XKgflI9WhmsslTLE7R9ZrGxoWrDJJXYo42YpzUZ4h4Ytrsf6RCkh8GIw4+DLhh8M1IJpK0JWrbjj5mWcivm7KIUJNtc3VvnwSTI/gfzrha7wYNKSK+t2eaSGUNL3oVldG905GNsk4PU+9nwq1WqKcY8V2UcE0M8qsXRkMae++SNsgbKQcH3iKsnixqLfBCGSdo6fajp0c+ji6tuVWgMV3CyALge7kjA+y2fioqecN6qLmzt5wc97FG5xjqygsNicYORjwxUB7MLd7nh9YJww5knhXmBGY25uUjPgOfA/Zre7C9RaTSERiS0EksJyDkYIcDfrgSAfl4V5xuLCpSlAKUpQCuNrnB1nef6zbRSnpzFcP0xs4ww29fLyrs1y7ziFI3KlXOGSPIAwZHwVQb5yQc56bHegIDqX+T/ZsCbaaeBjjAJEqDz91gGOf2qhWqdjWpWz88HJPjo8MhhlHxDEfcrGrt/zrjzjlk+n3WSFAEmAzITzYHKuSWPu7EAk4ByW/EKtGrsjoDGJnyFPdoQxBflJznkbHLnpvirY5ZxVXt5cr3OUjz5bcf6lYv3czSbfzd5G2fk5w/zyal2mdtcRx7RbyJ/SiIlX44PKw+41Yut6payoYrq3Mi786vGjhDyuxz7xweSN2yuemxyQDG9Z7BbCXe3aW1bf6Dl0J9VfJ+QYCq5Y8GT7UK9Vt7E1OceGZbTtE0+ReYXcQ8w5MbD5OAapjjHUo7jVLuWFg6MYgGHQ8qKpI8xlTUs1PsDvlJ7uS2nXOxbnjfHmRylR8mNY7DsF1B2AkktoEyMlSztjxKgKAT8SPjU9LixabL4ik36UMmSWSPS0V/NcKv0j8vGpbwp2V32oYYqbSAjPeSKeZvLkTZj8dh6npVycIdk1jYYdY++mG/fS4ZgfNB9FPiBn1NTOtWbXZMmy2RTHGkRHg/swstPVSkYkmG5nkAaTm80OP1Y9F+ZPWpdSq/7ZeOPYLHu489/dB44yNuRQAJHz4EBwB6kHwNYSwjPC917frl9fAkxRAW0J8CBgErnpkIWx/vK+C/tHE5I+jZ2+P3mHT75z+GtvgW/sbKySIXduzKDJLyzJlnO7cu+TgAKPgK0eyeJpVur2TPPdTsRn7Kk9P3nYfu1qjHiJnk+Wbfa6R3ennxF5Hj4Y3/sFWnI+5+Jqpe0J+/1LSbNdyZhM48kDLv8AhST7qs66ugoLMQoG5JIAHxJ2FVSjcicXUTJJNWrLPUP1ztVsIMjvu9fpyQjvCT5Z+h/WrirrWsah/qdqLSI/z1x9LHmoI/sRvjVi6Y8kH1Mnd5fKilnZUUdWZgqj4k7VCNW7UoA/dWiPeTHZViU8uf2sZP7oPxrcsexmORhJqV1NeP8AZ5ikY9BuWx8CvwqdaNoNtaLy20EcQ6HkUAn9pvpN8yaPM/uoLEu7K2t+AtW1H3r+4FnCf5iHdyPJsHHT7TN8K0eCOGYLLXLy0aNZeSNJYJJFV2VfdPlgEiUb4H0dutXSHqoJtRj/AM6rp2dUWK3VCWdVBbliyDnGfpH7qpi3KW5a6Udi1YZtx8qhHYbICmohQAovZCD44IGAT44A8h1NZdU4/tIoJmW6gaRI3KqJVJZwpKgAHck4rP2E6OYdIR2+lcSSTHzwcIv3iMN4/S+VSyJJ7HMbbRYdKUqosFKUoBWnPo8LlmeJGL8vMSoJOOUgE+WUXbptW5SgNOPRoFJIijBPLvyL9UKFA22ACLgDpgVl9gjyp7tMr9E8i5XYL7u23ugDbwArPSgNZNOiC8ojQKBgAIuMe8MYx0w7/iPma2aUoBSlKAUpSgFaOqaHb3IAuIYpgM4EkavjOM45htnlHTyFb1KApXtk4U0uysiY7ZEuZnCw8jOMHOXbl58coXIxjGWTapFwlpwtrKCHIyka82Dtzn3n/rMalfFPBNpqKot3Hz93zFCHdCvNjmxykZzyjrUOk/yetNJJBuFBJ2Eq4HoMoT95NW48nR2K5w6iGcR6PeDVZLyK9tIBjkSSSZMpHyhCArA4P0tx5ncZr5/QGnyEPqOsm7bryiccvrjdz92Ksa17DtJTrbs+2Peml+/3WG9dK27K9LRcCyhIzn3gXP3uSai5K7o70vzIVpfFGhWQzA8CEbcyxSO/4ihb863ZO2fTR/Ps3whl/ioqcDgiwH/2Vr/6aL/prZteGrWLPd20CZxnlhjXOOmcLv1Nd6/QdBWU3bpYj6K3D/sxKP8AicV9p2uPJ/q2mX02RzD9WRkeB90PtuN6tpIwAABgDYAbAD0r6xUetnelFSpxdrkw/UaQE2z+ukxt8GaPf061+cLdjntDXFzrSCSeeTmCJKwCDGTvGw8Ty4ycBBvvVt0qJKiG/wD0g0r/AMGn45P+upXZWSQxpHEoREAVVAwAB0ArPSgFKUoBSlKAUpSgFKUoBSlKAUpSgFKUoBSlKAUpSgFKUoBSlKAUpSgFKUoBSlKAUpSgFKUoD//Z"/>
          <p:cNvSpPr>
            <a:spLocks noChangeAspect="1" noChangeArrowheads="1"/>
          </p:cNvSpPr>
          <p:nvPr/>
        </p:nvSpPr>
        <p:spPr bwMode="auto">
          <a:xfrm>
            <a:off x="63500" y="-1109663"/>
            <a:ext cx="1990725" cy="229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16" descr="data:image/jpeg;base64,/9j/4AAQSkZJRgABAQAAAQABAAD/2wCEAAkGBhQSEBUUEhQUFRQUFBUVFRUXFxQYFRcWFBQVFBQUFhUYHCYeFxkjGRUUHy8gJCcpLSwsFh4xNTAqNSYrLCkBCQoKDgwOGg8PGikkHyQpKSwsLCwsKSwsKiwqLCwsLCwpLCwsLCwsLSksKSwsKSosLCwpKSwpLCksKSksLCksLP/AABEIARIAuAMBIgACEQEDEQH/xAAbAAABBQEBAAAAAAAAAAAAAAAFAAIDBAYBB//EAD8QAAEDAgQCBwYDBwUAAwEAAAEAAhEDBAUSITFBUQYTImFxgZEyQlKhsdEjwfAHFBUzYoKSQ1Ny4fFjk6Ik/8QAGgEAAgMBAQAAAAAAAAAAAAAAAwQBAgUABv/EAC4RAAICAQMDAgUCBwAAAAAAAAABAhEDEiExBCJBE2EyUXGR8IHBFCNCobHR4f/aAAwDAQACEQMRAD8ANQlCfCUJkUGQuQpIXIUEjIShOhKFBwyE0hSQuEKCSEhRPCsOCicFVkkBCaQpXBMIVSxGU0p5CaVUkYU0hPK4VxxGQoypSo3KTiMphUhTCqkkZUblKVG5QSRFdSKSqWNtCUJ8JQnRUZC5CfC5C44YQuQnwlCgkjhcIUkJpCgkiIUbgpyFG4KrJK7gmEKYhMcFRlkQkJhUjgmFVLDCuFPITSFxxGVG5SuCjcuOIimFPcoyqkjSo3KQqNygkjckuOSVSxvYXIToShPigwhchPhchQcNhchPhchQSMhNIUpCaQoJIiFG5TOCicoJISFG5TBZ7HOkYpktZqRueAQZzUVbCRi5OkE69YNGpVT+JMJI5cP1usgMXuqrvw29ni4wG/5O/JFsPvmtjr6jXRu1mUyeUmNEu8wb0g9bXLXvDGuGY6+A5u5K6y2Y49l+cfE1jyz1hALO9oGtmpFwD5a5rhuDuWOk+isVrS4o1j1LX1KTWth4cQ46CZIMsMzpEBSslhY4E1YWr4a4CR2hzGo/680OeFtsAvetpS/tCcrnwBWpu+CoBo8d+k+Khx3on2M9IAg69nY+HI9yKmCljrgxTkwqSo2DBUZXAxhUblIVG5VJInpLj0lRlj0GEoToSWiJjIXIT4XIXHDYXIToShQSNhNIT4TSFBJE5QuU7kOxS66thPp48kOTpWWSsEdIsY6sZWntHT/xY2vUI4DxfoB+ZKtYpeZZqO34fYIRSZUqmTA8Rr/2s2cnN2x+EKVImqhjgOsqA+DXc+EkJULW2ER1jjJ90AfKSiNjgE+0AVr8H6NUQB2Qq6vFhFiYM6NWNMkdjTkZ4c9te9bllHqyOyS2N+PhPNLDsFYD2dFo2WMsjdXgmS+0ZglRj35dMxble0iM7OB8RP63RCg7q3upwSOR94cx3oE206t4J0E6O+Fw2goy+66yJ/mM1B+IcR4piM7+pSStmV6Y9H9etpNJB9oAajv8FiyvXr3WmSIhwg+J7xtwXnOKYf2C8iHtc1rv6g7NBI+IFpB5yCrNgJICFMcnuCicqlCN64uPKSoyx6PC5CdCULTEhsLkJySg4bC5CdCUKCRhCY4KUpjlBJA8LJ9KrrZvI6rWVTovOMVxEVW1ncnuHkGhKdQ+2g+Fb2B2vNw/MfZB0H0RW1oKlgzfw5HNGbViz5c0aeNbBSwpLQWghCLJiM26qkMBuxctHZO0WVtKmq0Vo7RNYxbKi1d2Qc1BHzTOXnOR3FrogA9y0bDLdFmcfBbBG4Mxzjh4qcm26ARuy30euuutpcIIzNcPA6jy18oQHpXalg4QdTzLgIHjv81f6H3vaqNmQ9xqN7swEt9fqrvSOwzU4HCY+3yXQlqRXKtMjy2sZPJQOVy+p6yDvv3FUnIgEiekuPSVGWPS4ShdXYWoIDCknELi4kbCS7CSg4YUxykKjcoJKt2eyfA/ReR3LCM7TxzfVeuXg7DvBeb4xYh7TwcD56cVn9Vyhzp/JBhDIot08giTH1G69UXD+kgkeR3UeC0PwwDwn6lQXmP1AajbalnFEgVHnYFxyiB4lLxjqew9agtzS4beNfoMwI4OBB+aO2xmAsFg2O1nNJq5RBAI2cCdhH/u4Wv6PXeaqAVMo6eS8ZqStBi4D2jsRPN2w+65YXgLvxKpqEbtmGN/sG/mudK2PygNJDSRMEB0cYJWLwDoq396zkPNPNqHPIPtEggtgh2oBjkdpVorfdkSe1pWezYZeNI7MR3bKLpTY56WdujmGfHuKE4HhLKPZp1arh/8hDj67+uveVqHasIOuiu+5NMBVNNHmmD1HULhsuBzkHLr2A6Y8ZH5L0G9qdkO3BAlYC/ph14xzfdABjufAHzW6f8AyiOUj9fJKdPOpNDPW40lF+aPOOlGHmnVcRq06gj1j5rPuWz6SuhublAPIjQELG1jqY5p0zCB66muXVVlz05dXElqmeIrhXUlBI1KF1cK44YVG4qVxUTlBJBc05aRzC886Y0CJcN2uB08l6MSsp0is8xcBrqNPJJ9Uu2xnp3UgFaVc1PM3YkkeesKE4UwuLjmk75XFs+MbpuAP9umfdMjwMj6or1SzlJp7Guo6geKABAYA0Dl99yj/R+plqNVBtvqrWHNy1G53Na4nRsiT4BS5NllCj051o2pTk8kN/c2tOkIhZYkG02AMc/NvliB3kuI/NAsRqGjWOWRTcZAPuzw8EScqVlccLdGlwymi7EAwu7zAI9bq8WmgWWOlmFoWB/fHN4F4PkCXa96106HxJ+aFYbQms93eY8z9kfNMaabJXBDlr5k9Vk1NX8jBdJHhweAIdBJHPhI/XBYZ7wtt0pc3rXOpxMZT7W2h7J46LGVRzAPyT7M5FZzkl1zElQseoLspkrsrVEB0ri5K4XLiTpK5K4VDWuWs3KhslIe5NJQq5x0j2QPNDa19UfuT5bIMsqQVYZMOXF0xsy4AoBcVg6I5Cf+Sq1QYkyoOtyEOcYBIHnuErlm5Iax4qAjaZo3rSdqkg/3Hs/OFp2UkK6QWmdwcOQ1+conhN11jAT7Q0d48/MarOs0ccqJatvAVake1rAA5/8AaMPpSFiOkGM1La6pZQzcvh4Dg7WACOSNCFhXJcnpOG35e4dS2o8DeAcugk9p2nBOxzpXatqttriGVKmgIcHZSQC3OB7M5hBWJr43d3NMMNfqmOJMMGQQQQR2e0WwTormG/sgt634jriq4A9ogAAERoSZIUSy44vS2Uep70jZYFmZVNM6xqDzC29Mw0nkCfks/ZYBkqMh8uayId7TgI1nir+O3Zp0IHtPc1g9Zd8gVTDJKLZXO1NpI7htvDfmfNEesghMsgDofJNxJpDm5QTr5eiaxrQhHJ3SBHTDom2vSe6i2KzYIAJhwG4jaeS8orOcJa6ZB1BGojffZe82tXtuB34rKdPOhYrNdXoN/FGr2j/UHEgfEPmmJKwL2PJ3LqVUQkgslHpErsqLMkXrUESXMmkqLMqt3dRoN+Kq3RKVnby9I0afEoRXqFx1Pqp8kpwtCdUtJtjcIpFMUTr+vRNa7hHFX6tsM0M1GkcCo+o/UIbDxinyVXUQW6zM6bRHehWKWmbLyafmQfstEKPCNlXxW3inPLU+oP0KpKNxYTVpaM8+ocuU8oHooMPvMj2u4OgO+k+RVutRzKtTw8zHAmR3FZjbGVGmaxlUZVl8d6Psr12PcdWtfA+IjtBmp8Uet2kNATH0gdDznwKOpbUE02CLCxqdcHBlXsjYFokkDWSdNvkt7glkW0xTDW0afFodmeZ9oE7SZ1dqsZZYMH1X9Y+rmmZacrXNMRl04StbhfRmkHxlfUcAJa+oSOY00B8FmNPVXkvVI7056TihcWYpOl3XFpymYaW6AxvqB6Ld4hYirTY4jtCHDnPELMYbjFJtw6kKTKZZAHYDSf6hptqtZaXQq7H2ZB7iD9FpYIqW9c/sKZtUarwVjTcGzExuE61uDUJ3AbqDMyFLfV8kzpKgsH9hztJO07eaejHuFbtWMw+uTVq+H0ARe1q5mys5hbj1lTnlf6gI7hrvw294n1RURkXn6HnP7TOiPVk3VIdhx/Fb8Lj7w7id+/xSXpV1bNrU303iWPBaRzB0KSo4WDTPOMy4XKPOml6eEztWpAVENkqarUzaLtNiBJ2xnHGkdZT2Cv0KMNnffTu2PgVBSbqpp7JHBVCtWK6tZBcOEbbRwAUFW27WWI1JmTppoCVazGPGCfIrlV0+ffuuaTJja2KopS4wSZO53PEyuYhQzUjpr2h8tPoFboM37lO+hLT5H0Oq5R2B5Jd30MOLdSMarTqMSORI9Ck2mFkONGvF2Kk5TFgKkp2U7K9SsezqpVluCladh0gT3IzQt6x/EawtI1g6ZvAbyq2HUB1onYalbWzIInRXhFSd+SMk9ICqUWXY/FGWpux49pjh38ZjUcVNhZqW7g1widju13e0/lurWJWonOz2tyOf/adbXrKjcru008ORHEcijJK78ispOq8Bau1tdkbO4H9cFE+1dTpwddOCq0qLqbpklm4d3f1R9USdVFWk4AySEeMtxdppbcALAZ60k7wdPL7IwLj3GnYAE8oGqDYWCx1WZkB2sa7clLZP+LQcG8T3uRY8FpI0lu6RptwSVWhdawN+XId66uaF2eaEplSpAXM6q1KknuRpSoBCNsdTOquU1WpNVpiENUTt0UjBJULnJtrUJJnhsecqSyRZB8kqergm09lJbCXrmcuTtAdknv8AzRC3bLfl6qN1pDNOWvklZv0Ph9FcVbszeIUoqOHfPqPvKqNKL49SioHcHAj01/NC3MWTm2k0bWDugmW7StBRhlUELP0irra+iEpUGcbLbRBPeiuH1iBErPisZV2hXXKW50o2gn/EHUqpzguY7aOGm3cVbp4WHjrKECqSC5ricrtNY+EoPeYgG0nOPAEpvR3pJMNqaHTUbHx5I8ZJ9rAZIyS1RNdYXpHZeC1w3ad/Ecx3hEM4kRxVS3xAOgOg9/5qKhfakZIHAozekSq96L1zaB4JEB5aW5vHmstUoPpvIf2f6jrI5jmtI25UlWkyq3K8Aj6d4PBEjMhXEG2FwNh5niUkyrgrqZLgS9nwjcePNJGTKNXwedVKvDimUgqnX5TD5HJ+48CVfpH/AN4LrslQ0k7GKZp5plNRXl6GjdcWJq1eAu2I0cTpJ/UoZTdxO5+Xcr9jU0KtWwOM7lSL44KezHaMcj9FVD5Pkr2GjUqC5eZW1g8Y+ir5IceX3VHDKhdSBJkgkehIVxrkS7FWqZWxS2z0THtMMjy3HpPogrKei07TBnhxVephYB7Psnb7LP6nHb1I0ekypLSwFkUdStCL3FhAWcxE5Ui1RoxdkwvdVYpXyzxrqxb1lQvsF7hpuHNoh2XOdTyaNyj1boM8ub1NQGIJDuzI7iJWEe5z7ikGEh2doBG4k6/KV6xh7ch7Jgd6aw49aYtnnpqmT4phL20m9VDXAQ4fF3ZuCF4djTWnI8FrhuHI9UuiRqf1xWbx2m2ppxHsuG4n6jTZNZMTrVHkUxSt6ZBk1QdR8lNRuo3WUtb11EhtWRPsu4O/XJGad2HbFKRyb09mHlipbbo0dG8lJBKFzquoyyi7wmCNr3fVQ/urmasMf0n2T6bJ1tWq/FPiB9lc64e+Mp5jbz5I8M0ZOjtDiDnYoBo9pY71B8OapOBqODplu4V3EbQFzczQWzx20UlOm0CABHCEwlYtlyadkVtVZsnkHVdhcceSs1sL45VJBKjURLDHQUGtqiJ2j4Q0OsWHGGuHKo8f/o/krKo2VwOuq051Dg+O5439QVdKsmLTW5MHaKNl8WHmOIXRUCrXELpU0dF0w4LEVqeamQTxadCCvL+mnW0KsVKb2A7OIOU+Dtithb4g6kZYd+CI1+k7X0S2s0P1EsIaQ5vEEHRKTxQl7DkM04+55Bb38laLC6Aa9vXggESGa6gyNT7p5Ik21sabzWZbikQDA62WDiS0P9kwrNtWo3DM7HAyNhqRy0JEpR+ni3nIa15MiqKKNhRp06nZc57tDJAGWJ0EcTPyW0sMVaKTzUIYGbucQBJ7/ksZQoOpuzuEtzamCIjm06j9aoBinSZtasGl4FEOPZHtHv7yfkjeuoRuJLxaluegt6XF7YpARIEuBGYTByjgANZKZe3FU3luynD21WF1dpn8JgPYeCOJ2DSsXh11VhuUEj3nu007mra9Hq7QYZLnHV7ju4954dwGyx5dbkcu5/RLwN/w8IxuKNG/ABUaW1DmaQMu0tPMELKNsa9G46pvbBJh20AH3+X5rX3OK07ek6rVcGtaNiR5NHMrHVsaqvtK9ZhyvfkBIj8Nj3tDnCdJDXGO8I05RqKd2/NgMKnba4NJbWb49phI3AMkHkkglpijaFRlvTLg1rGvcZ1dnLhJJ1Psye8pKn8TFbMs8U3uinYWimvLbsmeSvYbS7ITr62zDLz38FqYoWI5J0Yi0rVKtOHSMtRwaZ1dTHsE9+seSu0bcjmtBTwsDYJww4LRiqQhOep2B20E51sjIw/uXf4erA7Mu+3ew9gmOR1CdTxl7PaYT3t+xWlOFkqM4MSq0FWQy1/etfUbXp5mVmgNmD2mj3XDYjVErHpRIirTLTzGo8Y3CK/wH9QquIW1KgG9Zu4wBx7z4BVk1BOT4JcnkailudfjtKPaP+Lvssz0h6Yw4UqIdmIJJiCAPp9Vp+poyROzc/8AbzXluIuFSoXBxZLiSBG0khs8oKSzdRFx7XyM4MEtXejQYFcOdWIdq40y9rwSZgiWOnUbrQ4LiPW3VxbVKTDkZTc0gbtq5dDr7Qzb9yydtiYt2moR23xTptHtQdzHeYW1/Z/hwp561TWrVILjw7I7DG9zfmVieW354+vlmw/hpfiAWOYPUpVXtLwcojK4aERoRptCAVcP/d9Q0tdAM0apjtCYiCJE6o30zx5zr6o8FraTGMphziGtc8SXBpPtRmiQOCE2eKPljn02VaVQEgiSOySY1AI0BCsozjflHKUXS8girjlZs5qleDoc2SIOhBI1hWbHIXA7k8hqfRaTpn0BbSLK9P8AkVIlrv8ATcRIBPFp4ceCG4RbUGOlwOWQ2Q0ga7axt3ouaa08P9CuNNmj/fm0KBq1abxTjUim508thp4lALH9pxAPU0WtcSYLnSAOeUAa+a2uF3jbUEtMsJ7TSRBB4jgu0OjdnXe57KQFN59kgBhdPaIbwE/9JXD6VXW9l8mu/Y83vK91eHMeuruaD7LHODZM6Bohq0nRLFAab6FwHtD2GlUBBa4cA4A8Rv5Bb+9vGWzGdY7qGHSnTYzM8xxDGgwPJKjbUrmnFKo2tDw5zKoLKgnctkBzSR3JnJByWy3XAGE1Hngydndsa/qLw5KrBFOrsHtMQ9jjo4OgS07HvCS0Nzh2U9XWp56MyxzmhzYPB0iA4bJJCWm6kqf5x7DKd7ov2lCAp+oUdq70V2F6vAlR53O2V+oXRbqeE4BNChAKCeKIUsLkqThopBP6oLHdKunIou6qgQXz23aOy/0tbxd8gg38Qua7TLnAH2i9zmaCI0Gw7kjm62GKWnkdxdHPItV0eg17+iwgPqMaTsC4T6LKftBph9GlXpkODH5SWkHsv2OnJwHqgTrdlMOqFz3PdALwzSGyQ1m0jcrMNxDra+kEQRPLxHOEjPrvWjKOnahyHRem1JPcMXnR6vVotfTqCSIAzOadTGWdiFl7zDru3e5tSiQWiS/LMN2BLtdO9er4JSm2jbsyPEcPFChiGW+FyS51CoMlQz/LfGTUcGngVnYs7SppGjLEuUYbCmMDutqPzOjQnh4ckYq9LXFmWnOXbs7uPwjkOZS/aN0ctrd9JzXEGoXEhphr+OYjYHgcsILZW/ZENIGUEH3dZJ8fBGlCLWtglN3pQcwmqHl3XsplvV5idHFo1AaSRv4aK1hNgAxrQJcAGMbvE6H5EoZblsdU3MSYc92mwOgPeVsuheGF731CYyQ1p5Odv8vqlZJt0vPgKnW7NN0qqj+GVi4A5aeYA/ExwLR5kBeVUMaqtqta+mwMedHMJMEjQGea0f7VcbcKLLMENqVfxHkHQNYewPNwn+1Zi1olwbzJZx4ggk/KUzkSaTkgMLV0yZuIZ6nUiQGgECdgSZHhO3ot90VuGEU6bo0dmdygEkDxkD0K84bVAvXv0yiGHXxK2Nk0sHWj/TcHGPeYR2h+aBLsnFhF3Jo0eN4+KTDWyB7qtY0szpy0wNASeA9BKN29RtRsnK+AJiMzQfeBB27ll2B1IF8GpQfq7KC7KCNC5g3EcQr+G9ILZrXttAKtUtP4dJpJJIhucxDRMDUhMY5OUt0LTiktjWWbA3sOOZrgcuaOG7Tz0SVW3eQ63pnVwbmceUMy/Mk/NJaOOqqjPyWndgunSygcz+StN2QitjDXXXVt1DOyT/UdXemiMhqaxfFsRmTUdzoXC5IlVa9aE4Ikr66B9J79zaByOykkAkb5TvHJdur88EFvqpIM6oOW5QaXITFSkmwDZ4aM0N0ncjQq1bVpaSR2WOytB950wCeYkH0lTYbR7TZ2LtfCVUbbvfZltFs1aFeSzi40y5rmeJBPqvKODcnF/Oj0altqLOM1yKLXPqlmc5GQAASdhttwWAxBzmuc5nYq0ocSNnCY1btuPmtnfh13RpsNvWp9XVa9xqMLQ0D2g0neYCz+K0c1Sq9uwaKQ73vcDA5wAPVH6dens+fP57lcj1brg0vR3FXV6DHh0bFzR7r/AA5cloaFJr3F7WjM7SrTdGSoDo466Akeq8qfibrJ9M0yNIa5h9lzRuDy4a8F6D0dx6lctmk7X3qZ9tvPTiO8aIWXDKH8yK7QuPIn2vkqdOsEdWtcjHjsHO2nVEVGCIhlQe0IHHu1WN6NZ6rQxxAy9kme0I4Rt5r2CvSZUpljw17SNnCfTkvJMdww292G2fZcdXNEloHeDvx9EbHk9SLx/qvYHNaHqRqrTDWs7DYLp8SSeJWkrYrSwy2zVTJdMNHtVKm+Vo/PgsbQxt9Joc4tfcGAGho+cbq/Y9D61eobu/cXPiKdP3WN4COCHjxqLcpv/pE52qiYhmMm6q1a9yC5z3iWgGWcGhpGrQ0RHmjdtXaGfgtfJEGpVmGjunfyCz/Sdjre9caWktBcOG8ap1HGatTs5YdGYZpgjaQI1TuSDmlNcP8AsAhJLtfJYvqob2WyY9XuO5Wp6H48YbTrloqD2RwLeDT/AFALzb9+qmo8lwlp100AmNEbwXo1Wu9esNNnF0b/APHjKjLhjGHe0vctDI5PtR6/SD6RD7Yl1OZdRkAgnUmmT5nKfJE7LpNLwDTrBw0h1NwJmPe9nlrKw1hh9xSDaVtcOrVNsjwHH+527fCV6BZYTcU2N6w03EgZjr5wCUktXMd/oGnGK+IMYXalgL6n8x5BPJsSA0d0FJcvsPqlrXUnB0GS0iZHJp5+K6nnklj20v7WI6I5O61/g85wdzmQ/I4ZiTB32AOq2thcF7dd1JaWDcmVzQQrNK0awQ0QtiOJxla4FcnURnCmtytVQy8lG30lTr2so4iZysFRrtR25s44IZXp9yo0SmCs4a0zpBHzVW8wGs5zriyflrHLnY4/h1YgSeTo4q1eUJkEaHQ8j3FBRglRmlGtVY3g32mj/jOo9SvO58TxZW/n9meg6eayY0glSp4hUBF06na0wO0Q5r6hH9I2HiVVw6xZUe0sH/8APQLshOpe8jt1HHiBzUlh0dzuBrvqVzyMhvmP/VpbnCXOpClTGRvvEaafC3kFSGOWZ6ca/wBBck44Y3N2ef3fR9lWo6q/nDW8m8PM7oPfsFM/hSH+6W6OnmCNl6Hd9FyBu4+Z/JBn4Dl2ansfSZE+97fIQl1UWu1FTD2Yg/a5OQgb5ZGg0mJlFcN6EkmX1iM2roJLiTzcU6xLqWjmkjhARqliIjRtTwDfuUtPDm1Uo/YOs0HHkNYH0ctrdvYY2eLnauPPUqt0s6TULSjL3DMRDGe8eA8B3oFjGP3AbFFmSfedq4d4GyyVlhxfWca01XVYBLzMkeOw7tlf0JqLc1QFZIuSUdyH9163NVqmmXPdmng34QBxgaKC4tg1rurMvIg1DsByEaeQWso4ZSaABTYPIKtiWGtfo2T3DbzSXq7jijZg7PDw5wptBOZ3bcdCfsFuLi+NtbNbTEPqVOrY4e6A3M93/KNB49yqMwvq3sceDhtsJ/8AVo34cH0iw77jTUOb7Lx36+hIV8uZTknLj9wuKGlNInq4j/DsLFxRaXVqhYxjjqM7wTmdzaADpz8UU/Z1iFWq6tVunmo7LOvcASGt2A8EJtzTfbGzujlY/KWvnWk4E5ajfiE/mFH0UqVbG86q51a8fh1B/LqNiJaT3RpuCiY32Ra8PcFki7lfng9Jq3Rtz1n+i6C9sz1c+9/x58vDZJ9KoHFrCJ7JE6FrmERB8uCSdTlH4HsIPR/WnYRFFvIegXeqHIegXElqmcLqm8h6BMNBvwj0CSS44idas+FvoFBUsaZ/02f4t+y4kuIK1TDKX+1T/wAG/ZVW4XRDtKVMf2N+y6kg5VsGxughYWFMbU2D+1v2Vz92Z8LfQJJKce0SJu2RPtGfA3/EKs/DqX+3T/xb9kkkUGcGG0v9qn/g37KRuH0v9tn+LfskkoJILjDKRGtKmfFjfshr8Et5/kUf/rZ9kkkPJwy8DgwihP8AJpf4M+yttwujH8qn/g37JJLMSQ1qZQvsGoEGaNI6Hemz7K7Tw2llH4dPYe437JJKzSo5Sd8kN/hVElhNKkSM0EsaY9nbRXBh1J1q5rqdMgEEAtaQDpqBGhSSRIJWjpSdchWwotFMQANOACSSSLFbAm9z/9k="/>
          <p:cNvSpPr>
            <a:spLocks noChangeAspect="1" noChangeArrowheads="1"/>
          </p:cNvSpPr>
          <p:nvPr/>
        </p:nvSpPr>
        <p:spPr bwMode="auto">
          <a:xfrm>
            <a:off x="63500" y="-1262063"/>
            <a:ext cx="1752600" cy="2609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4546C933-182C-604D-A928-DABBB9F2B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346" y="6096000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8775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573" y="16921"/>
            <a:ext cx="8229600" cy="1143000"/>
          </a:xfrm>
          <a:solidFill>
            <a:srgbClr val="FFFF00"/>
          </a:solidFill>
        </p:spPr>
        <p:txBody>
          <a:bodyPr/>
          <a:lstStyle/>
          <a:p>
            <a:r>
              <a:rPr lang="en-GB" b="1" dirty="0"/>
              <a:t>Di eune phrâse!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40" y="111644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“</a:t>
            </a:r>
            <a:r>
              <a:rPr lang="en-GB" dirty="0" err="1"/>
              <a:t>à</a:t>
            </a:r>
            <a:r>
              <a:rPr lang="en-GB" dirty="0"/>
              <a:t> </a:t>
            </a:r>
            <a:r>
              <a:rPr lang="en-GB" dirty="0" err="1"/>
              <a:t>ces</a:t>
            </a:r>
            <a:r>
              <a:rPr lang="en-GB" dirty="0"/>
              <a:t> </a:t>
            </a:r>
            <a:r>
              <a:rPr lang="en-GB" dirty="0" err="1"/>
              <a:t>sé</a:t>
            </a:r>
            <a:r>
              <a:rPr lang="en-GB" dirty="0"/>
              <a:t>, </a:t>
            </a:r>
            <a:r>
              <a:rPr lang="en-GB" dirty="0" err="1"/>
              <a:t>j’m’en</a:t>
            </a:r>
            <a:r>
              <a:rPr lang="en-GB" dirty="0"/>
              <a:t> </a:t>
            </a:r>
            <a:r>
              <a:rPr lang="en-GB" dirty="0" err="1"/>
              <a:t>vais</a:t>
            </a:r>
            <a:r>
              <a:rPr lang="en-GB" dirty="0"/>
              <a:t>…”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4" descr="http://y2kemo.com/wp-content/uploads/2009/12/old-t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287" y="1797184"/>
            <a:ext cx="1814173" cy="215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t2.gstatic.com/images?q=tbn:ANd9GcRbW30Ii7HYKYRVSiID-TLTDBr-2u0HA_iit2i79bih_i_bBlCrt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285" y="2247346"/>
            <a:ext cx="1510420" cy="144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http://www.dreamstime.com/disco-dance-couple-thumb130281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899" y="2302169"/>
            <a:ext cx="1153914" cy="1355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4" descr="http://4.bp.blogspot.com/-o00iOBA46eM/TgB4BCyy66I/AAAAAAAAAC0/XY_ecAflLpE/s1600/school_homework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339" y="4446315"/>
            <a:ext cx="1302886" cy="1506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http://t0.gstatic.com/images?q=tbn:ANd9GcQfwncAOg0LiVpSuVTXsN8DXVFS1CjfZ9EGa4y69o2O0d9G7NuMS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029" y="4862465"/>
            <a:ext cx="1237290" cy="1073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0" descr="http://t1.gstatic.com/images?q=tbn:ANd9GcRFd1e_9LuEPjU0Tbvv_oqz63kbB1kGqJYkXTSs2rlZ0kXZn6YA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812" y="4807294"/>
            <a:ext cx="1089923" cy="108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4" descr="http://t3.gstatic.com/images?q=tbn:ANd9GcT7sTsvObF33QZCdsICMgGa5Pr0gpzy3dqeEXtojDJLDQKbAOiFAQ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480" y="5028478"/>
            <a:ext cx="1238250" cy="9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55576" y="2247346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69440" y="4461879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59832" y="4446315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5556" y="4446315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02912" y="2247346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19872" y="2245717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50746" y="4477443"/>
            <a:ext cx="360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g</a:t>
            </a:r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B331DD76-A989-274D-8D32-80E240C90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096000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1564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l"/>
            <a:r>
              <a:rPr lang="en-GB" b="1" u="sng" dirty="0"/>
              <a:t>CADREZ…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4000" dirty="0"/>
              <a:t>I am going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/>
              <a:t>You (sg.) are going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/>
              <a:t>He is going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/>
              <a:t>She is going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/>
              <a:t>We are going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/>
              <a:t>You (pl.) are going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/>
              <a:t>They are going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52500" y="4125980"/>
            <a:ext cx="3456382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dirty="0" err="1"/>
              <a:t>j’m’en</a:t>
            </a:r>
            <a:r>
              <a:rPr lang="en-GB" sz="4000" dirty="0"/>
              <a:t> </a:t>
            </a:r>
            <a:r>
              <a:rPr lang="en-GB" sz="4000" dirty="0" err="1"/>
              <a:t>vais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5552499" y="2323633"/>
            <a:ext cx="3456382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dirty="0" err="1"/>
              <a:t>tu</a:t>
            </a:r>
            <a:r>
              <a:rPr lang="en-GB" sz="4000" dirty="0"/>
              <a:t> </a:t>
            </a:r>
            <a:r>
              <a:rPr lang="en-GB" sz="4000" dirty="0" err="1"/>
              <a:t>t’en</a:t>
            </a:r>
            <a:r>
              <a:rPr lang="en-GB" sz="4000" dirty="0"/>
              <a:t> vas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80112" y="1417638"/>
            <a:ext cx="2936152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dirty="0"/>
              <a:t>I’/</a:t>
            </a:r>
            <a:r>
              <a:rPr lang="en-GB" sz="4000" dirty="0" err="1"/>
              <a:t>ou</a:t>
            </a:r>
            <a:r>
              <a:rPr lang="en-GB" sz="4000" dirty="0"/>
              <a:t> </a:t>
            </a:r>
            <a:r>
              <a:rPr lang="en-GB" sz="4000" dirty="0" err="1"/>
              <a:t>s’en</a:t>
            </a:r>
            <a:r>
              <a:rPr lang="en-GB" sz="4000" dirty="0"/>
              <a:t> </a:t>
            </a:r>
            <a:r>
              <a:rPr lang="en-GB" sz="4000" dirty="0" err="1"/>
              <a:t>va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552499" y="5959312"/>
            <a:ext cx="3456383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4000" dirty="0" err="1"/>
              <a:t>J’nos’n’allons</a:t>
            </a:r>
            <a:endParaRPr lang="en-GB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552499" y="5047413"/>
            <a:ext cx="3456383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dirty="0"/>
              <a:t>ou </a:t>
            </a:r>
            <a:r>
              <a:rPr lang="en-GB" sz="4000" dirty="0" err="1"/>
              <a:t>vos’n’allez</a:t>
            </a:r>
            <a:endParaRPr lang="en-GB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3491892" y="3241935"/>
            <a:ext cx="5516990" cy="70788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dirty="0"/>
              <a:t>I’ lus </a:t>
            </a:r>
            <a:r>
              <a:rPr lang="en-GB" sz="4000" dirty="0" err="1"/>
              <a:t>en</a:t>
            </a:r>
            <a:r>
              <a:rPr lang="en-GB" sz="4000" dirty="0"/>
              <a:t> </a:t>
            </a:r>
            <a:r>
              <a:rPr lang="en-GB" sz="4000" dirty="0" err="1"/>
              <a:t>vont</a:t>
            </a:r>
            <a:r>
              <a:rPr lang="en-GB" sz="4000" dirty="0"/>
              <a:t> </a:t>
            </a:r>
            <a:r>
              <a:rPr lang="en-GB" sz="3200" i="1" dirty="0"/>
              <a:t>( or </a:t>
            </a:r>
            <a:r>
              <a:rPr lang="en-GB" sz="3200" i="1" dirty="0" err="1"/>
              <a:t>i</a:t>
            </a:r>
            <a:r>
              <a:rPr lang="en-GB" sz="3200" i="1" dirty="0"/>
              <a:t>’ </a:t>
            </a:r>
            <a:r>
              <a:rPr lang="en-GB" sz="3200" i="1" dirty="0" err="1"/>
              <a:t>s’en</a:t>
            </a:r>
            <a:r>
              <a:rPr lang="en-GB" sz="3200" i="1" dirty="0"/>
              <a:t> </a:t>
            </a:r>
            <a:r>
              <a:rPr lang="en-GB" sz="3200" i="1" dirty="0" err="1"/>
              <a:t>vont</a:t>
            </a:r>
            <a:r>
              <a:rPr lang="en-GB" sz="3200" dirty="0"/>
              <a:t>)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148064" y="1827821"/>
            <a:ext cx="0" cy="459631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8666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l"/>
            <a:r>
              <a:rPr lang="en-GB" b="1" u="sng" dirty="0"/>
              <a:t>CADREZ…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7222"/>
            <a:ext cx="8229600" cy="5257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4000" dirty="0"/>
              <a:t>I am going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/>
              <a:t>You (sg.) are going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/>
              <a:t>He is going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/>
              <a:t>She is going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/>
              <a:t>We are going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/>
              <a:t>You (pl.) are going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/>
              <a:t>They are going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96965" y="1417638"/>
            <a:ext cx="2933541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dirty="0" err="1"/>
              <a:t>j’m’en</a:t>
            </a:r>
            <a:r>
              <a:rPr lang="en-GB" sz="4000" dirty="0"/>
              <a:t> </a:t>
            </a:r>
            <a:r>
              <a:rPr lang="en-GB" sz="4000" dirty="0" err="1"/>
              <a:t>vais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5179808" y="2166100"/>
            <a:ext cx="2950698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dirty="0" err="1"/>
              <a:t>tu</a:t>
            </a:r>
            <a:r>
              <a:rPr lang="en-GB" sz="4000" dirty="0"/>
              <a:t> </a:t>
            </a:r>
            <a:r>
              <a:rPr lang="en-GB" sz="4000" dirty="0" err="1"/>
              <a:t>t’en</a:t>
            </a:r>
            <a:r>
              <a:rPr lang="en-GB" sz="4000" dirty="0"/>
              <a:t> vas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94354" y="3318017"/>
            <a:ext cx="2936152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dirty="0"/>
              <a:t>I’/</a:t>
            </a:r>
            <a:r>
              <a:rPr lang="en-GB" sz="4000" dirty="0" err="1"/>
              <a:t>ou</a:t>
            </a:r>
            <a:r>
              <a:rPr lang="en-GB" sz="4000" dirty="0"/>
              <a:t> </a:t>
            </a:r>
            <a:r>
              <a:rPr lang="en-GB" sz="4000" dirty="0" err="1"/>
              <a:t>s’en</a:t>
            </a:r>
            <a:r>
              <a:rPr lang="en-GB" sz="4000" dirty="0"/>
              <a:t> </a:t>
            </a:r>
            <a:r>
              <a:rPr lang="en-GB" sz="4000" dirty="0" err="1"/>
              <a:t>va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196965" y="4410561"/>
            <a:ext cx="2933541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4000" dirty="0" err="1"/>
              <a:t>J’nos’n’allons</a:t>
            </a:r>
            <a:endParaRPr lang="en-GB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199197" y="5186660"/>
            <a:ext cx="3655250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dirty="0"/>
              <a:t>ou </a:t>
            </a:r>
            <a:r>
              <a:rPr lang="en-GB" sz="4000" dirty="0" err="1"/>
              <a:t>vos’n’allez</a:t>
            </a:r>
            <a:endParaRPr lang="en-GB" sz="4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932040" y="1806500"/>
            <a:ext cx="0" cy="459631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F596B39-F7DC-3C42-8625-12084C054208}"/>
              </a:ext>
            </a:extLst>
          </p:cNvPr>
          <p:cNvSpPr txBox="1"/>
          <p:nvPr/>
        </p:nvSpPr>
        <p:spPr>
          <a:xfrm>
            <a:off x="5196966" y="5968231"/>
            <a:ext cx="3657481" cy="70788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dirty="0"/>
              <a:t>I’ lus </a:t>
            </a:r>
            <a:r>
              <a:rPr lang="en-GB" sz="4000" dirty="0" err="1"/>
              <a:t>en</a:t>
            </a:r>
            <a:r>
              <a:rPr lang="en-GB" sz="4000" dirty="0"/>
              <a:t> </a:t>
            </a:r>
            <a:r>
              <a:rPr lang="en-GB" sz="4000" dirty="0" err="1"/>
              <a:t>vont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626855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GB" b="1" dirty="0" err="1"/>
              <a:t>Granmaithe</a:t>
            </a:r>
            <a:r>
              <a:rPr lang="en-GB" b="1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/>
              <a:t>Lé</a:t>
            </a:r>
            <a:r>
              <a:rPr lang="en-GB" dirty="0"/>
              <a:t> </a:t>
            </a:r>
            <a:r>
              <a:rPr lang="en-GB" dirty="0" err="1"/>
              <a:t>proche</a:t>
            </a:r>
            <a:r>
              <a:rPr lang="en-GB" dirty="0"/>
              <a:t> </a:t>
            </a:r>
            <a:r>
              <a:rPr lang="en-GB" dirty="0" err="1"/>
              <a:t>av’nîn</a:t>
            </a:r>
            <a:r>
              <a:rPr lang="en-GB" dirty="0"/>
              <a:t> – The near future</a:t>
            </a:r>
          </a:p>
          <a:p>
            <a:endParaRPr lang="en-GB" dirty="0"/>
          </a:p>
          <a:p>
            <a:r>
              <a:rPr lang="en-GB" u="sng" dirty="0"/>
              <a:t>You need </a:t>
            </a:r>
            <a:r>
              <a:rPr lang="en-GB" b="1" i="1" u="sng" dirty="0"/>
              <a:t>three</a:t>
            </a:r>
            <a:r>
              <a:rPr lang="en-GB" u="sng" dirty="0"/>
              <a:t> parts:</a:t>
            </a:r>
          </a:p>
          <a:p>
            <a:r>
              <a:rPr lang="en-GB" b="1" dirty="0">
                <a:solidFill>
                  <a:srgbClr val="FF0000"/>
                </a:solidFill>
              </a:rPr>
              <a:t>Pronoun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 (</a:t>
            </a:r>
            <a:r>
              <a:rPr lang="en-GB" dirty="0" err="1"/>
              <a:t>jé</a:t>
            </a:r>
            <a:r>
              <a:rPr lang="en-GB" dirty="0"/>
              <a:t>/</a:t>
            </a:r>
            <a:r>
              <a:rPr lang="en-GB" dirty="0" err="1"/>
              <a:t>tu</a:t>
            </a:r>
            <a:r>
              <a:rPr lang="en-GB" dirty="0"/>
              <a:t>…)</a:t>
            </a:r>
          </a:p>
          <a:p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Verb “</a:t>
            </a:r>
            <a:r>
              <a:rPr lang="en-GB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s’n’aller</a:t>
            </a: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”</a:t>
            </a:r>
            <a:r>
              <a:rPr lang="en-GB" dirty="0"/>
              <a:t> (to go) in the present</a:t>
            </a:r>
          </a:p>
          <a:p>
            <a:r>
              <a:rPr lang="en-GB" b="1" dirty="0">
                <a:solidFill>
                  <a:srgbClr val="00B050"/>
                </a:solidFill>
              </a:rPr>
              <a:t>Verb at infinitive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/>
              <a:t>(</a:t>
            </a:r>
            <a:r>
              <a:rPr lang="en-GB" dirty="0" err="1"/>
              <a:t>èrgarder</a:t>
            </a:r>
            <a:r>
              <a:rPr lang="en-GB" dirty="0"/>
              <a:t>, </a:t>
            </a:r>
            <a:r>
              <a:rPr lang="en-GB" dirty="0" err="1"/>
              <a:t>jouer</a:t>
            </a:r>
            <a:r>
              <a:rPr lang="en-GB" dirty="0"/>
              <a:t> etc…)</a:t>
            </a:r>
          </a:p>
          <a:p>
            <a:r>
              <a:rPr lang="en-GB" i="1" dirty="0"/>
              <a:t>e.g.</a:t>
            </a:r>
            <a:r>
              <a:rPr lang="en-GB" dirty="0"/>
              <a:t> </a:t>
            </a:r>
          </a:p>
          <a:p>
            <a:r>
              <a:rPr lang="en-GB" u="sng" dirty="0" err="1"/>
              <a:t>D’main</a:t>
            </a:r>
            <a:r>
              <a:rPr lang="en-GB" dirty="0"/>
              <a:t>, </a:t>
            </a:r>
            <a:r>
              <a:rPr lang="en-GB" b="1" dirty="0" err="1">
                <a:solidFill>
                  <a:srgbClr val="FF0000"/>
                </a:solidFill>
              </a:rPr>
              <a:t>j’</a:t>
            </a:r>
            <a:r>
              <a:rPr lang="en-GB" b="1" dirty="0" err="1">
                <a:solidFill>
                  <a:srgbClr val="0070C0"/>
                </a:solidFill>
              </a:rPr>
              <a:t>m’en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vais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B050"/>
                </a:solidFill>
              </a:rPr>
              <a:t>jouer</a:t>
            </a:r>
            <a:r>
              <a:rPr lang="en-GB" b="1" dirty="0"/>
              <a:t> </a:t>
            </a:r>
            <a:r>
              <a:rPr lang="en-GB" dirty="0" err="1"/>
              <a:t>eune</a:t>
            </a:r>
            <a:r>
              <a:rPr lang="en-GB" dirty="0"/>
              <a:t> </a:t>
            </a:r>
            <a:r>
              <a:rPr lang="en-GB" dirty="0" err="1"/>
              <a:t>gamme</a:t>
            </a:r>
            <a:r>
              <a:rPr lang="en-GB" dirty="0"/>
              <a:t> </a:t>
            </a:r>
            <a:r>
              <a:rPr lang="en-GB" dirty="0" err="1"/>
              <a:t>dé</a:t>
            </a:r>
            <a:r>
              <a:rPr lang="en-GB" dirty="0"/>
              <a:t> </a:t>
            </a:r>
            <a:r>
              <a:rPr lang="en-GB" dirty="0" err="1"/>
              <a:t>balle</a:t>
            </a:r>
            <a:r>
              <a:rPr lang="en-GB" dirty="0"/>
              <a:t>.</a:t>
            </a:r>
          </a:p>
          <a:p>
            <a:r>
              <a:rPr lang="en-GB" u="sng" dirty="0" err="1"/>
              <a:t>À</a:t>
            </a:r>
            <a:r>
              <a:rPr lang="en-GB" u="sng" dirty="0"/>
              <a:t> </a:t>
            </a:r>
            <a:r>
              <a:rPr lang="en-GB" u="sng" dirty="0" err="1"/>
              <a:t>ces</a:t>
            </a:r>
            <a:r>
              <a:rPr lang="en-GB" u="sng" dirty="0"/>
              <a:t> </a:t>
            </a:r>
            <a:r>
              <a:rPr lang="en-GB" u="sng" dirty="0" err="1"/>
              <a:t>sé</a:t>
            </a:r>
            <a:r>
              <a:rPr lang="en-GB" dirty="0"/>
              <a:t>, </a:t>
            </a:r>
            <a:r>
              <a:rPr lang="en-GB" b="1" dirty="0" err="1">
                <a:solidFill>
                  <a:srgbClr val="FF0000"/>
                </a:solidFill>
              </a:rPr>
              <a:t>tu</a:t>
            </a:r>
            <a:r>
              <a:rPr lang="en-GB" b="1" dirty="0"/>
              <a:t> </a:t>
            </a:r>
            <a:r>
              <a:rPr lang="en-GB" b="1" dirty="0" err="1">
                <a:solidFill>
                  <a:srgbClr val="0070C0"/>
                </a:solidFill>
              </a:rPr>
              <a:t>t’en</a:t>
            </a:r>
            <a:r>
              <a:rPr lang="en-GB" b="1" dirty="0">
                <a:solidFill>
                  <a:srgbClr val="0070C0"/>
                </a:solidFill>
              </a:rPr>
              <a:t> vas </a:t>
            </a:r>
            <a:r>
              <a:rPr lang="en-GB" b="1" dirty="0" err="1">
                <a:solidFill>
                  <a:srgbClr val="00B050"/>
                </a:solidFill>
              </a:rPr>
              <a:t>r’garder</a:t>
            </a:r>
            <a:r>
              <a:rPr lang="en-GB" b="1" dirty="0"/>
              <a:t> </a:t>
            </a:r>
            <a:r>
              <a:rPr lang="en-GB" dirty="0"/>
              <a:t>un film au </a:t>
            </a:r>
            <a:r>
              <a:rPr lang="en-GB" dirty="0" err="1"/>
              <a:t>cinnéma</a:t>
            </a:r>
            <a:endParaRPr lang="en-GB" dirty="0"/>
          </a:p>
          <a:p>
            <a:r>
              <a:rPr lang="en-GB" u="sng" dirty="0"/>
              <a:t>À ch’t’ arlévée</a:t>
            </a:r>
            <a:r>
              <a:rPr lang="en-GB" dirty="0"/>
              <a:t>, </a:t>
            </a:r>
            <a:r>
              <a:rPr lang="en-GB" b="1" dirty="0">
                <a:solidFill>
                  <a:srgbClr val="FF0000"/>
                </a:solidFill>
              </a:rPr>
              <a:t>i’</a:t>
            </a:r>
            <a:r>
              <a:rPr lang="en-GB" b="1" dirty="0"/>
              <a:t> </a:t>
            </a:r>
            <a:r>
              <a:rPr lang="en-GB" b="1" dirty="0">
                <a:solidFill>
                  <a:srgbClr val="0070C0"/>
                </a:solidFill>
              </a:rPr>
              <a:t>s’en va </a:t>
            </a:r>
            <a:r>
              <a:rPr lang="en-GB" b="1" dirty="0">
                <a:solidFill>
                  <a:srgbClr val="00B050"/>
                </a:solidFill>
              </a:rPr>
              <a:t>mangi</a:t>
            </a:r>
            <a:r>
              <a:rPr lang="en-GB" b="1" dirty="0"/>
              <a:t> </a:t>
            </a:r>
            <a:r>
              <a:rPr lang="en-GB" dirty="0"/>
              <a:t>au restaurant.</a:t>
            </a:r>
          </a:p>
          <a:p>
            <a:r>
              <a:rPr lang="en-GB" u="sng" dirty="0"/>
              <a:t>Lé weekend tchi veint</a:t>
            </a:r>
            <a:r>
              <a:rPr lang="en-GB" dirty="0"/>
              <a:t>, </a:t>
            </a:r>
            <a:r>
              <a:rPr lang="en-GB" b="1" dirty="0" err="1">
                <a:solidFill>
                  <a:srgbClr val="FF0000"/>
                </a:solidFill>
              </a:rPr>
              <a:t>j’</a:t>
            </a:r>
            <a:r>
              <a:rPr lang="en-GB" b="1" dirty="0" err="1">
                <a:solidFill>
                  <a:srgbClr val="0070C0"/>
                </a:solidFill>
              </a:rPr>
              <a:t>nos’n’allons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>
                <a:solidFill>
                  <a:srgbClr val="00B050"/>
                </a:solidFill>
              </a:rPr>
              <a:t>faithe</a:t>
            </a:r>
            <a:r>
              <a:rPr lang="en-GB" dirty="0"/>
              <a:t> la </a:t>
            </a:r>
            <a:r>
              <a:rPr lang="en-GB" dirty="0" err="1"/>
              <a:t>boutiqu’sie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E20661-0E86-4544-A5A4-9F1F26E77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096000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8638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10124</TotalTime>
  <Words>1038</Words>
  <Application>Microsoft Macintosh PowerPoint</Application>
  <PresentationFormat>On-screen Show (4:3)</PresentationFormat>
  <Paragraphs>199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Lé week-end tchi veint!</vt:lpstr>
      <vt:lpstr>L-O: 1. to revise leisure activities 2. to say  what I am going to do next week-end </vt:lpstr>
      <vt:lpstr>Tchi programme? À tchille heuthe?</vt:lpstr>
      <vt:lpstr>Ch’est tchi portrait?</vt:lpstr>
      <vt:lpstr>Rêponses…</vt:lpstr>
      <vt:lpstr>Di eune phrâse!</vt:lpstr>
      <vt:lpstr>CADREZ…</vt:lpstr>
      <vt:lpstr>CADREZ…</vt:lpstr>
      <vt:lpstr>Granmaithe!</vt:lpstr>
      <vt:lpstr>Êcoute, ch’est tchi portrait?</vt:lpstr>
      <vt:lpstr>Ch’est-i’ positi ou négati?</vt:lpstr>
      <vt:lpstr>Ch’est positi ou négati?</vt:lpstr>
      <vt:lpstr>Granmaithe!</vt:lpstr>
      <vt:lpstr>Dis ches phrâses au négati!</vt:lpstr>
      <vt:lpstr>Di ches phrâses au négati!</vt:lpstr>
      <vt:lpstr>Pâlez à deux</vt:lpstr>
      <vt:lpstr>PowerPoint Presentation</vt:lpstr>
      <vt:lpstr>PowerPoint Presentation</vt:lpstr>
      <vt:lpstr>Pâlez à deux</vt:lpstr>
    </vt:vector>
  </TitlesOfParts>
  <Company>Calderstones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week-end dernier!</dc:title>
  <dc:creator>Robert Kilcoyne</dc:creator>
  <cp:lastModifiedBy>Aline Cattermole</cp:lastModifiedBy>
  <cp:revision>68</cp:revision>
  <cp:lastPrinted>2020-01-28T10:01:50Z</cp:lastPrinted>
  <dcterms:created xsi:type="dcterms:W3CDTF">2011-11-27T18:53:41Z</dcterms:created>
  <dcterms:modified xsi:type="dcterms:W3CDTF">2021-10-07T07:09:02Z</dcterms:modified>
</cp:coreProperties>
</file>