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8" r:id="rId2"/>
    <p:sldId id="346" r:id="rId3"/>
    <p:sldId id="347" r:id="rId4"/>
    <p:sldId id="366" r:id="rId5"/>
    <p:sldId id="405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10" r:id="rId17"/>
    <p:sldId id="339" r:id="rId18"/>
    <p:sldId id="406" r:id="rId19"/>
    <p:sldId id="407" r:id="rId20"/>
    <p:sldId id="408" r:id="rId21"/>
    <p:sldId id="409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6" autoAdjust="0"/>
    <p:restoredTop sz="93030" autoAdjust="0"/>
  </p:normalViewPr>
  <p:slideViewPr>
    <p:cSldViewPr snapToGrid="0" snapToObjects="1">
      <p:cViewPr varScale="1">
        <p:scale>
          <a:sx n="106" d="100"/>
          <a:sy n="106" d="100"/>
        </p:scale>
        <p:origin x="13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3A240-AFD7-7844-82FD-06052DDDB868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21320-FB5D-AC46-9A9D-B3AB5643F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2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B916-4C42-4B4A-9995-4AABBC96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0BA3-3155-904C-A86E-1130B1344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894B-701D-5044-8DE2-E2CEFC79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DE525-B7BE-7447-BEA9-B9AD6EE9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97723-8785-3648-9889-58FDE8E2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84E6-E2FC-DE4E-8B08-BD5D3619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9CED7-0726-A94C-BBAF-86B009AB3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7650-81B4-944A-8DD0-433641F8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EF84-2243-9B43-BC60-15B161CA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0C9BE-D6B4-C848-BA03-6E220E95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14E83-061D-0D4D-86C6-02DBEEC0E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6D2D2-1DBC-5147-959D-3C07A62E2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2131B-4829-EF41-80F5-DE94CCA7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EC0EA-C454-9243-9556-9B7D7777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6C4D-967B-064F-9A8A-B002622B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2E50-B57B-2C4B-9B68-E6D7DC5D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5BF6-1700-5B49-A542-C5CE0282B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D631A-B72B-A044-9C7D-C5E16F37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48FC-04A1-D74F-BB17-4CD67593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5788-30C1-FE4F-A41F-557CEC02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F57C-F42B-3240-A607-167BDC5D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65D08-A6F2-E844-BC29-BACBCFAF4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0B82-D897-DD46-A9A1-1FD2459A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AD34-86B4-8446-93C5-AAAD98F2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5C225-ACDE-E849-94DC-430166A9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1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8027-54D6-EA4C-9BF9-7FBB4249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0C620-8ECF-134A-9966-640106F8D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A60CC-CE6F-C141-994B-B87523CEF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BABB8-7D51-7E4D-894A-6872AA7E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D5FE-0AC0-A943-A142-FC1C4E33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6D00-CD24-5A40-863C-96EECAE5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F84E-151C-0F45-80DE-A1F534C4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169A6-6735-A84F-9AB2-64AD52C2D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94AF1-1857-5B43-88B9-1786670C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56953-BD34-D343-84F2-B99E31485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42DAB-922B-D944-8C37-702608609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436E3-130E-1542-A5F2-408355C0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8197DE-93D2-7246-B054-FDA76AE5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B981D-89A4-024F-991D-C52E3AA1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311E-6E6A-2445-BBAC-22A20574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949A8-5ACE-B041-87AD-4BB78705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A21B4-FEB5-7340-BB2A-D9B144C6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FAAAF-78E4-B947-A192-F8ABABC7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B35A0-5FD4-654A-B812-703B06AA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714B5-6B7A-6D4B-8E1D-BAC83F02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637B-EC53-314C-A297-A2F82A26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84AF-8C7B-BF41-8687-C2550BF6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626B2-AD20-9D48-A550-14981584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24A12-18E3-7A44-A20A-6BEF6D314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83DEA-CF8A-EB48-AD4A-9E181A2B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1C874-DC21-EC46-8790-63F8B6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4D7AF-4C46-2C4C-A9C1-BBF4E9F9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A59C-2F5F-4C4A-B8D9-BC81DAC2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3D8065-10F8-054D-8484-09FC641DB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0D1E9-F23D-5A41-9F46-A7ACA29AC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4762C-7526-2B47-AFCC-7B8A7EE6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72BE0-40E7-2946-9DCC-35668714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140DD-271F-8349-A1F2-71DB8C07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8669A-0B20-5344-9344-55AD2623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3FA88-96BC-8446-8A64-663C606C4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A437B-0227-8C42-8E45-36DEF8874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36E1-471E-3C41-906E-83AB8C6C17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6B8D3-BF7C-B244-B005-4BA84EE20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BCB-3EEB-F24B-B8A8-F46C7478A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microsoft.com/office/2007/relationships/hdphoto" Target="../media/hdphoto15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emf"/><Relationship Id="rId5" Type="http://schemas.microsoft.com/office/2007/relationships/hdphoto" Target="../media/hdphoto17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microsoft.com/office/2007/relationships/hdphoto" Target="../media/hdphoto18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2.m4a"/><Relationship Id="rId7" Type="http://schemas.openxmlformats.org/officeDocument/2006/relationships/audio" Target="../media/media24.m4a"/><Relationship Id="rId2" Type="http://schemas.microsoft.com/office/2007/relationships/media" Target="../media/media22.m4a"/><Relationship Id="rId1" Type="http://schemas.openxmlformats.org/officeDocument/2006/relationships/tags" Target="../tags/tag1.xml"/><Relationship Id="rId6" Type="http://schemas.microsoft.com/office/2007/relationships/media" Target="../media/media24.m4a"/><Relationship Id="rId5" Type="http://schemas.openxmlformats.org/officeDocument/2006/relationships/audio" Target="../media/media23.m4a"/><Relationship Id="rId4" Type="http://schemas.microsoft.com/office/2007/relationships/media" Target="../media/media23.m4a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4.png"/><Relationship Id="rId2" Type="http://schemas.microsoft.com/office/2007/relationships/media" Target="../media/media25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6.m4a"/><Relationship Id="rId4" Type="http://schemas.microsoft.com/office/2007/relationships/media" Target="../media/media26.m4a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7.png"/><Relationship Id="rId3" Type="http://schemas.openxmlformats.org/officeDocument/2006/relationships/audio" Target="../media/media27.m4a"/><Relationship Id="rId7" Type="http://schemas.openxmlformats.org/officeDocument/2006/relationships/image" Target="../media/image24.png"/><Relationship Id="rId12" Type="http://schemas.microsoft.com/office/2007/relationships/hdphoto" Target="../media/hdphoto21.wdp"/><Relationship Id="rId2" Type="http://schemas.microsoft.com/office/2007/relationships/media" Target="../media/media27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audio" Target="../media/media28.m4a"/><Relationship Id="rId15" Type="http://schemas.openxmlformats.org/officeDocument/2006/relationships/image" Target="../media/image4.png"/><Relationship Id="rId10" Type="http://schemas.microsoft.com/office/2007/relationships/hdphoto" Target="../media/hdphoto20.wdp"/><Relationship Id="rId4" Type="http://schemas.microsoft.com/office/2007/relationships/media" Target="../media/media28.m4a"/><Relationship Id="rId9" Type="http://schemas.openxmlformats.org/officeDocument/2006/relationships/image" Target="../media/image25.png"/><Relationship Id="rId1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7.png"/><Relationship Id="rId3" Type="http://schemas.openxmlformats.org/officeDocument/2006/relationships/audio" Target="../media/media29.m4a"/><Relationship Id="rId7" Type="http://schemas.openxmlformats.org/officeDocument/2006/relationships/image" Target="../media/image24.png"/><Relationship Id="rId12" Type="http://schemas.microsoft.com/office/2007/relationships/hdphoto" Target="../media/hdphoto21.wdp"/><Relationship Id="rId2" Type="http://schemas.microsoft.com/office/2007/relationships/media" Target="../media/media29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audio" Target="../media/media30.m4a"/><Relationship Id="rId15" Type="http://schemas.openxmlformats.org/officeDocument/2006/relationships/image" Target="../media/image4.png"/><Relationship Id="rId10" Type="http://schemas.microsoft.com/office/2007/relationships/hdphoto" Target="../media/hdphoto20.wdp"/><Relationship Id="rId4" Type="http://schemas.microsoft.com/office/2007/relationships/media" Target="../media/media30.m4a"/><Relationship Id="rId9" Type="http://schemas.openxmlformats.org/officeDocument/2006/relationships/image" Target="../media/image25.png"/><Relationship Id="rId1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7.png"/><Relationship Id="rId3" Type="http://schemas.openxmlformats.org/officeDocument/2006/relationships/audio" Target="../media/media31.m4a"/><Relationship Id="rId7" Type="http://schemas.openxmlformats.org/officeDocument/2006/relationships/image" Target="../media/image24.png"/><Relationship Id="rId12" Type="http://schemas.microsoft.com/office/2007/relationships/hdphoto" Target="../media/hdphoto21.wdp"/><Relationship Id="rId2" Type="http://schemas.microsoft.com/office/2007/relationships/media" Target="../media/media31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audio" Target="../media/media32.m4a"/><Relationship Id="rId15" Type="http://schemas.openxmlformats.org/officeDocument/2006/relationships/image" Target="../media/image4.png"/><Relationship Id="rId10" Type="http://schemas.microsoft.com/office/2007/relationships/hdphoto" Target="../media/hdphoto20.wdp"/><Relationship Id="rId4" Type="http://schemas.microsoft.com/office/2007/relationships/media" Target="../media/media32.m4a"/><Relationship Id="rId9" Type="http://schemas.openxmlformats.org/officeDocument/2006/relationships/image" Target="../media/image25.png"/><Relationship Id="rId1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26.png"/><Relationship Id="rId3" Type="http://schemas.openxmlformats.org/officeDocument/2006/relationships/audio" Target="../media/media33.m4a"/><Relationship Id="rId7" Type="http://schemas.openxmlformats.org/officeDocument/2006/relationships/image" Target="../media/image27.png"/><Relationship Id="rId12" Type="http://schemas.microsoft.com/office/2007/relationships/hdphoto" Target="../media/hdphoto20.wdp"/><Relationship Id="rId2" Type="http://schemas.microsoft.com/office/2007/relationships/media" Target="../media/media33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audio" Target="../media/media34.m4a"/><Relationship Id="rId15" Type="http://schemas.openxmlformats.org/officeDocument/2006/relationships/image" Target="../media/image4.png"/><Relationship Id="rId10" Type="http://schemas.microsoft.com/office/2007/relationships/hdphoto" Target="../media/hdphoto19.wdp"/><Relationship Id="rId4" Type="http://schemas.microsoft.com/office/2007/relationships/media" Target="../media/media34.m4a"/><Relationship Id="rId9" Type="http://schemas.openxmlformats.org/officeDocument/2006/relationships/image" Target="../media/image24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microsoft.com/office/2007/relationships/hdphoto" Target="../media/hdphoto18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microsoft.com/office/2007/relationships/hdphoto" Target="../media/hdphoto1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microsoft.com/office/2007/relationships/media" Target="../media/media3.m4a"/><Relationship Id="rId21" Type="http://schemas.microsoft.com/office/2007/relationships/hdphoto" Target="../media/hdphoto5.wdp"/><Relationship Id="rId7" Type="http://schemas.microsoft.com/office/2007/relationships/media" Target="../media/media7.m4a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microsoft.com/office/2007/relationships/media" Target="../media/media2.m4a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1.png"/><Relationship Id="rId5" Type="http://schemas.microsoft.com/office/2007/relationships/media" Target="../media/media5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4.png"/><Relationship Id="rId10" Type="http://schemas.microsoft.com/office/2007/relationships/media" Target="../media/media10.m4a"/><Relationship Id="rId19" Type="http://schemas.microsoft.com/office/2007/relationships/hdphoto" Target="../media/hdphoto4.wdp"/><Relationship Id="rId4" Type="http://schemas.microsoft.com/office/2007/relationships/media" Target="../media/media4.m4a"/><Relationship Id="rId9" Type="http://schemas.microsoft.com/office/2007/relationships/media" Target="../media/media9.m4a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838" y="1110492"/>
            <a:ext cx="7538985" cy="238760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Arial"/>
                <a:cs typeface="Arial"/>
              </a:rPr>
              <a:t>Lé deuxième nivé</a:t>
            </a:r>
            <a:br>
              <a:rPr lang="en-US" sz="6600" dirty="0">
                <a:latin typeface="Arial"/>
                <a:cs typeface="Arial"/>
              </a:rPr>
            </a:br>
            <a:r>
              <a:rPr lang="en-US" sz="6600" dirty="0">
                <a:latin typeface="Arial"/>
                <a:cs typeface="Arial"/>
              </a:rPr>
              <a:t>Lé deuxième tèrme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978" y="3921119"/>
            <a:ext cx="4180974" cy="1078246"/>
          </a:xfrm>
        </p:spPr>
        <p:txBody>
          <a:bodyPr>
            <a:normAutofit/>
          </a:bodyPr>
          <a:lstStyle/>
          <a:p>
            <a:r>
              <a:rPr lang="en-US" sz="5400" i="1" dirty="0">
                <a:latin typeface="Arial"/>
                <a:cs typeface="Arial"/>
              </a:rPr>
              <a:t>La léçon 9</a:t>
            </a:r>
          </a:p>
        </p:txBody>
      </p:sp>
    </p:spTree>
    <p:extLst>
      <p:ext uri="{BB962C8B-B14F-4D97-AF65-F5344CB8AC3E}">
        <p14:creationId xmlns:p14="http://schemas.microsoft.com/office/powerpoint/2010/main" val="9744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8"/>
    </mc:Choice>
    <mc:Fallback xmlns="">
      <p:transition spd="slow" advTm="93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5079725" y="1508413"/>
            <a:ext cx="417234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>
                <a:latin typeface="Arial"/>
                <a:cs typeface="Arial"/>
              </a:rPr>
              <a:t>un </a:t>
            </a:r>
            <a:r>
              <a:rPr lang="en-US" sz="6000" i="1" dirty="0" err="1">
                <a:latin typeface="Arial"/>
                <a:cs typeface="Arial"/>
              </a:rPr>
              <a:t>lapîn</a:t>
            </a:r>
            <a:r>
              <a:rPr lang="en-US" sz="6000" i="1" dirty="0"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853D7-763A-B441-BA00-80701E5F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0" y="466045"/>
            <a:ext cx="3878942" cy="5901532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FF83485-F1C9-DF4E-9377-D40508E7E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8"/>
    </mc:Choice>
    <mc:Fallback xmlns="">
      <p:transition spd="slow" advTm="2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546027" y="4284864"/>
            <a:ext cx="541925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>
                <a:latin typeface="Arial"/>
                <a:cs typeface="Arial"/>
              </a:rPr>
              <a:t>du </a:t>
            </a:r>
            <a:r>
              <a:rPr lang="en-US" sz="6000" i="1" dirty="0" err="1">
                <a:latin typeface="Arial"/>
                <a:cs typeface="Arial"/>
              </a:rPr>
              <a:t>chocolat</a:t>
            </a:r>
            <a:endParaRPr lang="en-US" sz="60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58513-75EC-EC4B-9909-C77386BA3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9" b="91783" l="5236" r="94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24" y="465513"/>
            <a:ext cx="4203185" cy="5594465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5F2788-E426-EF4C-B160-08006AC65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3"/>
    </mc:Choice>
    <mc:Fallback xmlns=""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521088" y="4750377"/>
            <a:ext cx="541925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>
                <a:latin typeface="Arial"/>
                <a:cs typeface="Arial"/>
              </a:rPr>
              <a:t>des </a:t>
            </a:r>
            <a:r>
              <a:rPr lang="en-US" sz="6000" i="1" dirty="0" err="1">
                <a:latin typeface="Arial"/>
                <a:cs typeface="Arial"/>
              </a:rPr>
              <a:t>g’zettes</a:t>
            </a:r>
            <a:endParaRPr lang="en-US" sz="60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ED348-86F2-B842-98F2-DBD2764B0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6667" l="9910" r="899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866" y="507105"/>
            <a:ext cx="4065704" cy="5860473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B294916-046E-C042-B660-3286FF3E5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6"/>
    </mc:Choice>
    <mc:Fallback xmlns="">
      <p:transition spd="slow" advTm="2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4075402" y="4351367"/>
            <a:ext cx="487061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>
                <a:latin typeface="Arial"/>
                <a:cs typeface="Arial"/>
              </a:rPr>
              <a:t>un </a:t>
            </a:r>
            <a:r>
              <a:rPr lang="en-US" sz="6000" i="1" dirty="0" err="1">
                <a:latin typeface="Arial"/>
                <a:cs typeface="Arial"/>
              </a:rPr>
              <a:t>angné</a:t>
            </a:r>
            <a:endParaRPr lang="en-US" sz="60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AD4FF-C50B-F94C-8B85-1F5334DCD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6" b="91495" l="9537" r="937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27" y="798945"/>
            <a:ext cx="3495675" cy="49276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3343FE9-2E51-D349-BA68-19B2E77F1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8"/>
    </mc:Choice>
    <mc:Fallback xmlns="">
      <p:transition spd="slow" advTm="1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533557" y="643890"/>
            <a:ext cx="541925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>
                <a:latin typeface="Arial"/>
                <a:cs typeface="Arial"/>
              </a:rPr>
              <a:t>un </a:t>
            </a:r>
            <a:r>
              <a:rPr lang="en-US" sz="6000" i="1" dirty="0" err="1">
                <a:latin typeface="Arial"/>
                <a:cs typeface="Arial"/>
              </a:rPr>
              <a:t>pouochîn</a:t>
            </a:r>
            <a:endParaRPr lang="en-US" sz="60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9D0DD-29F1-CB4E-AA73-E9CD98576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3762" l="9843" r="899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92" y="947652"/>
            <a:ext cx="3755973" cy="5057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726BB-8B8E-C94F-942F-AFD80BA12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431" y="5737226"/>
            <a:ext cx="1121433" cy="1120774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F1E109-D8EB-CD4F-8D75-D680AA105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8"/>
    </mc:Choice>
    <mc:Fallback xmlns="">
      <p:transition spd="slow" advTm="2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724750" y="1113906"/>
            <a:ext cx="5419250" cy="40400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i="1" dirty="0">
                <a:latin typeface="Arial"/>
                <a:cs typeface="Arial"/>
              </a:rPr>
              <a:t>un </a:t>
            </a:r>
            <a:r>
              <a:rPr lang="en-US" sz="7200" i="1" dirty="0" err="1">
                <a:latin typeface="Arial"/>
                <a:cs typeface="Arial"/>
              </a:rPr>
              <a:t>oeu</a:t>
            </a:r>
            <a:r>
              <a:rPr lang="en-US" sz="7200" i="1" dirty="0">
                <a:latin typeface="Arial"/>
                <a:cs typeface="Arial"/>
              </a:rPr>
              <a:t> </a:t>
            </a:r>
            <a:r>
              <a:rPr lang="en-US" sz="7200" i="1" dirty="0" err="1">
                <a:latin typeface="Arial"/>
                <a:cs typeface="Arial"/>
              </a:rPr>
              <a:t>d’Pâques</a:t>
            </a:r>
            <a:endParaRPr lang="en-US" sz="72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FEE35-0B71-8F4D-81F1-5E949E707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95663" l="9967" r="93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394" y="465513"/>
            <a:ext cx="3311229" cy="5749731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162C7B2-C02A-244A-B171-C4AF60384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26"/>
    </mc:Choice>
    <mc:Fallback xmlns="">
      <p:transition spd="slow" advTm="11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F33A08-CD8E-1E4A-A235-BE8326139239}"/>
              </a:ext>
            </a:extLst>
          </p:cNvPr>
          <p:cNvSpPr txBox="1"/>
          <p:nvPr/>
        </p:nvSpPr>
        <p:spPr>
          <a:xfrm>
            <a:off x="735264" y="4336170"/>
            <a:ext cx="4649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souos – under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2FAD57-1F7D-7C4E-ABE0-E986355F6A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9958" y="2489511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811994F-4E2E-DC42-BD3F-EDB9DA011DE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9958" y="3504990"/>
            <a:ext cx="812800" cy="8128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F55D48-B9BE-224F-BE0A-C59F64E3EEB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4800" y="443760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01C0A2-B91E-EC4C-A97B-947D1F806CE1}"/>
              </a:ext>
            </a:extLst>
          </p:cNvPr>
          <p:cNvSpPr/>
          <p:nvPr/>
        </p:nvSpPr>
        <p:spPr>
          <a:xfrm>
            <a:off x="1715248" y="476750"/>
            <a:ext cx="63444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>
                <a:solidFill>
                  <a:prstClr val="black"/>
                </a:solidFill>
              </a:rPr>
              <a:t>Simple prepositions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91875-3E9C-3042-B56F-5422973F520E}"/>
              </a:ext>
            </a:extLst>
          </p:cNvPr>
          <p:cNvSpPr txBox="1"/>
          <p:nvPr/>
        </p:nvSpPr>
        <p:spPr>
          <a:xfrm>
            <a:off x="582865" y="3346264"/>
            <a:ext cx="3363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sus – 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F145C6-DF12-DA4F-ACEA-8E81E4D89BD1}"/>
              </a:ext>
            </a:extLst>
          </p:cNvPr>
          <p:cNvSpPr txBox="1"/>
          <p:nvPr/>
        </p:nvSpPr>
        <p:spPr>
          <a:xfrm>
            <a:off x="621687" y="2373176"/>
            <a:ext cx="3363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dans – 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8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1"/>
    </mc:Choice>
    <mc:Fallback xmlns="">
      <p:transition spd="slow" advTm="8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3802-5EB4-F04D-A884-2E068D97F1D6}"/>
              </a:ext>
            </a:extLst>
          </p:cNvPr>
          <p:cNvSpPr txBox="1">
            <a:spLocks/>
          </p:cNvSpPr>
          <p:nvPr/>
        </p:nvSpPr>
        <p:spPr>
          <a:xfrm>
            <a:off x="433137" y="565484"/>
            <a:ext cx="7808370" cy="15443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>
                <a:latin typeface="Arial"/>
                <a:cs typeface="Arial"/>
              </a:rPr>
              <a:t>Où’est qu’est..?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871052-65B7-F44E-95E1-289DDBBB5D5A}"/>
              </a:ext>
            </a:extLst>
          </p:cNvPr>
          <p:cNvSpPr txBox="1">
            <a:spLocks/>
          </p:cNvSpPr>
          <p:nvPr/>
        </p:nvSpPr>
        <p:spPr>
          <a:xfrm>
            <a:off x="917408" y="2438903"/>
            <a:ext cx="7609974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00" dirty="0">
              <a:latin typeface="MontessoriScript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6459E6-01AB-9C4F-A9C3-E336834135AC}"/>
              </a:ext>
            </a:extLst>
          </p:cNvPr>
          <p:cNvSpPr txBox="1">
            <a:spLocks/>
          </p:cNvSpPr>
          <p:nvPr/>
        </p:nvSpPr>
        <p:spPr>
          <a:xfrm>
            <a:off x="1031708" y="2591304"/>
            <a:ext cx="7609974" cy="25030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900" dirty="0">
              <a:latin typeface="MontessoriScript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5F3802-5EB4-F04D-A884-2E068D97F1D6}"/>
              </a:ext>
            </a:extLst>
          </p:cNvPr>
          <p:cNvSpPr txBox="1">
            <a:spLocks/>
          </p:cNvSpPr>
          <p:nvPr/>
        </p:nvSpPr>
        <p:spPr>
          <a:xfrm>
            <a:off x="1335494" y="3046093"/>
            <a:ext cx="2815401" cy="15443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i="1" dirty="0">
                <a:latin typeface="Arial"/>
                <a:cs typeface="Arial"/>
              </a:rPr>
              <a:t>Il est..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63D67-5D56-264F-8BC4-C55AFEA74151}"/>
              </a:ext>
            </a:extLst>
          </p:cNvPr>
          <p:cNvSpPr/>
          <p:nvPr/>
        </p:nvSpPr>
        <p:spPr>
          <a:xfrm>
            <a:off x="4337322" y="3390068"/>
            <a:ext cx="4750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i="1" dirty="0">
                <a:solidFill>
                  <a:prstClr val="black"/>
                </a:solidFill>
                <a:latin typeface="Arial"/>
                <a:cs typeface="Arial"/>
              </a:rPr>
              <a:t>Oulle est…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B2C8F-2051-0443-A2F8-E0EB5A5A27C6}"/>
              </a:ext>
            </a:extLst>
          </p:cNvPr>
          <p:cNvSpPr/>
          <p:nvPr/>
        </p:nvSpPr>
        <p:spPr>
          <a:xfrm>
            <a:off x="3156227" y="4862735"/>
            <a:ext cx="4014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i="1" dirty="0">
                <a:solidFill>
                  <a:prstClr val="black"/>
                </a:solidFill>
                <a:latin typeface="Arial"/>
                <a:cs typeface="Arial"/>
              </a:rPr>
              <a:t>Ch’est…</a:t>
            </a:r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B805A3D-974A-944E-BC8A-2C05F8C482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0990" y="1142549"/>
            <a:ext cx="812800" cy="8128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86F347-FAD8-CF48-B09A-54DA60F2EA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5892" y="468791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4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16"/>
    </mc:Choice>
    <mc:Fallback xmlns="">
      <p:transition spd="slow" advTm="7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3802-5EB4-F04D-A884-2E068D97F1D6}"/>
              </a:ext>
            </a:extLst>
          </p:cNvPr>
          <p:cNvSpPr txBox="1">
            <a:spLocks/>
          </p:cNvSpPr>
          <p:nvPr/>
        </p:nvSpPr>
        <p:spPr>
          <a:xfrm>
            <a:off x="531572" y="-41417"/>
            <a:ext cx="8427621" cy="12696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000" dirty="0">
                <a:latin typeface="Arial"/>
                <a:cs typeface="Arial"/>
              </a:rPr>
              <a:t>Où’est qu’est lé lapîn?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6459E6-01AB-9C4F-A9C3-E336834135AC}"/>
              </a:ext>
            </a:extLst>
          </p:cNvPr>
          <p:cNvSpPr txBox="1">
            <a:spLocks/>
          </p:cNvSpPr>
          <p:nvPr/>
        </p:nvSpPr>
        <p:spPr>
          <a:xfrm>
            <a:off x="1031708" y="2591304"/>
            <a:ext cx="7609974" cy="25030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900" dirty="0">
              <a:latin typeface="MontessoriScript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9429" y="1384922"/>
            <a:ext cx="5025142" cy="3485052"/>
            <a:chOff x="531572" y="1656688"/>
            <a:chExt cx="6992081" cy="4842632"/>
          </a:xfrm>
        </p:grpSpPr>
        <p:pic>
          <p:nvPicPr>
            <p:cNvPr id="8" name="Picture 7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" b="100000" l="0" r="90000">
                          <a14:foregroundMark x1="34200" y1="52800" x2="34200" y2="52800"/>
                          <a14:foregroundMark x1="38600" y1="52000" x2="38600" y2="52000"/>
                          <a14:foregroundMark x1="42600" y1="52400" x2="42600" y2="52400"/>
                          <a14:foregroundMark x1="47400" y1="52400" x2="47400" y2="52400"/>
                          <a14:foregroundMark x1="51800" y1="52000" x2="51800" y2="52000"/>
                          <a14:foregroundMark x1="56400" y1="51800" x2="56400" y2="51800"/>
                          <a14:foregroundMark x1="61000" y1="52400" x2="61000" y2="52400"/>
                          <a14:foregroundMark x1="65200" y1="52000" x2="65200" y2="52000"/>
                          <a14:foregroundMark x1="72800" y1="53000" x2="72800" y2="53000"/>
                          <a14:foregroundMark x1="53800" y1="59400" x2="53800" y2="59400"/>
                          <a14:foregroundMark x1="19800" y1="56600" x2="18600" y2="39600"/>
                          <a14:foregroundMark x1="17800" y1="38600" x2="19800" y2="21600"/>
                          <a14:foregroundMark x1="18600" y1="20800" x2="26400" y2="9200"/>
                          <a14:foregroundMark x1="27800" y1="8000" x2="38000" y2="2600"/>
                          <a14:foregroundMark x1="38800" y1="2600" x2="47600" y2="1000"/>
                          <a14:foregroundMark x1="54400" y1="1000" x2="67400" y2="6400"/>
                          <a14:foregroundMark x1="59600" y1="2200" x2="64200" y2="4200"/>
                          <a14:foregroundMark x1="67600" y1="7200" x2="75200" y2="18000"/>
                          <a14:foregroundMark x1="75600" y1="19000" x2="80800" y2="35000"/>
                          <a14:foregroundMark x1="81800" y1="35800" x2="79400" y2="22000"/>
                          <a14:foregroundMark x1="78600" y1="20000" x2="74000" y2="11800"/>
                          <a14:foregroundMark x1="73600" y1="11400" x2="68000" y2="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3" y="1656688"/>
              <a:ext cx="4679850" cy="4624921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762" l="0" r="100000">
                          <a14:foregroundMark x1="16923" y1="68810" x2="8000" y2="6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918" y="2813730"/>
              <a:ext cx="3142297" cy="2377228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94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72" y="2951787"/>
              <a:ext cx="2637973" cy="3547533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7365" y1="64538" x2="87365" y2="64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41" y="2271693"/>
              <a:ext cx="894882" cy="108407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73BB678-1B76-D549-A41A-C9029E61B5AA}"/>
              </a:ext>
            </a:extLst>
          </p:cNvPr>
          <p:cNvSpPr txBox="1"/>
          <p:nvPr/>
        </p:nvSpPr>
        <p:spPr>
          <a:xfrm>
            <a:off x="1642310" y="5039881"/>
            <a:ext cx="5859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Il est </a:t>
            </a:r>
            <a:r>
              <a:rPr lang="en-US" sz="5400" u="sng" dirty="0"/>
              <a:t>dans</a:t>
            </a:r>
            <a:r>
              <a:rPr lang="en-US" sz="5400" dirty="0"/>
              <a:t> lé pangni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F4AAEC-660C-CD4A-A22F-D12D3320A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28882" y="1002685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662F74-1022-E448-B65A-535ECAD13E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01689" y="506162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9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58"/>
    </mc:Choice>
    <mc:Fallback xmlns="">
      <p:transition spd="slow" advTm="4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3802-5EB4-F04D-A884-2E068D97F1D6}"/>
              </a:ext>
            </a:extLst>
          </p:cNvPr>
          <p:cNvSpPr txBox="1">
            <a:spLocks/>
          </p:cNvSpPr>
          <p:nvPr/>
        </p:nvSpPr>
        <p:spPr>
          <a:xfrm>
            <a:off x="531572" y="-41417"/>
            <a:ext cx="8427621" cy="2029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 dirty="0">
                <a:latin typeface="Arial"/>
                <a:cs typeface="Arial"/>
              </a:rPr>
              <a:t>Où’est qu’est lé pouochîn?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6459E6-01AB-9C4F-A9C3-E336834135AC}"/>
              </a:ext>
            </a:extLst>
          </p:cNvPr>
          <p:cNvSpPr txBox="1">
            <a:spLocks/>
          </p:cNvSpPr>
          <p:nvPr/>
        </p:nvSpPr>
        <p:spPr>
          <a:xfrm>
            <a:off x="1031708" y="2591304"/>
            <a:ext cx="7609974" cy="25030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900" dirty="0">
              <a:latin typeface="MontessoriScript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16013" y="1240222"/>
            <a:ext cx="5511973" cy="3744368"/>
            <a:chOff x="531572" y="1656688"/>
            <a:chExt cx="6992081" cy="4842632"/>
          </a:xfrm>
        </p:grpSpPr>
        <p:pic>
          <p:nvPicPr>
            <p:cNvPr id="8" name="Picture 7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" b="100000" l="0" r="90000">
                          <a14:foregroundMark x1="34200" y1="52800" x2="34200" y2="52800"/>
                          <a14:foregroundMark x1="38600" y1="52000" x2="38600" y2="52000"/>
                          <a14:foregroundMark x1="42600" y1="52400" x2="42600" y2="52400"/>
                          <a14:foregroundMark x1="47400" y1="52400" x2="47400" y2="52400"/>
                          <a14:foregroundMark x1="51800" y1="52000" x2="51800" y2="52000"/>
                          <a14:foregroundMark x1="56400" y1="51800" x2="56400" y2="51800"/>
                          <a14:foregroundMark x1="61000" y1="52400" x2="61000" y2="52400"/>
                          <a14:foregroundMark x1="65200" y1="52000" x2="65200" y2="52000"/>
                          <a14:foregroundMark x1="72800" y1="53000" x2="72800" y2="53000"/>
                          <a14:foregroundMark x1="53800" y1="59400" x2="53800" y2="59400"/>
                          <a14:foregroundMark x1="19800" y1="56600" x2="18600" y2="39600"/>
                          <a14:foregroundMark x1="17800" y1="38600" x2="19800" y2="21600"/>
                          <a14:foregroundMark x1="18600" y1="20800" x2="26400" y2="9200"/>
                          <a14:foregroundMark x1="27800" y1="8000" x2="38000" y2="2600"/>
                          <a14:foregroundMark x1="38800" y1="2600" x2="47600" y2="1000"/>
                          <a14:foregroundMark x1="54400" y1="1000" x2="67400" y2="6400"/>
                          <a14:foregroundMark x1="59600" y1="2200" x2="64200" y2="4200"/>
                          <a14:foregroundMark x1="67600" y1="7200" x2="75200" y2="18000"/>
                          <a14:foregroundMark x1="75600" y1="19000" x2="80800" y2="35000"/>
                          <a14:foregroundMark x1="81800" y1="35800" x2="79400" y2="22000"/>
                          <a14:foregroundMark x1="78600" y1="20000" x2="74000" y2="11800"/>
                          <a14:foregroundMark x1="73600" y1="11400" x2="68000" y2="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3" y="1656688"/>
              <a:ext cx="4679850" cy="4624921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762" l="0" r="100000">
                          <a14:foregroundMark x1="16923" y1="68810" x2="8000" y2="6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918" y="2813730"/>
              <a:ext cx="3142297" cy="2377228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94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72" y="2951787"/>
              <a:ext cx="2637973" cy="3547533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7365" y1="64538" x2="87365" y2="64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41" y="2271693"/>
              <a:ext cx="894882" cy="108407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51F216-65A0-7A42-A155-B9E9EA0579F6}"/>
              </a:ext>
            </a:extLst>
          </p:cNvPr>
          <p:cNvSpPr txBox="1"/>
          <p:nvPr/>
        </p:nvSpPr>
        <p:spPr>
          <a:xfrm>
            <a:off x="1031708" y="4820432"/>
            <a:ext cx="7381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Il est </a:t>
            </a:r>
            <a:r>
              <a:rPr lang="en-US" sz="5400" u="sng" dirty="0"/>
              <a:t>sus</a:t>
            </a:r>
            <a:r>
              <a:rPr lang="en-US" sz="5400" dirty="0"/>
              <a:t> l’oeu d’Pâques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B46E721-9484-A64C-BAA3-48876283C0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06673" y="1070340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082295-707F-3243-89B7-9E596A97FA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64977" y="501264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7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873" y="2158264"/>
            <a:ext cx="63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Bouônjour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18C556A-D835-5A46-925F-EEB998D7E8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.68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202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3802-5EB4-F04D-A884-2E068D97F1D6}"/>
              </a:ext>
            </a:extLst>
          </p:cNvPr>
          <p:cNvSpPr txBox="1">
            <a:spLocks/>
          </p:cNvSpPr>
          <p:nvPr/>
        </p:nvSpPr>
        <p:spPr>
          <a:xfrm>
            <a:off x="531572" y="-41417"/>
            <a:ext cx="8427621" cy="2029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dirty="0">
                <a:latin typeface="Arial"/>
                <a:cs typeface="Arial"/>
              </a:rPr>
              <a:t>Où’est qu’est l’oeu d’Pâques?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6459E6-01AB-9C4F-A9C3-E336834135AC}"/>
              </a:ext>
            </a:extLst>
          </p:cNvPr>
          <p:cNvSpPr txBox="1">
            <a:spLocks/>
          </p:cNvSpPr>
          <p:nvPr/>
        </p:nvSpPr>
        <p:spPr>
          <a:xfrm>
            <a:off x="1031708" y="2591304"/>
            <a:ext cx="7609974" cy="25030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900" dirty="0">
              <a:latin typeface="MontessoriScript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11871" y="1249464"/>
            <a:ext cx="5467021" cy="3620510"/>
            <a:chOff x="531572" y="1656688"/>
            <a:chExt cx="6992081" cy="4842632"/>
          </a:xfrm>
        </p:grpSpPr>
        <p:pic>
          <p:nvPicPr>
            <p:cNvPr id="8" name="Picture 7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" b="100000" l="0" r="90000">
                          <a14:foregroundMark x1="34200" y1="52800" x2="34200" y2="52800"/>
                          <a14:foregroundMark x1="38600" y1="52000" x2="38600" y2="52000"/>
                          <a14:foregroundMark x1="42600" y1="52400" x2="42600" y2="52400"/>
                          <a14:foregroundMark x1="47400" y1="52400" x2="47400" y2="52400"/>
                          <a14:foregroundMark x1="51800" y1="52000" x2="51800" y2="52000"/>
                          <a14:foregroundMark x1="56400" y1="51800" x2="56400" y2="51800"/>
                          <a14:foregroundMark x1="61000" y1="52400" x2="61000" y2="52400"/>
                          <a14:foregroundMark x1="65200" y1="52000" x2="65200" y2="52000"/>
                          <a14:foregroundMark x1="72800" y1="53000" x2="72800" y2="53000"/>
                          <a14:foregroundMark x1="53800" y1="59400" x2="53800" y2="59400"/>
                          <a14:foregroundMark x1="19800" y1="56600" x2="18600" y2="39600"/>
                          <a14:foregroundMark x1="17800" y1="38600" x2="19800" y2="21600"/>
                          <a14:foregroundMark x1="18600" y1="20800" x2="26400" y2="9200"/>
                          <a14:foregroundMark x1="27800" y1="8000" x2="38000" y2="2600"/>
                          <a14:foregroundMark x1="38800" y1="2600" x2="47600" y2="1000"/>
                          <a14:foregroundMark x1="54400" y1="1000" x2="67400" y2="6400"/>
                          <a14:foregroundMark x1="59600" y1="2200" x2="64200" y2="4200"/>
                          <a14:foregroundMark x1="67600" y1="7200" x2="75200" y2="18000"/>
                          <a14:foregroundMark x1="75600" y1="19000" x2="80800" y2="35000"/>
                          <a14:foregroundMark x1="81800" y1="35800" x2="79400" y2="22000"/>
                          <a14:foregroundMark x1="78600" y1="20000" x2="74000" y2="11800"/>
                          <a14:foregroundMark x1="73600" y1="11400" x2="68000" y2="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3" y="1656688"/>
              <a:ext cx="4679850" cy="4624921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762" l="0" r="100000">
                          <a14:foregroundMark x1="16923" y1="68810" x2="8000" y2="6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918" y="2813730"/>
              <a:ext cx="3142297" cy="2377228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94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72" y="2951787"/>
              <a:ext cx="2637973" cy="3547533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7365" y1="64538" x2="87365" y2="64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41" y="2271693"/>
              <a:ext cx="894882" cy="108407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A35F41-9A4A-074A-91C4-845C534CE94C}"/>
              </a:ext>
            </a:extLst>
          </p:cNvPr>
          <p:cNvSpPr txBox="1"/>
          <p:nvPr/>
        </p:nvSpPr>
        <p:spPr>
          <a:xfrm>
            <a:off x="1102264" y="4722339"/>
            <a:ext cx="770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Ch’est </a:t>
            </a:r>
            <a:r>
              <a:rPr lang="en-US" sz="5400" u="sng" dirty="0"/>
              <a:t>souos</a:t>
            </a:r>
            <a:r>
              <a:rPr lang="en-US" sz="5400" dirty="0"/>
              <a:t> lé pouochîn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4DE1FE-DB92-E043-82E5-EED8E27DA8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78265" y="781653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59CABF-7655-BA4B-B865-436522744C6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46393" y="483286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8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9"/>
    </mc:Choice>
    <mc:Fallback xmlns="">
      <p:transition spd="slow" advTm="4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3802-5EB4-F04D-A884-2E068D97F1D6}"/>
              </a:ext>
            </a:extLst>
          </p:cNvPr>
          <p:cNvSpPr txBox="1">
            <a:spLocks/>
          </p:cNvSpPr>
          <p:nvPr/>
        </p:nvSpPr>
        <p:spPr>
          <a:xfrm>
            <a:off x="531572" y="-41417"/>
            <a:ext cx="8427621" cy="2029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dirty="0">
                <a:latin typeface="Arial"/>
                <a:cs typeface="Arial"/>
              </a:rPr>
              <a:t>Où’est qu’est lé pouochîn?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6459E6-01AB-9C4F-A9C3-E336834135AC}"/>
              </a:ext>
            </a:extLst>
          </p:cNvPr>
          <p:cNvSpPr txBox="1">
            <a:spLocks/>
          </p:cNvSpPr>
          <p:nvPr/>
        </p:nvSpPr>
        <p:spPr>
          <a:xfrm>
            <a:off x="1031708" y="2591304"/>
            <a:ext cx="7609974" cy="25030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900" dirty="0">
              <a:latin typeface="MontessoriScript" pitchFamily="2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7365" y1="64538" x2="87365" y2="6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9243" y="4196715"/>
            <a:ext cx="662672" cy="93778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" b="100000" l="0" r="90000">
                        <a14:foregroundMark x1="34200" y1="52800" x2="34200" y2="52800"/>
                        <a14:foregroundMark x1="38600" y1="52000" x2="38600" y2="52000"/>
                        <a14:foregroundMark x1="42600" y1="52400" x2="42600" y2="52400"/>
                        <a14:foregroundMark x1="47400" y1="52400" x2="47400" y2="52400"/>
                        <a14:foregroundMark x1="51800" y1="52000" x2="51800" y2="52000"/>
                        <a14:foregroundMark x1="56400" y1="51800" x2="56400" y2="51800"/>
                        <a14:foregroundMark x1="61000" y1="52400" x2="61000" y2="52400"/>
                        <a14:foregroundMark x1="65200" y1="52000" x2="65200" y2="52000"/>
                        <a14:foregroundMark x1="72800" y1="53000" x2="72800" y2="53000"/>
                        <a14:foregroundMark x1="53800" y1="59400" x2="53800" y2="59400"/>
                        <a14:foregroundMark x1="19800" y1="56600" x2="18600" y2="39600"/>
                        <a14:foregroundMark x1="17800" y1="38600" x2="19800" y2="21600"/>
                        <a14:foregroundMark x1="18600" y1="20800" x2="26400" y2="9200"/>
                        <a14:foregroundMark x1="27800" y1="8000" x2="38000" y2="2600"/>
                        <a14:foregroundMark x1="38800" y1="2600" x2="47600" y2="1000"/>
                        <a14:foregroundMark x1="54400" y1="1000" x2="67400" y2="6400"/>
                        <a14:foregroundMark x1="59600" y1="2200" x2="64200" y2="4200"/>
                        <a14:foregroundMark x1="67600" y1="7200" x2="75200" y2="18000"/>
                        <a14:foregroundMark x1="75600" y1="19000" x2="80800" y2="35000"/>
                        <a14:foregroundMark x1="81800" y1="35800" x2="79400" y2="22000"/>
                        <a14:foregroundMark x1="78600" y1="20000" x2="74000" y2="11800"/>
                        <a14:foregroundMark x1="73600" y1="11400" x2="68000" y2="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80" y="1138402"/>
            <a:ext cx="4048340" cy="342481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62" l="0" r="100000">
                        <a14:foregroundMark x1="16923" y1="68810" x2="8000" y2="6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87" y="1970626"/>
            <a:ext cx="2718268" cy="1760369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10000" r="99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60" y="2072859"/>
            <a:ext cx="2281999" cy="2626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7DAA2D-31F6-5444-AA14-FCA21CB50AF6}"/>
              </a:ext>
            </a:extLst>
          </p:cNvPr>
          <p:cNvSpPr txBox="1"/>
          <p:nvPr/>
        </p:nvSpPr>
        <p:spPr>
          <a:xfrm>
            <a:off x="1102264" y="4722339"/>
            <a:ext cx="770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 Il est </a:t>
            </a:r>
            <a:r>
              <a:rPr lang="en-US" sz="5400" u="sng" dirty="0"/>
              <a:t>souos</a:t>
            </a:r>
            <a:r>
              <a:rPr lang="en-US" sz="5400" dirty="0"/>
              <a:t> lé pangni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F74C1D-C69A-2F4E-B3B4-40E023401F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156A16-5F46-8245-8BD2-DA9D0A6F929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0925" y="488479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6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3"/>
    </mc:Choice>
    <mc:Fallback xmlns="">
      <p:transition spd="slow" advTm="6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A1C0825-2C5D-D84D-AB3B-B579B124E4ED}"/>
              </a:ext>
            </a:extLst>
          </p:cNvPr>
          <p:cNvSpPr txBox="1">
            <a:spLocks/>
          </p:cNvSpPr>
          <p:nvPr/>
        </p:nvSpPr>
        <p:spPr>
          <a:xfrm>
            <a:off x="787241" y="942287"/>
            <a:ext cx="7569518" cy="1641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"/>
                <a:cs typeface="Arial"/>
              </a:rPr>
              <a:t>Bouan Pâques!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770BD-D266-9D45-AE5F-EF8503782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95663" l="9967" r="93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6644">
            <a:off x="4219797" y="3044074"/>
            <a:ext cx="1915192" cy="3325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4C454-98F6-3044-9E9C-CCDB9C6E0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95663" l="9967" r="93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33437">
            <a:off x="3134492" y="3106963"/>
            <a:ext cx="1915192" cy="3325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CC975-E76D-1F4A-9FAC-D49C85E3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95663" l="9967" r="93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7996">
            <a:off x="2074546" y="3044074"/>
            <a:ext cx="1915192" cy="3325604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6BE635D-0744-C344-8ED4-D1BAC55EE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8578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0"/>
    </mc:Choice>
    <mc:Fallback xmlns="">
      <p:transition spd="slow" advTm="1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27ED6A-5835-954C-B8AD-DD1F3F607A66}"/>
              </a:ext>
            </a:extLst>
          </p:cNvPr>
          <p:cNvGrpSpPr/>
          <p:nvPr/>
        </p:nvGrpSpPr>
        <p:grpSpPr>
          <a:xfrm>
            <a:off x="3197136" y="445206"/>
            <a:ext cx="2624903" cy="1514110"/>
            <a:chOff x="5338978" y="303105"/>
            <a:chExt cx="2624903" cy="1514110"/>
          </a:xfrm>
        </p:grpSpPr>
        <p:sp>
          <p:nvSpPr>
            <p:cNvPr id="15" name="Oval Callout 14"/>
            <p:cNvSpPr/>
            <p:nvPr/>
          </p:nvSpPr>
          <p:spPr>
            <a:xfrm>
              <a:off x="5338978" y="303105"/>
              <a:ext cx="2624903" cy="151411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16" name="Text Box 4"/>
            <p:cNvSpPr txBox="1"/>
            <p:nvPr/>
          </p:nvSpPr>
          <p:spPr>
            <a:xfrm>
              <a:off x="5667395" y="586604"/>
              <a:ext cx="2077198" cy="92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d’charme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3296" y="959560"/>
              <a:ext cx="842220" cy="7859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31703A-39D8-7143-AB38-C32E7E6C9578}"/>
              </a:ext>
            </a:extLst>
          </p:cNvPr>
          <p:cNvGrpSpPr/>
          <p:nvPr/>
        </p:nvGrpSpPr>
        <p:grpSpPr>
          <a:xfrm>
            <a:off x="6163440" y="381119"/>
            <a:ext cx="2793745" cy="1439940"/>
            <a:chOff x="8307602" y="417827"/>
            <a:chExt cx="2793745" cy="1439940"/>
          </a:xfrm>
        </p:grpSpPr>
        <p:sp>
          <p:nvSpPr>
            <p:cNvPr id="25" name="Oval Callout 24"/>
            <p:cNvSpPr/>
            <p:nvPr/>
          </p:nvSpPr>
          <p:spPr>
            <a:xfrm>
              <a:off x="8307602" y="417827"/>
              <a:ext cx="2793745" cy="143994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26" name="Text Box 4"/>
            <p:cNvSpPr txBox="1"/>
            <p:nvPr/>
          </p:nvSpPr>
          <p:spPr>
            <a:xfrm>
              <a:off x="8565297" y="614170"/>
              <a:ext cx="2210810" cy="87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mangnifique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34439" y="975974"/>
              <a:ext cx="800785" cy="764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6E88A-0FB5-724F-AFFA-A692C766A9BE}"/>
              </a:ext>
            </a:extLst>
          </p:cNvPr>
          <p:cNvGrpSpPr/>
          <p:nvPr/>
        </p:nvGrpSpPr>
        <p:grpSpPr>
          <a:xfrm>
            <a:off x="6067966" y="2156511"/>
            <a:ext cx="2978508" cy="1481616"/>
            <a:chOff x="7591966" y="2156511"/>
            <a:chExt cx="2978508" cy="1481616"/>
          </a:xfrm>
        </p:grpSpPr>
        <p:sp>
          <p:nvSpPr>
            <p:cNvPr id="35" name="Oval Callout 34"/>
            <p:cNvSpPr/>
            <p:nvPr/>
          </p:nvSpPr>
          <p:spPr>
            <a:xfrm>
              <a:off x="7591966" y="2156511"/>
              <a:ext cx="2978508" cy="1481616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36" name="Text Box 4"/>
            <p:cNvSpPr txBox="1"/>
            <p:nvPr/>
          </p:nvSpPr>
          <p:spPr>
            <a:xfrm>
              <a:off x="7998421" y="2348034"/>
              <a:ext cx="2169240" cy="9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malheutheuse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1302" y="2741371"/>
              <a:ext cx="879253" cy="7715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DB22A-4579-F946-984B-00ADBE397E79}"/>
              </a:ext>
            </a:extLst>
          </p:cNvPr>
          <p:cNvGrpSpPr/>
          <p:nvPr/>
        </p:nvGrpSpPr>
        <p:grpSpPr>
          <a:xfrm>
            <a:off x="3148726" y="2216931"/>
            <a:ext cx="2665721" cy="1514109"/>
            <a:chOff x="4672725" y="2216930"/>
            <a:chExt cx="2665721" cy="1514109"/>
          </a:xfrm>
        </p:grpSpPr>
        <p:sp>
          <p:nvSpPr>
            <p:cNvPr id="40" name="Oval Callout 39"/>
            <p:cNvSpPr/>
            <p:nvPr/>
          </p:nvSpPr>
          <p:spPr>
            <a:xfrm>
              <a:off x="4672725" y="2216930"/>
              <a:ext cx="2665721" cy="1514109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978837" y="2386075"/>
              <a:ext cx="2109500" cy="9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1486" y="2757259"/>
              <a:ext cx="755262" cy="85218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247449" y="430269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278532" y="4176030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3247299" y="4290277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223912" y="2416486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323B97-5D6E-6245-A7A7-66B4BE7E8F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.6988" end="333.946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3422" y="1037477"/>
            <a:ext cx="498841" cy="4988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855500-8297-B542-8AFC-617B3A1D71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5.2876" end="395.1257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61363" y="1048619"/>
            <a:ext cx="498841" cy="498841"/>
          </a:xfrm>
          <a:prstGeom prst="rect">
            <a:avLst/>
          </a:prstGeom>
        </p:spPr>
      </p:pic>
      <p:pic>
        <p:nvPicPr>
          <p:cNvPr id="2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282545-DCE1-864C-BD7D-47E72893E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36.5518" end="397.697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24464" y="3014037"/>
            <a:ext cx="498841" cy="498841"/>
          </a:xfrm>
          <a:prstGeom prst="rect">
            <a:avLst/>
          </a:prstGeom>
        </p:spPr>
      </p:pic>
      <p:pic>
        <p:nvPicPr>
          <p:cNvPr id="2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207902-26C0-CC4C-8D7B-3D88E0779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92.2122" end="421.864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52945" y="2995989"/>
            <a:ext cx="498841" cy="498841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F25BD2-5B64-DC47-8A01-A29D2AC53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09.4157" end="490.763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06638" y="2971388"/>
            <a:ext cx="498841" cy="498841"/>
          </a:xfrm>
          <a:prstGeom prst="rect">
            <a:avLst/>
          </a:prstGeom>
        </p:spPr>
      </p:pic>
      <p:pic>
        <p:nvPicPr>
          <p:cNvPr id="3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DD535C-06FC-A543-8956-CFDD914E5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37.4085" end="209.564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57006" y="5067470"/>
            <a:ext cx="498841" cy="498841"/>
          </a:xfrm>
          <a:prstGeom prst="rect">
            <a:avLst/>
          </a:prstGeom>
        </p:spPr>
      </p:pic>
      <p:pic>
        <p:nvPicPr>
          <p:cNvPr id="3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72123-183E-6940-8E1A-17299A2B5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95.786" end="404.06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87163" y="5033469"/>
            <a:ext cx="498841" cy="498841"/>
          </a:xfrm>
          <a:prstGeom prst="rect">
            <a:avLst/>
          </a:prstGeom>
        </p:spPr>
      </p:pic>
      <p:pic>
        <p:nvPicPr>
          <p:cNvPr id="6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6A4773-A21C-714D-A7F7-BC39AEC0D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02.6126" end="446.49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76046" y="4873907"/>
            <a:ext cx="498841" cy="49884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D4400D1-CB4C-5441-81DD-4436A2C1170F}"/>
              </a:ext>
            </a:extLst>
          </p:cNvPr>
          <p:cNvGrpSpPr>
            <a:grpSpLocks/>
          </p:cNvGrpSpPr>
          <p:nvPr/>
        </p:nvGrpSpPr>
        <p:grpSpPr bwMode="auto">
          <a:xfrm rot="20806504">
            <a:off x="102868" y="203682"/>
            <a:ext cx="2878471" cy="1716463"/>
            <a:chOff x="330200" y="806450"/>
            <a:chExt cx="8483600" cy="5245100"/>
          </a:xfrm>
        </p:grpSpPr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3EB3B366-D578-0B46-A58B-D7A38F8FE73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EC014257-923E-6940-9666-0B3A00C105FB}"/>
                </a:ext>
              </a:extLst>
            </p:cNvPr>
            <p:cNvSpPr txBox="1"/>
            <p:nvPr/>
          </p:nvSpPr>
          <p:spPr>
            <a:xfrm>
              <a:off x="1196245" y="1834432"/>
              <a:ext cx="7094040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3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3200" dirty="0">
                <a:ea typeface="ＭＳ 明朝"/>
                <a:cs typeface="Times New Roman"/>
              </a:endParaRPr>
            </a:p>
            <a:p>
              <a:pPr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414BBC-C5D3-5242-A67D-69443F447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62.9125" end="267.909"/>
                  <p14:fade out="436.969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 rot="20630162">
            <a:off x="2499667" y="625121"/>
            <a:ext cx="460987" cy="4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8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3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9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3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1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6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5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1485" y="1065552"/>
            <a:ext cx="9305485" cy="1373351"/>
          </a:xfrm>
        </p:spPr>
        <p:txBody>
          <a:bodyPr>
            <a:noAutofit/>
          </a:bodyPr>
          <a:lstStyle/>
          <a:p>
            <a:r>
              <a:rPr lang="en-US" dirty="0" err="1">
                <a:latin typeface="Arial"/>
                <a:cs typeface="Arial"/>
              </a:rPr>
              <a:t>Aniet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j’sommes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à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apprendre</a:t>
            </a:r>
            <a:r>
              <a:rPr lang="en-US" dirty="0">
                <a:latin typeface="Arial"/>
                <a:cs typeface="Arial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917408" y="2438903"/>
            <a:ext cx="7339262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Arial"/>
                <a:cs typeface="Arial"/>
              </a:rPr>
              <a:t>Vocabulary associated with Easter.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Arial"/>
                <a:cs typeface="Arial"/>
              </a:rPr>
              <a:t>To learn a few basic prepositions</a:t>
            </a:r>
          </a:p>
        </p:txBody>
      </p:sp>
    </p:spTree>
    <p:extLst>
      <p:ext uri="{BB962C8B-B14F-4D97-AF65-F5344CB8AC3E}">
        <p14:creationId xmlns:p14="http://schemas.microsoft.com/office/powerpoint/2010/main" val="20235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1"/>
    </mc:Choice>
    <mc:Fallback xmlns="">
      <p:transition spd="slow" advTm="5466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4431" y="1608138"/>
            <a:ext cx="6858000" cy="2387600"/>
          </a:xfrm>
        </p:spPr>
        <p:txBody>
          <a:bodyPr>
            <a:normAutofit/>
          </a:bodyPr>
          <a:lstStyle/>
          <a:p>
            <a:r>
              <a:rPr lang="en-US" sz="9600" dirty="0" err="1">
                <a:latin typeface="Arial"/>
                <a:cs typeface="Arial"/>
              </a:rPr>
              <a:t>Pâques</a:t>
            </a:r>
            <a:endParaRPr lang="en-US" sz="96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82EAD-AA01-7C49-9C7C-F422F95F6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0" y="438579"/>
            <a:ext cx="1332764" cy="1701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4D1EE-51FA-E044-A5FE-F70C2AFF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897" y="260532"/>
            <a:ext cx="1522967" cy="1525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F5A68-D236-8547-94FE-75CE43B5A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6667" l="9910" r="899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72040">
            <a:off x="822840" y="3040730"/>
            <a:ext cx="1788956" cy="2578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7153E-326C-2645-BD90-29D7119B0A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7752" y="4410494"/>
            <a:ext cx="1296677" cy="1972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A701E-7921-2547-8DA9-431EBD682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9" b="95663" l="9967" r="93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21703">
            <a:off x="7155280" y="1823301"/>
            <a:ext cx="1489946" cy="2587193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3B1AEF-B6DF-AD45-8D36-CDD9B68CD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2509" y="3995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5"/>
    </mc:Choice>
    <mc:Fallback xmlns="">
      <p:transition spd="slow" advTm="1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488432" y="4120026"/>
            <a:ext cx="5419250" cy="1617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i="1" dirty="0" err="1">
                <a:latin typeface="Arial"/>
                <a:cs typeface="Arial"/>
              </a:rPr>
              <a:t>eune</a:t>
            </a:r>
            <a:r>
              <a:rPr lang="en-US" sz="8000" i="1" dirty="0">
                <a:latin typeface="Arial"/>
                <a:cs typeface="Arial"/>
              </a:rPr>
              <a:t> </a:t>
            </a:r>
            <a:r>
              <a:rPr lang="en-US" sz="8000" i="1" dirty="0" err="1">
                <a:latin typeface="Arial"/>
                <a:cs typeface="Arial"/>
              </a:rPr>
              <a:t>gâche</a:t>
            </a:r>
            <a:endParaRPr lang="en-US" sz="8000" i="1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BDB99-07E7-E54A-856D-D993A67F7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30" y="466848"/>
            <a:ext cx="3371850" cy="43053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188169-6A16-1242-87AE-70DB02AC2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4"/>
    </mc:Choice>
    <mc:Fallback xmlns="">
      <p:transition spd="slow" advTm="1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685280" y="4401127"/>
            <a:ext cx="8026458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"/>
                <a:cs typeface="Arial"/>
              </a:rPr>
              <a:t>eune</a:t>
            </a:r>
            <a:r>
              <a:rPr lang="en-US" sz="6000" dirty="0">
                <a:latin typeface="Arial"/>
                <a:cs typeface="Arial"/>
              </a:rPr>
              <a:t> </a:t>
            </a:r>
            <a:r>
              <a:rPr lang="en-US" sz="6000" dirty="0" err="1">
                <a:latin typeface="Arial"/>
                <a:cs typeface="Arial"/>
              </a:rPr>
              <a:t>ban’se</a:t>
            </a:r>
            <a:r>
              <a:rPr lang="en-US" sz="6000" dirty="0">
                <a:latin typeface="Arial"/>
                <a:cs typeface="Arial"/>
              </a:rPr>
              <a:t> </a:t>
            </a:r>
            <a:r>
              <a:rPr lang="en-US" sz="6000" dirty="0" err="1">
                <a:latin typeface="Arial"/>
                <a:cs typeface="Arial"/>
              </a:rPr>
              <a:t>crouaîsie</a:t>
            </a:r>
            <a:endParaRPr lang="en-US" sz="60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03EBB-2B5F-144C-BFBE-C119B512C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80" y="794327"/>
            <a:ext cx="3600450" cy="36068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D2F479-5F13-6041-AA76-B8092AAF90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0.68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2"/>
    </mc:Choice>
    <mc:Fallback xmlns="">
      <p:transition spd="slow" advTm="8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446274" y="3769475"/>
            <a:ext cx="541925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 err="1">
                <a:latin typeface="Arial"/>
                <a:cs typeface="Arial"/>
              </a:rPr>
              <a:t>eune</a:t>
            </a:r>
            <a:r>
              <a:rPr lang="en-US" sz="6000" i="1" dirty="0">
                <a:latin typeface="Arial"/>
                <a:cs typeface="Arial"/>
              </a:rPr>
              <a:t> </a:t>
            </a:r>
            <a:r>
              <a:rPr lang="en-US" sz="6000" i="1" dirty="0" err="1">
                <a:latin typeface="Arial"/>
                <a:cs typeface="Arial"/>
              </a:rPr>
              <a:t>crouaix</a:t>
            </a:r>
            <a:endParaRPr lang="en-US" sz="60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BA6D-08CA-1D41-9CCE-A3B393819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383" y="411826"/>
            <a:ext cx="3181350" cy="61341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9953D4-F88C-1543-B547-1F098BB04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939F1E-27BE-B245-AFA3-9D55A545743A}"/>
              </a:ext>
            </a:extLst>
          </p:cNvPr>
          <p:cNvSpPr txBox="1">
            <a:spLocks/>
          </p:cNvSpPr>
          <p:nvPr/>
        </p:nvSpPr>
        <p:spPr>
          <a:xfrm>
            <a:off x="3163898" y="4380263"/>
            <a:ext cx="5419250" cy="1617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>
                <a:latin typeface="Arial"/>
                <a:cs typeface="Arial"/>
              </a:rPr>
              <a:t>un </a:t>
            </a:r>
            <a:r>
              <a:rPr lang="en-US" sz="6000" i="1" dirty="0" err="1">
                <a:latin typeface="Arial"/>
                <a:cs typeface="Arial"/>
              </a:rPr>
              <a:t>pangni</a:t>
            </a:r>
            <a:endParaRPr lang="en-US" sz="6000" i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15131-1F1B-3A4C-A11B-8CBA8D605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20" y="546677"/>
            <a:ext cx="3257550" cy="42037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BB4CEDC-7BF3-5549-BD04-5FFD5311C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3"/>
    </mc:Choice>
    <mc:Fallback xmlns="">
      <p:transition spd="slow" advTm="1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{530BEA5A-345A-8849-8D97-D67E985E332E}tf16401369</Template>
  <TotalTime>9790</TotalTime>
  <Words>155</Words>
  <Application>Microsoft Macintosh PowerPoint</Application>
  <PresentationFormat>On-screen Show (4:3)</PresentationFormat>
  <Paragraphs>60</Paragraphs>
  <Slides>22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MontessoriScript</vt:lpstr>
      <vt:lpstr>Museo 300 Regular</vt:lpstr>
      <vt:lpstr>Office Theme</vt:lpstr>
      <vt:lpstr>Lé deuxième nivé Lé deuxième tèrme</vt:lpstr>
      <vt:lpstr>PowerPoint Presentation</vt:lpstr>
      <vt:lpstr>PowerPoint Presentation</vt:lpstr>
      <vt:lpstr>Aniet, j’sommes à apprendre…</vt:lpstr>
      <vt:lpstr>Pâques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 Term 1</dc:title>
  <dc:creator>Microsoft Office User</dc:creator>
  <cp:lastModifiedBy>Charlie Le Maistre</cp:lastModifiedBy>
  <cp:revision>268</cp:revision>
  <dcterms:created xsi:type="dcterms:W3CDTF">2018-05-16T09:05:51Z</dcterms:created>
  <dcterms:modified xsi:type="dcterms:W3CDTF">2020-06-29T15:09:10Z</dcterms:modified>
</cp:coreProperties>
</file>