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4"/>
  </p:notesMasterIdLst>
  <p:sldIdLst>
    <p:sldId id="259" r:id="rId2"/>
    <p:sldId id="28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40FF"/>
    <a:srgbClr val="FFD579"/>
    <a:srgbClr val="D883FF"/>
    <a:srgbClr val="FF26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EAAC-CAF7-6C4E-915F-2A7B0A7952DD}" type="datetimeFigureOut">
              <a:rPr lang="en-US" smtClean="0"/>
              <a:t>3/28/18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B512-C87D-7C4F-837A-3B95C69EC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5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5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67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5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1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6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3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audio" Target="../media/media15.m4a"/><Relationship Id="rId3" Type="http://schemas.microsoft.com/office/2007/relationships/media" Target="../media/media4.m4a"/><Relationship Id="rId21" Type="http://schemas.microsoft.com/office/2007/relationships/media" Target="../media/media13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microsoft.com/office/2007/relationships/media" Target="../media/media15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29" Type="http://schemas.openxmlformats.org/officeDocument/2006/relationships/image" Target="../media/image3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audio" Target="../media/media14.m4a"/><Relationship Id="rId5" Type="http://schemas.microsoft.com/office/2007/relationships/media" Target="../media/media5.m4a"/><Relationship Id="rId15" Type="http://schemas.microsoft.com/office/2007/relationships/media" Target="../media/media10.m4a"/><Relationship Id="rId23" Type="http://schemas.microsoft.com/office/2007/relationships/media" Target="../media/media14.m4a"/><Relationship Id="rId28" Type="http://schemas.openxmlformats.org/officeDocument/2006/relationships/image" Target="../media/image4.png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audio" Target="../media/media13.m4a"/><Relationship Id="rId27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2733" y="4226623"/>
            <a:ext cx="6170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rial" charset="0"/>
                <a:ea typeface="Arial" charset="0"/>
                <a:cs typeface="Arial" charset="0"/>
              </a:rPr>
              <a:t>Jé d’meuthe en Jèrri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36522" y="5366096"/>
            <a:ext cx="3682825" cy="51734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3000" dirty="0">
                <a:latin typeface="Arial" charset="0"/>
                <a:ea typeface="Arial" charset="0"/>
                <a:cs typeface="Arial" charset="0"/>
              </a:rPr>
              <a:t>I live in Jersey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Jé d'meuthe en Jèrr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000" y="4219250"/>
            <a:ext cx="869147" cy="8691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25FB50-39A7-0346-A02F-2194BE70F2A4}"/>
              </a:ext>
            </a:extLst>
          </p:cNvPr>
          <p:cNvSpPr txBox="1"/>
          <p:nvPr/>
        </p:nvSpPr>
        <p:spPr>
          <a:xfrm>
            <a:off x="885532" y="714375"/>
            <a:ext cx="7825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 err="1">
                <a:latin typeface="Arial" charset="0"/>
                <a:ea typeface="Arial" charset="0"/>
                <a:cs typeface="Arial" charset="0"/>
              </a:rPr>
              <a:t>Où’est</a:t>
            </a:r>
            <a:r>
              <a:rPr lang="en-GB" sz="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5000" dirty="0" err="1">
                <a:latin typeface="Arial" charset="0"/>
                <a:ea typeface="Arial" charset="0"/>
                <a:cs typeface="Arial" charset="0"/>
              </a:rPr>
              <a:t>qu’tu</a:t>
            </a:r>
            <a:r>
              <a:rPr lang="en-GB" sz="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5000" dirty="0" err="1">
                <a:latin typeface="Arial" charset="0"/>
                <a:ea typeface="Arial" charset="0"/>
                <a:cs typeface="Arial" charset="0"/>
              </a:rPr>
              <a:t>d’meuthes</a:t>
            </a:r>
            <a:r>
              <a:rPr lang="en-GB" sz="5000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48FABBC-0224-9749-8C75-EB3F1D41E296}"/>
              </a:ext>
            </a:extLst>
          </p:cNvPr>
          <p:cNvSpPr txBox="1">
            <a:spLocks/>
          </p:cNvSpPr>
          <p:nvPr/>
        </p:nvSpPr>
        <p:spPr>
          <a:xfrm>
            <a:off x="3039184" y="1938494"/>
            <a:ext cx="5082131" cy="51734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3000" dirty="0">
                <a:latin typeface="Arial" charset="0"/>
                <a:ea typeface="Arial" charset="0"/>
                <a:cs typeface="Arial" charset="0"/>
              </a:rPr>
              <a:t>Where do you live?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Où' est qu' tu d'meuthe?.m4a">
            <a:hlinkClick r:id="" action="ppaction://media"/>
            <a:extLst>
              <a:ext uri="{FF2B5EF4-FFF2-40B4-BE49-F238E27FC236}">
                <a16:creationId xmlns:a16="http://schemas.microsoft.com/office/drawing/2014/main" id="{6203B8DC-52C3-0E4B-9E6B-902841A0A6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0200" y="7388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0664" y="1109545"/>
            <a:ext cx="7559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rial" charset="0"/>
                <a:ea typeface="Arial" charset="0"/>
                <a:cs typeface="Arial" charset="0"/>
              </a:rPr>
              <a:t>Jé d’meuthe à Ste Mathie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444675" y="2189829"/>
            <a:ext cx="4337824" cy="73997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I live in St Mary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4" y="2252546"/>
            <a:ext cx="6948021" cy="4404732"/>
          </a:xfrm>
        </p:spPr>
      </p:pic>
      <p:pic>
        <p:nvPicPr>
          <p:cNvPr id="19" name="Grouvill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146800" y="4975157"/>
            <a:ext cx="236187" cy="23618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St Brélade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533888" y="5463917"/>
            <a:ext cx="232285" cy="23228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2" name="St Cliément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269568" y="5912228"/>
            <a:ext cx="238714" cy="23871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3" name="St Hélyi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63046" y="5100452"/>
            <a:ext cx="234113" cy="23411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4" name="St Jean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8257" y="2811155"/>
            <a:ext cx="237307" cy="23730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5" name="St Louothains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71536" y="4391412"/>
            <a:ext cx="234027" cy="23402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6" name="St Martîn.m4a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320433" y="3660361"/>
            <a:ext cx="234746" cy="2347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7" name="Ste Mathie.m4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829625" y="3382451"/>
            <a:ext cx="234209" cy="23420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9" name="St Ouën.m4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282700" y="3048462"/>
            <a:ext cx="245570" cy="24557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" name="St Saûveur.m4a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482729" y="4363990"/>
            <a:ext cx="235240" cy="23524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St Pièrre.m4a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433333" y="4155352"/>
            <a:ext cx="236059" cy="23605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3" name="La Trinneté.m4a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035514" y="3345463"/>
            <a:ext cx="232772" cy="23277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Jé d'meuthe à Ste Mathie.m4a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543648" y="2846090"/>
            <a:ext cx="1096834" cy="10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6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6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8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8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{F0175E75-D829-7E43-B056-F8D17EAC7734}tf10001061</Template>
  <TotalTime>17972</TotalTime>
  <Words>13</Words>
  <Application>Microsoft Macintosh PowerPoint</Application>
  <PresentationFormat>Widescreen</PresentationFormat>
  <Paragraphs>6</Paragraphs>
  <Slides>2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Jèrriais</dc:title>
  <dc:creator>Microsoft Office User</dc:creator>
  <cp:lastModifiedBy>Microsoft Office User</cp:lastModifiedBy>
  <cp:revision>235</cp:revision>
  <dcterms:created xsi:type="dcterms:W3CDTF">2017-03-10T12:08:40Z</dcterms:created>
  <dcterms:modified xsi:type="dcterms:W3CDTF">2018-03-28T15:02:43Z</dcterms:modified>
</cp:coreProperties>
</file>