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8" r:id="rId2"/>
    <p:sldId id="272" r:id="rId3"/>
    <p:sldId id="271" r:id="rId4"/>
    <p:sldId id="259" r:id="rId5"/>
    <p:sldId id="260" r:id="rId6"/>
    <p:sldId id="261" r:id="rId7"/>
    <p:sldId id="262" r:id="rId8"/>
    <p:sldId id="263" r:id="rId9"/>
    <p:sldId id="264" r:id="rId10"/>
    <p:sldId id="280" r:id="rId11"/>
    <p:sldId id="380" r:id="rId12"/>
    <p:sldId id="278" r:id="rId13"/>
    <p:sldId id="279" r:id="rId14"/>
    <p:sldId id="265" r:id="rId15"/>
    <p:sldId id="277" r:id="rId16"/>
    <p:sldId id="276" r:id="rId17"/>
    <p:sldId id="382" r:id="rId18"/>
    <p:sldId id="381" r:id="rId19"/>
    <p:sldId id="383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42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14711"/>
    <p:restoredTop sz="92683"/>
  </p:normalViewPr>
  <p:slideViewPr>
    <p:cSldViewPr snapToGrid="0" snapToObjects="1">
      <p:cViewPr varScale="1">
        <p:scale>
          <a:sx n="119" d="100"/>
          <a:sy n="119" d="100"/>
        </p:scale>
        <p:origin x="233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F04E33-4B35-3E4B-AA97-AB7E6BFF4D90}" type="datetimeFigureOut">
              <a:rPr lang="en-US" smtClean="0"/>
              <a:t>6/9/20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22163-C998-9D4F-84F6-8BF69433B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17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888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49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12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15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757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88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2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33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0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474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EC6B7-D62C-F749-B9B3-41004F69678A}" type="datetimeFigureOut">
              <a:rPr lang="en-US" smtClean="0"/>
              <a:t>6/9/20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98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4221"/>
            </a:gs>
            <a:gs pos="100000">
              <a:schemeClr val="accent6">
                <a:lumMod val="60000"/>
                <a:lumOff val="40000"/>
              </a:schemeClr>
            </a:gs>
            <a:gs pos="47000">
              <a:srgbClr val="FF66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EC6B7-D62C-F749-B9B3-41004F69678A}" type="datetimeFigureOut">
              <a:rPr lang="en-US" smtClean="0"/>
              <a:t>6/9/20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B068E-5494-9246-A564-FA55D19BC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416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0.m4a"/><Relationship Id="rId7" Type="http://schemas.openxmlformats.org/officeDocument/2006/relationships/image" Target="../media/image1.emf"/><Relationship Id="rId2" Type="http://schemas.microsoft.com/office/2007/relationships/media" Target="../media/media10.m4a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.png"/><Relationship Id="rId5" Type="http://schemas.openxmlformats.org/officeDocument/2006/relationships/audio" Target="../media/media11.m4a"/><Relationship Id="rId10" Type="http://schemas.microsoft.com/office/2007/relationships/hdphoto" Target="../media/hdphoto6.wdp"/><Relationship Id="rId4" Type="http://schemas.microsoft.com/office/2007/relationships/media" Target="../media/media11.m4a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emf"/><Relationship Id="rId9" Type="http://schemas.openxmlformats.org/officeDocument/2006/relationships/image" Target="../media/image15.png"/><Relationship Id="rId1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3.pn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3.png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3.png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3.png"/><Relationship Id="rId2" Type="http://schemas.microsoft.com/office/2007/relationships/media" Target="../media/media16.m4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5.m4a"/><Relationship Id="rId7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media6.m4a"/><Relationship Id="rId7" Type="http://schemas.openxmlformats.org/officeDocument/2006/relationships/image" Target="../media/image5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media7.m4a"/><Relationship Id="rId7" Type="http://schemas.openxmlformats.org/officeDocument/2006/relationships/image" Target="../media/image6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media8.m4a"/><Relationship Id="rId7" Type="http://schemas.openxmlformats.org/officeDocument/2006/relationships/image" Target="../media/image7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media9.m4a"/><Relationship Id="rId7" Type="http://schemas.openxmlformats.org/officeDocument/2006/relationships/image" Target="../media/image8.pn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0" y="5615594"/>
            <a:ext cx="1439783" cy="10341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06507" y="2136631"/>
            <a:ext cx="63907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Museo 300 Regular"/>
              </a:rPr>
              <a:t>Bouônjour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A7C59AE-ABD9-DF41-B943-3B59062C0B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302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2"/>
    </mc:Choice>
    <mc:Fallback xmlns="">
      <p:transition spd="slow" advTm="6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0" y="5615594"/>
            <a:ext cx="1439783" cy="103417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69115" y="669282"/>
            <a:ext cx="8056688" cy="4738130"/>
            <a:chOff x="669115" y="669282"/>
            <a:chExt cx="8056688" cy="4738130"/>
          </a:xfrm>
        </p:grpSpPr>
        <p:grpSp>
          <p:nvGrpSpPr>
            <p:cNvPr id="2" name="Group 1"/>
            <p:cNvGrpSpPr/>
            <p:nvPr/>
          </p:nvGrpSpPr>
          <p:grpSpPr>
            <a:xfrm>
              <a:off x="669115" y="669282"/>
              <a:ext cx="8056688" cy="4738130"/>
              <a:chOff x="330200" y="806450"/>
              <a:chExt cx="8483600" cy="5245100"/>
            </a:xfrm>
          </p:grpSpPr>
          <p:sp>
            <p:nvSpPr>
              <p:cNvPr id="9" name="Oval Callout 8"/>
              <p:cNvSpPr/>
              <p:nvPr/>
            </p:nvSpPr>
            <p:spPr>
              <a:xfrm>
                <a:off x="330200" y="806450"/>
                <a:ext cx="8483600" cy="5245100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GB" sz="9000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10" name="Text Box 4"/>
              <p:cNvSpPr txBox="1"/>
              <p:nvPr/>
            </p:nvSpPr>
            <p:spPr>
              <a:xfrm>
                <a:off x="1313468" y="1185094"/>
                <a:ext cx="6713437" cy="31877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="" xmlns:ma14="http://schemas.microsoft.com/office/mac/drawingml/2011/main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GB" sz="7200" dirty="0" err="1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J’sis</a:t>
                </a:r>
                <a:r>
                  <a:rPr lang="en-GB" sz="7200" dirty="0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 </a:t>
                </a:r>
                <a:r>
                  <a:rPr lang="en-GB" sz="7200" dirty="0" err="1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lâssé</a:t>
                </a:r>
                <a:endParaRPr lang="en-GB" sz="7200" dirty="0">
                  <a:solidFill>
                    <a:srgbClr val="000000"/>
                  </a:solidFill>
                  <a:effectLst/>
                  <a:latin typeface="Museo 300 Regular"/>
                  <a:ea typeface="ＭＳ 明朝"/>
                  <a:cs typeface="Times New Roman"/>
                </a:endParaRPr>
              </a:p>
              <a:p>
                <a:pPr>
                  <a:spcAft>
                    <a:spcPts val="0"/>
                  </a:spcAft>
                </a:pPr>
                <a:r>
                  <a:rPr lang="en-GB" sz="1200" dirty="0">
                    <a:effectLst/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261" l="2679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65211" y="2856255"/>
              <a:ext cx="1885977" cy="1936494"/>
            </a:xfrm>
            <a:prstGeom prst="rect">
              <a:avLst/>
            </a:prstGeom>
          </p:spPr>
        </p:pic>
      </p:grpSp>
      <p:pic>
        <p:nvPicPr>
          <p:cNvPr id="4" name="J'sis lâssé.m4a">
            <a:hlinkClick r:id="" action="ppaction://media"/>
            <a:extLst>
              <a:ext uri="{FF2B5EF4-FFF2-40B4-BE49-F238E27FC236}">
                <a16:creationId xmlns:a16="http://schemas.microsoft.com/office/drawing/2014/main" id="{F253882C-359F-3041-9E0A-4F6F33E85D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80252" y="262882"/>
            <a:ext cx="812800" cy="8128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14F2501-0AF4-694A-B4F1-E14987EC715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84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0"/>
    </mc:Choice>
    <mc:Fallback xmlns="">
      <p:transition spd="slow" advTm="5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FD3A3C-1E92-A84F-86AA-4E0311A16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9146" y="5844378"/>
            <a:ext cx="1121433" cy="84058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F0C8598-AF35-CE48-88EF-D8D3F84A7A56}"/>
              </a:ext>
            </a:extLst>
          </p:cNvPr>
          <p:cNvSpPr/>
          <p:nvPr/>
        </p:nvSpPr>
        <p:spPr>
          <a:xfrm>
            <a:off x="15384" y="3112857"/>
            <a:ext cx="4572000" cy="12743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700" dirty="0" err="1">
                <a:solidFill>
                  <a:srgbClr val="000000"/>
                </a:solidFill>
                <a:latin typeface="MontessoriScript" pitchFamily="2" charset="0"/>
              </a:rPr>
              <a:t>J’sis</a:t>
            </a:r>
            <a:r>
              <a:rPr lang="en-GB" sz="2700" dirty="0">
                <a:solidFill>
                  <a:srgbClr val="000000"/>
                </a:solidFill>
                <a:latin typeface="MontessoriScript" pitchFamily="2" charset="0"/>
              </a:rPr>
              <a:t> </a:t>
            </a:r>
            <a:r>
              <a:rPr lang="en-GB" sz="2700" dirty="0" err="1">
                <a:solidFill>
                  <a:srgbClr val="000000"/>
                </a:solidFill>
                <a:latin typeface="MontessoriScript" pitchFamily="2" charset="0"/>
              </a:rPr>
              <a:t>malheuth</a:t>
            </a:r>
            <a:r>
              <a:rPr lang="en-GB" sz="2700" dirty="0" err="1">
                <a:solidFill>
                  <a:srgbClr val="0076BA"/>
                </a:solidFill>
                <a:latin typeface="MontessoriScript" pitchFamily="2" charset="0"/>
              </a:rPr>
              <a:t>eux</a:t>
            </a:r>
            <a:r>
              <a:rPr lang="en-GB" sz="2700" dirty="0">
                <a:solidFill>
                  <a:srgbClr val="000000"/>
                </a:solidFill>
                <a:latin typeface="MontessoriScript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GB" sz="2700" dirty="0" err="1">
                <a:solidFill>
                  <a:srgbClr val="000000"/>
                </a:solidFill>
                <a:latin typeface="MontessoriScript" pitchFamily="2" charset="0"/>
              </a:rPr>
              <a:t>J’sis</a:t>
            </a:r>
            <a:r>
              <a:rPr lang="en-GB" sz="2700" dirty="0">
                <a:solidFill>
                  <a:srgbClr val="000000"/>
                </a:solidFill>
                <a:latin typeface="MontessoriScript" pitchFamily="2" charset="0"/>
              </a:rPr>
              <a:t> </a:t>
            </a:r>
            <a:r>
              <a:rPr lang="en-GB" sz="2700" dirty="0" err="1">
                <a:solidFill>
                  <a:srgbClr val="000000"/>
                </a:solidFill>
                <a:latin typeface="MontessoriScript" pitchFamily="2" charset="0"/>
              </a:rPr>
              <a:t>malheuth</a:t>
            </a:r>
            <a:r>
              <a:rPr lang="en-GB" sz="2700" dirty="0" err="1">
                <a:solidFill>
                  <a:srgbClr val="CB297B"/>
                </a:solidFill>
                <a:latin typeface="MontessoriScript" pitchFamily="2" charset="0"/>
              </a:rPr>
              <a:t>euse</a:t>
            </a:r>
            <a:r>
              <a:rPr lang="en-GB" sz="2700" dirty="0">
                <a:solidFill>
                  <a:srgbClr val="000000"/>
                </a:solidFill>
                <a:latin typeface="MontessoriScript" pitchFamily="2" charset="0"/>
              </a:rPr>
              <a:t>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54A9EBB-BB4F-4543-B2DF-4E2B238712C7}"/>
              </a:ext>
            </a:extLst>
          </p:cNvPr>
          <p:cNvSpPr txBox="1">
            <a:spLocks/>
          </p:cNvSpPr>
          <p:nvPr/>
        </p:nvSpPr>
        <p:spPr>
          <a:xfrm>
            <a:off x="294774" y="1031211"/>
            <a:ext cx="5901489" cy="103853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25" dirty="0">
                <a:latin typeface="MontessoriScript" pitchFamily="2" charset="0"/>
              </a:rPr>
              <a:t>Comment </a:t>
            </a:r>
            <a:r>
              <a:rPr lang="en-US" sz="5625" dirty="0" err="1">
                <a:latin typeface="MontessoriScript" pitchFamily="2" charset="0"/>
              </a:rPr>
              <a:t>qu’tu’es</a:t>
            </a:r>
            <a:r>
              <a:rPr lang="en-US" sz="5625" dirty="0">
                <a:latin typeface="MontessoriScript" pitchFamily="2" charset="0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1AC202-F097-A349-A7DE-75507D95E2D1}"/>
              </a:ext>
            </a:extLst>
          </p:cNvPr>
          <p:cNvSpPr/>
          <p:nvPr/>
        </p:nvSpPr>
        <p:spPr>
          <a:xfrm>
            <a:off x="264695" y="1917008"/>
            <a:ext cx="4042610" cy="1274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700" dirty="0" err="1">
                <a:solidFill>
                  <a:srgbClr val="000000"/>
                </a:solidFill>
                <a:latin typeface="MontessoriScript" pitchFamily="2" charset="0"/>
              </a:rPr>
              <a:t>J’sis</a:t>
            </a:r>
            <a:r>
              <a:rPr lang="en-GB" sz="2700" dirty="0">
                <a:solidFill>
                  <a:srgbClr val="000000"/>
                </a:solidFill>
                <a:latin typeface="MontessoriScript" pitchFamily="2" charset="0"/>
              </a:rPr>
              <a:t> </a:t>
            </a:r>
            <a:r>
              <a:rPr lang="en-GB" sz="2700" dirty="0" err="1">
                <a:solidFill>
                  <a:srgbClr val="000000"/>
                </a:solidFill>
                <a:latin typeface="MontessoriScript" pitchFamily="2" charset="0"/>
              </a:rPr>
              <a:t>d’charme</a:t>
            </a:r>
            <a:r>
              <a:rPr lang="en-GB" sz="2700" dirty="0">
                <a:solidFill>
                  <a:srgbClr val="000000"/>
                </a:solidFill>
                <a:latin typeface="MontessoriScript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GB" sz="2700" dirty="0" err="1">
                <a:solidFill>
                  <a:srgbClr val="000000"/>
                </a:solidFill>
                <a:latin typeface="MontessoriScript" pitchFamily="2" charset="0"/>
              </a:rPr>
              <a:t>Pon</a:t>
            </a:r>
            <a:r>
              <a:rPr lang="en-GB" sz="2700" dirty="0">
                <a:solidFill>
                  <a:srgbClr val="000000"/>
                </a:solidFill>
                <a:latin typeface="MontessoriScript" pitchFamily="2" charset="0"/>
              </a:rPr>
              <a:t> trop mal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81A198-BCC4-164D-9D6D-238FC129DABB}"/>
              </a:ext>
            </a:extLst>
          </p:cNvPr>
          <p:cNvSpPr/>
          <p:nvPr/>
        </p:nvSpPr>
        <p:spPr>
          <a:xfrm>
            <a:off x="4145431" y="1917008"/>
            <a:ext cx="4042610" cy="3144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700" dirty="0" err="1">
                <a:solidFill>
                  <a:srgbClr val="000000"/>
                </a:solidFill>
                <a:latin typeface="MontessoriScript" pitchFamily="2" charset="0"/>
              </a:rPr>
              <a:t>J’sis</a:t>
            </a:r>
            <a:r>
              <a:rPr lang="en-GB" sz="2700" dirty="0">
                <a:solidFill>
                  <a:srgbClr val="000000"/>
                </a:solidFill>
                <a:latin typeface="MontessoriScript" pitchFamily="2" charset="0"/>
              </a:rPr>
              <a:t> </a:t>
            </a:r>
            <a:r>
              <a:rPr lang="en-GB" sz="2700" dirty="0" err="1">
                <a:solidFill>
                  <a:srgbClr val="000000"/>
                </a:solidFill>
                <a:latin typeface="MontessoriScript" pitchFamily="2" charset="0"/>
              </a:rPr>
              <a:t>mangnifique</a:t>
            </a:r>
            <a:r>
              <a:rPr lang="en-GB" sz="2700" dirty="0">
                <a:solidFill>
                  <a:srgbClr val="000000"/>
                </a:solidFill>
                <a:latin typeface="MontessoriScript" pitchFamily="2" charset="0"/>
              </a:rPr>
              <a:t>! </a:t>
            </a:r>
          </a:p>
          <a:p>
            <a:pPr algn="ctr">
              <a:lnSpc>
                <a:spcPct val="150000"/>
              </a:lnSpc>
            </a:pPr>
            <a:r>
              <a:rPr lang="en-GB" sz="2700" dirty="0" err="1">
                <a:solidFill>
                  <a:srgbClr val="000000"/>
                </a:solidFill>
                <a:latin typeface="MontessoriScript" pitchFamily="2" charset="0"/>
              </a:rPr>
              <a:t>J’sis</a:t>
            </a:r>
            <a:r>
              <a:rPr lang="en-GB" sz="2700" dirty="0">
                <a:solidFill>
                  <a:srgbClr val="000000"/>
                </a:solidFill>
                <a:latin typeface="MontessoriScript" pitchFamily="2" charset="0"/>
              </a:rPr>
              <a:t> </a:t>
            </a:r>
            <a:r>
              <a:rPr lang="en-GB" sz="2700" dirty="0" err="1">
                <a:solidFill>
                  <a:srgbClr val="000000"/>
                </a:solidFill>
                <a:latin typeface="MontessoriScript" pitchFamily="2" charset="0"/>
              </a:rPr>
              <a:t>lâssé</a:t>
            </a:r>
            <a:r>
              <a:rPr lang="en-GB" sz="2700" dirty="0">
                <a:solidFill>
                  <a:srgbClr val="000000"/>
                </a:solidFill>
                <a:latin typeface="MontessoriScript" pitchFamily="2" charset="0"/>
              </a:rPr>
              <a:t>(e) </a:t>
            </a:r>
          </a:p>
          <a:p>
            <a:pPr algn="ctr">
              <a:lnSpc>
                <a:spcPct val="150000"/>
              </a:lnSpc>
            </a:pPr>
            <a:r>
              <a:rPr lang="en-GB" sz="2700" dirty="0" err="1">
                <a:solidFill>
                  <a:srgbClr val="000000"/>
                </a:solidFill>
                <a:latin typeface="MontessoriScript" pitchFamily="2" charset="0"/>
              </a:rPr>
              <a:t>J’sis</a:t>
            </a:r>
            <a:r>
              <a:rPr lang="en-GB" sz="2700" dirty="0">
                <a:solidFill>
                  <a:srgbClr val="000000"/>
                </a:solidFill>
                <a:latin typeface="MontessoriScript" pitchFamily="2" charset="0"/>
              </a:rPr>
              <a:t> triste </a:t>
            </a:r>
          </a:p>
          <a:p>
            <a:pPr algn="ctr">
              <a:lnSpc>
                <a:spcPct val="150000"/>
              </a:lnSpc>
            </a:pPr>
            <a:r>
              <a:rPr lang="en-GB" sz="2700" dirty="0" err="1">
                <a:solidFill>
                  <a:srgbClr val="000000"/>
                </a:solidFill>
                <a:latin typeface="MontessoriScript" pitchFamily="2" charset="0"/>
              </a:rPr>
              <a:t>J’sis</a:t>
            </a:r>
            <a:r>
              <a:rPr lang="en-GB" sz="2700" dirty="0">
                <a:solidFill>
                  <a:srgbClr val="000000"/>
                </a:solidFill>
                <a:latin typeface="MontessoriScript" pitchFamily="2" charset="0"/>
              </a:rPr>
              <a:t> </a:t>
            </a:r>
            <a:r>
              <a:rPr lang="en-GB" sz="2700" dirty="0" err="1">
                <a:solidFill>
                  <a:srgbClr val="000000"/>
                </a:solidFill>
                <a:latin typeface="MontessoriScript" pitchFamily="2" charset="0"/>
              </a:rPr>
              <a:t>mârri</a:t>
            </a:r>
            <a:r>
              <a:rPr lang="en-GB" sz="2700" dirty="0">
                <a:solidFill>
                  <a:srgbClr val="000000"/>
                </a:solidFill>
                <a:latin typeface="MontessoriScript" pitchFamily="2" charset="0"/>
              </a:rPr>
              <a:t>(e) </a:t>
            </a:r>
          </a:p>
          <a:p>
            <a:pPr algn="ctr">
              <a:lnSpc>
                <a:spcPct val="150000"/>
              </a:lnSpc>
            </a:pPr>
            <a:endParaRPr lang="en-GB" sz="2700" dirty="0">
              <a:solidFill>
                <a:srgbClr val="000000"/>
              </a:solidFill>
              <a:latin typeface="MontessoriScript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495670-1B4C-D94C-9633-FB5E0A6F32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495" y="2069749"/>
            <a:ext cx="395898" cy="392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193B9F-D82A-3945-A1A0-E236621DAC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0513" y="2675972"/>
            <a:ext cx="419861" cy="4133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8D1940-0BC8-BD4C-9983-3BE6A93DA4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1330" y="3209008"/>
            <a:ext cx="441679" cy="5389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38053B-435C-CD44-9D4D-480BF5D9A6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1330" y="3810204"/>
            <a:ext cx="451248" cy="5339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DD971BA-F614-6A4B-9DA0-44972194C8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2290" y="2039153"/>
            <a:ext cx="437059" cy="4234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04A9B7-0400-6A47-9161-C83C03BDD2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58813" y="2657298"/>
            <a:ext cx="428376" cy="4250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B028F08-7461-5E40-B143-C6BA814AB5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57248" y="3298551"/>
            <a:ext cx="426844" cy="4138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499A193-1E14-3947-9FDE-8AFC52D5B6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57248" y="3928533"/>
            <a:ext cx="479933" cy="46868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6216550-90EA-8545-B775-4680ADA59B61}"/>
              </a:ext>
            </a:extLst>
          </p:cNvPr>
          <p:cNvSpPr/>
          <p:nvPr/>
        </p:nvSpPr>
        <p:spPr>
          <a:xfrm>
            <a:off x="2055592" y="4612726"/>
            <a:ext cx="3899981" cy="1274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700" dirty="0">
                <a:solidFill>
                  <a:srgbClr val="000000"/>
                </a:solidFill>
                <a:latin typeface="MontessoriScript" pitchFamily="2" charset="0"/>
              </a:rPr>
              <a:t>I’ </a:t>
            </a:r>
            <a:r>
              <a:rPr lang="en-GB" sz="2700" dirty="0" err="1">
                <a:solidFill>
                  <a:srgbClr val="000000"/>
                </a:solidFill>
                <a:latin typeface="MontessoriScript" pitchFamily="2" charset="0"/>
              </a:rPr>
              <a:t>n’faut</a:t>
            </a:r>
            <a:r>
              <a:rPr lang="en-GB" sz="2700" dirty="0">
                <a:solidFill>
                  <a:srgbClr val="000000"/>
                </a:solidFill>
                <a:latin typeface="MontessoriScript" pitchFamily="2" charset="0"/>
              </a:rPr>
              <a:t> </a:t>
            </a:r>
            <a:r>
              <a:rPr lang="en-GB" sz="2700" dirty="0" err="1">
                <a:solidFill>
                  <a:srgbClr val="000000"/>
                </a:solidFill>
                <a:latin typeface="MontessoriScript" pitchFamily="2" charset="0"/>
              </a:rPr>
              <a:t>pon</a:t>
            </a:r>
            <a:r>
              <a:rPr lang="en-GB" sz="2700" dirty="0">
                <a:solidFill>
                  <a:srgbClr val="000000"/>
                </a:solidFill>
                <a:latin typeface="MontessoriScript" pitchFamily="2" charset="0"/>
              </a:rPr>
              <a:t> </a:t>
            </a:r>
            <a:r>
              <a:rPr lang="en-GB" sz="2700" dirty="0" err="1">
                <a:solidFill>
                  <a:srgbClr val="000000"/>
                </a:solidFill>
                <a:latin typeface="MontessoriScript" pitchFamily="2" charset="0"/>
              </a:rPr>
              <a:t>s’pliaindre</a:t>
            </a:r>
            <a:endParaRPr lang="en-GB" sz="2700" dirty="0">
              <a:solidFill>
                <a:srgbClr val="000000"/>
              </a:solidFill>
              <a:latin typeface="MontessoriScript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GB" sz="2700" dirty="0" err="1">
                <a:solidFill>
                  <a:srgbClr val="000000"/>
                </a:solidFill>
                <a:latin typeface="MontessoriScript" pitchFamily="2" charset="0"/>
              </a:rPr>
              <a:t>Comme</a:t>
            </a:r>
            <a:r>
              <a:rPr lang="en-GB" sz="2700" dirty="0">
                <a:solidFill>
                  <a:srgbClr val="000000"/>
                </a:solidFill>
                <a:latin typeface="MontessoriScript" pitchFamily="2" charset="0"/>
              </a:rPr>
              <a:t> </a:t>
            </a:r>
            <a:r>
              <a:rPr lang="en-GB" sz="2700" dirty="0" err="1">
                <a:solidFill>
                  <a:srgbClr val="000000"/>
                </a:solidFill>
                <a:latin typeface="MontessoriScript" pitchFamily="2" charset="0"/>
              </a:rPr>
              <a:t>lé</a:t>
            </a:r>
            <a:r>
              <a:rPr lang="en-GB" sz="2700" dirty="0">
                <a:solidFill>
                  <a:srgbClr val="000000"/>
                </a:solidFill>
                <a:latin typeface="MontessoriScript" pitchFamily="2" charset="0"/>
              </a:rPr>
              <a:t> temps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294A97C-F186-9146-A077-859D4B166D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4320" y="4739977"/>
            <a:ext cx="432561" cy="4258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37FA95-A2E6-AD4D-9AA2-5D1CFA6F5A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1805" y="5428713"/>
            <a:ext cx="432561" cy="4291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60EE71D-0806-0948-84D1-843BDA47ED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07195" y="5428713"/>
            <a:ext cx="468695" cy="44672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B45A090-70BE-A34C-9796-83B103B986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36"/>
    </mc:Choice>
    <mc:Fallback xmlns="">
      <p:transition spd="slow" advTm="26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0" y="5615594"/>
            <a:ext cx="1439783" cy="103417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53099" y="305799"/>
            <a:ext cx="8136151" cy="5276676"/>
            <a:chOff x="453099" y="305799"/>
            <a:chExt cx="8136151" cy="5276676"/>
          </a:xfrm>
        </p:grpSpPr>
        <p:sp>
          <p:nvSpPr>
            <p:cNvPr id="11" name="Oval Callout 10"/>
            <p:cNvSpPr/>
            <p:nvPr/>
          </p:nvSpPr>
          <p:spPr>
            <a:xfrm>
              <a:off x="453099" y="305799"/>
              <a:ext cx="8136151" cy="5276676"/>
            </a:xfrm>
            <a:prstGeom prst="wedgeEllipseCallout">
              <a:avLst>
                <a:gd name="adj1" fmla="val -49494"/>
                <a:gd name="adj2" fmla="val 44585"/>
              </a:avLst>
            </a:prstGeom>
            <a:solidFill>
              <a:schemeClr val="accent6"/>
            </a:solidFill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GB" sz="9000">
                  <a:solidFill>
                    <a:srgbClr val="000000"/>
                  </a:solidFill>
                  <a:effectLst/>
                  <a:latin typeface="Museo 300 Regular"/>
                  <a:ea typeface="ＭＳ 明朝"/>
                  <a:cs typeface="Times New Roman"/>
                </a:rPr>
                <a:t> </a:t>
              </a:r>
              <a:endParaRPr lang="en-GB" sz="1200">
                <a:effectLst/>
                <a:ea typeface="ＭＳ 明朝"/>
                <a:cs typeface="Times New Roman"/>
              </a:endParaRPr>
            </a:p>
          </p:txBody>
        </p:sp>
        <p:sp>
          <p:nvSpPr>
            <p:cNvPr id="12" name="Text Box 4"/>
            <p:cNvSpPr txBox="1"/>
            <p:nvPr/>
          </p:nvSpPr>
          <p:spPr>
            <a:xfrm>
              <a:off x="1602903" y="1621278"/>
              <a:ext cx="6375603" cy="2879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7200" dirty="0">
                  <a:solidFill>
                    <a:srgbClr val="000000"/>
                  </a:solidFill>
                  <a:effectLst/>
                  <a:latin typeface="Museo 300 Regular"/>
                  <a:ea typeface="ＭＳ 明朝"/>
                  <a:cs typeface="Times New Roman"/>
                </a:rPr>
                <a:t>Tch’est </a:t>
              </a:r>
              <a:r>
                <a:rPr lang="en-GB" sz="7200" dirty="0" err="1">
                  <a:solidFill>
                    <a:srgbClr val="000000"/>
                  </a:solidFill>
                  <a:effectLst/>
                  <a:latin typeface="Museo 300 Regular"/>
                  <a:ea typeface="ＭＳ 明朝"/>
                  <a:cs typeface="Times New Roman"/>
                </a:rPr>
                <a:t>qu’est</a:t>
              </a:r>
              <a:r>
                <a:rPr lang="en-GB" sz="7200" dirty="0">
                  <a:solidFill>
                    <a:srgbClr val="000000"/>
                  </a:solidFill>
                  <a:effectLst/>
                  <a:latin typeface="Museo 300 Regular"/>
                  <a:ea typeface="ＭＳ 明朝"/>
                  <a:cs typeface="Times New Roman"/>
                </a:rPr>
                <a:t> tan nom?</a:t>
              </a:r>
              <a:endParaRPr lang="en-GB" sz="7200" dirty="0">
                <a:effectLst/>
                <a:ea typeface="ＭＳ 明朝"/>
                <a:cs typeface="Times New Roman"/>
              </a:endParaRPr>
            </a:p>
            <a:p>
              <a:pPr>
                <a:spcAft>
                  <a:spcPts val="0"/>
                </a:spcAft>
              </a:pPr>
              <a:r>
                <a:rPr lang="en-GB" sz="1200" dirty="0">
                  <a:effectLst/>
                  <a:ea typeface="ＭＳ 明朝"/>
                  <a:cs typeface="Times New Roman"/>
                </a:rPr>
                <a:t> 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CCC0F91-2266-624C-BC42-FE80FAC759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078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6"/>
    </mc:Choice>
    <mc:Fallback xmlns="">
      <p:transition spd="slow" advTm="5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0" y="5615594"/>
            <a:ext cx="1439783" cy="103417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65071" y="338918"/>
            <a:ext cx="8136151" cy="5276676"/>
            <a:chOff x="453099" y="305799"/>
            <a:chExt cx="8136151" cy="5276676"/>
          </a:xfrm>
        </p:grpSpPr>
        <p:sp>
          <p:nvSpPr>
            <p:cNvPr id="11" name="Oval Callout 10"/>
            <p:cNvSpPr/>
            <p:nvPr/>
          </p:nvSpPr>
          <p:spPr>
            <a:xfrm>
              <a:off x="453099" y="305799"/>
              <a:ext cx="8136151" cy="5276676"/>
            </a:xfrm>
            <a:prstGeom prst="wedgeEllipseCallout">
              <a:avLst>
                <a:gd name="adj1" fmla="val -49494"/>
                <a:gd name="adj2" fmla="val 44585"/>
              </a:avLst>
            </a:prstGeom>
            <a:solidFill>
              <a:schemeClr val="accent6"/>
            </a:solidFill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GB" sz="9000">
                  <a:solidFill>
                    <a:srgbClr val="000000"/>
                  </a:solidFill>
                  <a:effectLst/>
                  <a:latin typeface="Museo 300 Regular"/>
                  <a:ea typeface="ＭＳ 明朝"/>
                  <a:cs typeface="Times New Roman"/>
                </a:rPr>
                <a:t> </a:t>
              </a:r>
              <a:endParaRPr lang="en-GB" sz="1200">
                <a:effectLst/>
                <a:ea typeface="ＭＳ 明朝"/>
                <a:cs typeface="Times New Roman"/>
              </a:endParaRPr>
            </a:p>
          </p:txBody>
        </p:sp>
        <p:sp>
          <p:nvSpPr>
            <p:cNvPr id="12" name="Text Box 4"/>
            <p:cNvSpPr txBox="1"/>
            <p:nvPr/>
          </p:nvSpPr>
          <p:spPr>
            <a:xfrm>
              <a:off x="1439039" y="2003606"/>
              <a:ext cx="6375603" cy="2879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7200" dirty="0">
                  <a:solidFill>
                    <a:srgbClr val="000000"/>
                  </a:solidFill>
                  <a:effectLst/>
                  <a:latin typeface="Museo 300 Regular"/>
                  <a:ea typeface="ＭＳ 明朝"/>
                  <a:cs typeface="Times New Roman"/>
                </a:rPr>
                <a:t>Man nom est...</a:t>
              </a:r>
              <a:endParaRPr lang="en-GB" sz="7200" dirty="0">
                <a:effectLst/>
                <a:ea typeface="ＭＳ 明朝"/>
                <a:cs typeface="Times New Roman"/>
              </a:endParaRPr>
            </a:p>
            <a:p>
              <a:pPr>
                <a:spcAft>
                  <a:spcPts val="0"/>
                </a:spcAft>
              </a:pPr>
              <a:r>
                <a:rPr lang="en-GB" sz="1200" dirty="0">
                  <a:effectLst/>
                  <a:ea typeface="ＭＳ 明朝"/>
                  <a:cs typeface="Times New Roman"/>
                </a:rPr>
                <a:t> 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FF3559C-D104-EF4C-A665-DDBD63CE6C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5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3"/>
    </mc:Choice>
    <mc:Fallback xmlns="">
      <p:transition spd="slow" advTm="5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0" y="5615594"/>
            <a:ext cx="1439783" cy="103417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22500" y="338918"/>
            <a:ext cx="8136151" cy="5276676"/>
            <a:chOff x="453099" y="305799"/>
            <a:chExt cx="8136151" cy="5276676"/>
          </a:xfrm>
        </p:grpSpPr>
        <p:sp>
          <p:nvSpPr>
            <p:cNvPr id="12" name="Oval Callout 11"/>
            <p:cNvSpPr/>
            <p:nvPr/>
          </p:nvSpPr>
          <p:spPr>
            <a:xfrm>
              <a:off x="453099" y="305799"/>
              <a:ext cx="8136151" cy="5276676"/>
            </a:xfrm>
            <a:prstGeom prst="wedgeEllipseCallout">
              <a:avLst>
                <a:gd name="adj1" fmla="val -49494"/>
                <a:gd name="adj2" fmla="val 44585"/>
              </a:avLst>
            </a:prstGeom>
            <a:solidFill>
              <a:schemeClr val="accent6"/>
            </a:solidFill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GB" sz="9000">
                  <a:solidFill>
                    <a:srgbClr val="000000"/>
                  </a:solidFill>
                  <a:effectLst/>
                  <a:latin typeface="Museo 300 Regular"/>
                  <a:ea typeface="ＭＳ 明朝"/>
                  <a:cs typeface="Times New Roman"/>
                </a:rPr>
                <a:t> </a:t>
              </a:r>
              <a:endParaRPr lang="en-GB" sz="1200">
                <a:effectLst/>
                <a:ea typeface="ＭＳ 明朝"/>
                <a:cs typeface="Times New Roman"/>
              </a:endParaRPr>
            </a:p>
          </p:txBody>
        </p:sp>
        <p:sp>
          <p:nvSpPr>
            <p:cNvPr id="13" name="Text Box 4"/>
            <p:cNvSpPr txBox="1"/>
            <p:nvPr/>
          </p:nvSpPr>
          <p:spPr>
            <a:xfrm>
              <a:off x="1602903" y="1621278"/>
              <a:ext cx="6375603" cy="2879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7200" dirty="0" err="1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Comme</a:t>
              </a:r>
              <a:r>
                <a:rPr lang="en-GB" sz="7200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 </a:t>
              </a:r>
              <a:r>
                <a:rPr lang="en-GB" sz="7200" dirty="0" err="1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tchi</a:t>
              </a:r>
              <a:r>
                <a:rPr lang="en-GB" sz="7200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 </a:t>
              </a:r>
              <a:r>
                <a:rPr lang="en-GB" sz="7200" dirty="0" err="1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qué</a:t>
              </a:r>
              <a:r>
                <a:rPr lang="en-GB" sz="7200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 </a:t>
              </a:r>
              <a:r>
                <a:rPr lang="en-GB" sz="7200" dirty="0" err="1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ch’nna</a:t>
              </a:r>
              <a:r>
                <a:rPr lang="en-GB" sz="7200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 </a:t>
              </a:r>
              <a:r>
                <a:rPr lang="en-GB" sz="7200" dirty="0" err="1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s’êcrit</a:t>
              </a:r>
              <a:r>
                <a:rPr lang="en-GB" sz="7200" dirty="0">
                  <a:solidFill>
                    <a:srgbClr val="000000"/>
                  </a:solidFill>
                  <a:effectLst/>
                  <a:latin typeface="Museo 300 Regular"/>
                  <a:ea typeface="ＭＳ 明朝"/>
                  <a:cs typeface="Times New Roman"/>
                </a:rPr>
                <a:t>?</a:t>
              </a:r>
              <a:endParaRPr lang="en-GB" sz="7200" dirty="0">
                <a:effectLst/>
                <a:ea typeface="ＭＳ 明朝"/>
                <a:cs typeface="Times New Roman"/>
              </a:endParaRPr>
            </a:p>
            <a:p>
              <a:pPr>
                <a:spcAft>
                  <a:spcPts val="0"/>
                </a:spcAft>
              </a:pPr>
              <a:r>
                <a:rPr lang="en-GB" sz="1200" dirty="0">
                  <a:effectLst/>
                  <a:ea typeface="ＭＳ 明朝"/>
                  <a:cs typeface="Times New Roman"/>
                </a:rPr>
                <a:t> </a:t>
              </a:r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CD1A269-D5B0-014A-A129-C269D39606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870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8"/>
    </mc:Choice>
    <mc:Fallback xmlns="">
      <p:transition spd="slow" advTm="7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0" y="5615594"/>
            <a:ext cx="1439783" cy="103417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55449" y="338918"/>
            <a:ext cx="8136151" cy="5276676"/>
            <a:chOff x="453099" y="305799"/>
            <a:chExt cx="8136151" cy="5276676"/>
          </a:xfrm>
        </p:grpSpPr>
        <p:sp>
          <p:nvSpPr>
            <p:cNvPr id="12" name="Oval Callout 11"/>
            <p:cNvSpPr/>
            <p:nvPr/>
          </p:nvSpPr>
          <p:spPr>
            <a:xfrm>
              <a:off x="453099" y="305799"/>
              <a:ext cx="8136151" cy="5276676"/>
            </a:xfrm>
            <a:prstGeom prst="wedgeEllipseCallout">
              <a:avLst>
                <a:gd name="adj1" fmla="val -49494"/>
                <a:gd name="adj2" fmla="val 44585"/>
              </a:avLst>
            </a:prstGeom>
            <a:solidFill>
              <a:schemeClr val="accent6"/>
            </a:solidFill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GB" sz="9000">
                  <a:solidFill>
                    <a:srgbClr val="000000"/>
                  </a:solidFill>
                  <a:effectLst/>
                  <a:latin typeface="Museo 300 Regular"/>
                  <a:ea typeface="ＭＳ 明朝"/>
                  <a:cs typeface="Times New Roman"/>
                </a:rPr>
                <a:t> </a:t>
              </a:r>
              <a:endParaRPr lang="en-GB" sz="1200">
                <a:effectLst/>
                <a:ea typeface="ＭＳ 明朝"/>
                <a:cs typeface="Times New Roman"/>
              </a:endParaRPr>
            </a:p>
          </p:txBody>
        </p:sp>
        <p:sp>
          <p:nvSpPr>
            <p:cNvPr id="13" name="Text Box 4"/>
            <p:cNvSpPr txBox="1"/>
            <p:nvPr/>
          </p:nvSpPr>
          <p:spPr>
            <a:xfrm>
              <a:off x="1602903" y="1621278"/>
              <a:ext cx="6375603" cy="2879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7200" dirty="0" err="1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Ch’nna</a:t>
              </a:r>
              <a:r>
                <a:rPr lang="en-GB" sz="7200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 </a:t>
              </a:r>
              <a:r>
                <a:rPr lang="en-GB" sz="7200" dirty="0" err="1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s’êcrit</a:t>
              </a:r>
              <a:r>
                <a:rPr lang="mr-IN" sz="7200" dirty="0">
                  <a:solidFill>
                    <a:srgbClr val="000000"/>
                  </a:solidFill>
                  <a:latin typeface="Museo 300 Regular"/>
                  <a:ea typeface="ＭＳ 明朝"/>
                  <a:cs typeface="Times New Roman"/>
                </a:rPr>
                <a:t>…</a:t>
              </a:r>
              <a:endParaRPr lang="en-GB" sz="7200" dirty="0">
                <a:effectLst/>
                <a:ea typeface="ＭＳ 明朝"/>
                <a:cs typeface="Times New Roman"/>
              </a:endParaRPr>
            </a:p>
            <a:p>
              <a:pPr>
                <a:spcAft>
                  <a:spcPts val="0"/>
                </a:spcAft>
              </a:pPr>
              <a:r>
                <a:rPr lang="en-GB" sz="1200" dirty="0">
                  <a:effectLst/>
                  <a:ea typeface="ＭＳ 明朝"/>
                  <a:cs typeface="Times New Roman"/>
                </a:rPr>
                <a:t> </a:t>
              </a:r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8EA04E7-FB1F-4C47-8E91-470D186BA7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126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8"/>
    </mc:Choice>
    <mc:Fallback xmlns="">
      <p:transition spd="slow" advTm="6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5400" y="776288"/>
            <a:ext cx="5603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 dirty="0">
                <a:solidFill>
                  <a:srgbClr val="92D050"/>
                </a:solidFill>
                <a:latin typeface="Comic Sans MS" charset="0"/>
              </a:rPr>
              <a:t>A</a:t>
            </a:r>
            <a:endParaRPr lang="en-US" altLang="x-none" sz="4000" dirty="0">
              <a:solidFill>
                <a:srgbClr val="92D050"/>
              </a:solidFill>
              <a:latin typeface="Comic Sans MS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400" y="1592263"/>
            <a:ext cx="5095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 dirty="0">
                <a:solidFill>
                  <a:srgbClr val="92D050"/>
                </a:solidFill>
                <a:latin typeface="Comic Sans MS" charset="0"/>
              </a:rPr>
              <a:t>B</a:t>
            </a:r>
            <a:endParaRPr lang="en-US" altLang="x-none" sz="4000" dirty="0">
              <a:solidFill>
                <a:srgbClr val="92D050"/>
              </a:solidFill>
              <a:latin typeface="Comic Sans MS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5400" y="2409825"/>
            <a:ext cx="4953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 dirty="0">
                <a:solidFill>
                  <a:srgbClr val="92D050"/>
                </a:solidFill>
                <a:latin typeface="Comic Sans MS" charset="0"/>
              </a:rPr>
              <a:t>C</a:t>
            </a:r>
            <a:endParaRPr lang="en-US" altLang="x-none" sz="4000" dirty="0">
              <a:solidFill>
                <a:srgbClr val="92D050"/>
              </a:solidFill>
              <a:latin typeface="Comic Sans MS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5400" y="3225800"/>
            <a:ext cx="555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 dirty="0">
                <a:solidFill>
                  <a:srgbClr val="92D050"/>
                </a:solidFill>
                <a:latin typeface="Comic Sans MS" charset="0"/>
              </a:rPr>
              <a:t>D</a:t>
            </a:r>
            <a:endParaRPr lang="en-US" altLang="x-none" sz="4000" dirty="0">
              <a:solidFill>
                <a:srgbClr val="92D050"/>
              </a:solidFill>
              <a:latin typeface="Comic Sans MS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5400" y="4041775"/>
            <a:ext cx="5064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 dirty="0">
                <a:solidFill>
                  <a:srgbClr val="92D050"/>
                </a:solidFill>
                <a:latin typeface="Comic Sans MS" charset="0"/>
              </a:rPr>
              <a:t>E</a:t>
            </a:r>
            <a:endParaRPr lang="en-US" altLang="x-none" sz="4000" dirty="0">
              <a:solidFill>
                <a:srgbClr val="92D050"/>
              </a:solidFill>
              <a:latin typeface="Comic Sans MS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5400" y="4857750"/>
            <a:ext cx="4968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 dirty="0">
                <a:solidFill>
                  <a:srgbClr val="92D050"/>
                </a:solidFill>
                <a:latin typeface="Comic Sans MS" charset="0"/>
              </a:rPr>
              <a:t>F</a:t>
            </a:r>
            <a:endParaRPr lang="en-US" altLang="x-none" sz="4000" dirty="0">
              <a:solidFill>
                <a:srgbClr val="92D050"/>
              </a:solidFill>
              <a:latin typeface="Comic Sans MS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5400" y="5673725"/>
            <a:ext cx="5349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 dirty="0">
                <a:solidFill>
                  <a:srgbClr val="92D050"/>
                </a:solidFill>
                <a:latin typeface="Comic Sans MS" charset="0"/>
              </a:rPr>
              <a:t>G</a:t>
            </a:r>
            <a:endParaRPr lang="en-US" altLang="x-none" sz="4000" dirty="0">
              <a:solidFill>
                <a:srgbClr val="92D050"/>
              </a:solidFill>
              <a:latin typeface="Comic Sans MS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058988" y="776288"/>
            <a:ext cx="577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 dirty="0">
                <a:solidFill>
                  <a:srgbClr val="92D050"/>
                </a:solidFill>
                <a:latin typeface="Comic Sans MS" charset="0"/>
              </a:rPr>
              <a:t>H</a:t>
            </a:r>
            <a:endParaRPr lang="en-US" altLang="x-none" sz="4000" dirty="0">
              <a:solidFill>
                <a:srgbClr val="92D050"/>
              </a:solidFill>
              <a:latin typeface="Comic Sans MS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058988" y="1592263"/>
            <a:ext cx="465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 dirty="0">
                <a:solidFill>
                  <a:srgbClr val="92D050"/>
                </a:solidFill>
                <a:latin typeface="Comic Sans MS" charset="0"/>
              </a:rPr>
              <a:t>I</a:t>
            </a:r>
            <a:endParaRPr lang="en-US" altLang="x-none" sz="4000" dirty="0">
              <a:solidFill>
                <a:srgbClr val="92D050"/>
              </a:solidFill>
              <a:latin typeface="Comic Sans MS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069246" y="2409825"/>
            <a:ext cx="525462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 dirty="0">
                <a:solidFill>
                  <a:srgbClr val="92D050"/>
                </a:solidFill>
                <a:latin typeface="Comic Sans MS" charset="0"/>
              </a:rPr>
              <a:t>J</a:t>
            </a:r>
            <a:endParaRPr lang="en-US" altLang="x-none" sz="4000" dirty="0">
              <a:solidFill>
                <a:srgbClr val="92D050"/>
              </a:solidFill>
              <a:latin typeface="Comic Sans MS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058988" y="3225800"/>
            <a:ext cx="4968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 dirty="0">
                <a:solidFill>
                  <a:srgbClr val="92D050"/>
                </a:solidFill>
                <a:latin typeface="Comic Sans MS" charset="0"/>
              </a:rPr>
              <a:t>K</a:t>
            </a:r>
            <a:endParaRPr lang="en-US" altLang="x-none" sz="4000" dirty="0">
              <a:solidFill>
                <a:srgbClr val="92D050"/>
              </a:solidFill>
              <a:latin typeface="Comic Sans MS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058988" y="4041775"/>
            <a:ext cx="466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 dirty="0">
                <a:solidFill>
                  <a:srgbClr val="92D050"/>
                </a:solidFill>
                <a:latin typeface="Comic Sans MS" charset="0"/>
              </a:rPr>
              <a:t>L</a:t>
            </a:r>
            <a:endParaRPr lang="en-US" altLang="x-none" sz="4000" dirty="0">
              <a:solidFill>
                <a:srgbClr val="92D050"/>
              </a:solidFill>
              <a:latin typeface="Comic Sans MS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058988" y="4857750"/>
            <a:ext cx="638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 dirty="0">
                <a:solidFill>
                  <a:srgbClr val="92D050"/>
                </a:solidFill>
                <a:latin typeface="Comic Sans MS" charset="0"/>
              </a:rPr>
              <a:t>M</a:t>
            </a:r>
            <a:endParaRPr lang="en-US" altLang="x-none" sz="4000" dirty="0">
              <a:solidFill>
                <a:srgbClr val="92D050"/>
              </a:solidFill>
              <a:latin typeface="Comic Sans MS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058988" y="5673725"/>
            <a:ext cx="592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 dirty="0">
                <a:solidFill>
                  <a:srgbClr val="92D050"/>
                </a:solidFill>
                <a:latin typeface="Comic Sans MS" charset="0"/>
              </a:rPr>
              <a:t>N</a:t>
            </a:r>
            <a:endParaRPr lang="en-US" altLang="x-none" sz="4000" dirty="0">
              <a:solidFill>
                <a:srgbClr val="92D050"/>
              </a:solidFill>
              <a:latin typeface="Comic Sans MS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146550" y="776288"/>
            <a:ext cx="593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 dirty="0">
                <a:solidFill>
                  <a:srgbClr val="92D050"/>
                </a:solidFill>
                <a:latin typeface="Comic Sans MS" charset="0"/>
              </a:rPr>
              <a:t>O</a:t>
            </a:r>
            <a:endParaRPr lang="en-US" altLang="x-none" sz="4000" dirty="0">
              <a:solidFill>
                <a:srgbClr val="92D050"/>
              </a:solidFill>
              <a:latin typeface="Comic Sans MS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146550" y="1592263"/>
            <a:ext cx="4524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 dirty="0">
                <a:solidFill>
                  <a:srgbClr val="92D050"/>
                </a:solidFill>
                <a:latin typeface="Comic Sans MS" charset="0"/>
              </a:rPr>
              <a:t>P</a:t>
            </a:r>
            <a:endParaRPr lang="en-US" altLang="x-none" sz="4000" dirty="0">
              <a:solidFill>
                <a:srgbClr val="92D050"/>
              </a:solidFill>
              <a:latin typeface="Comic Sans MS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146550" y="2409825"/>
            <a:ext cx="633413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 dirty="0">
                <a:solidFill>
                  <a:srgbClr val="92D050"/>
                </a:solidFill>
                <a:latin typeface="Comic Sans MS" charset="0"/>
              </a:rPr>
              <a:t>Q</a:t>
            </a:r>
            <a:endParaRPr lang="en-US" altLang="x-none" sz="4000" dirty="0">
              <a:solidFill>
                <a:srgbClr val="92D050"/>
              </a:solidFill>
              <a:latin typeface="Comic Sans MS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146550" y="3225800"/>
            <a:ext cx="5064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 dirty="0">
                <a:solidFill>
                  <a:srgbClr val="92D050"/>
                </a:solidFill>
                <a:latin typeface="Comic Sans MS" charset="0"/>
              </a:rPr>
              <a:t>R</a:t>
            </a:r>
            <a:endParaRPr lang="en-US" altLang="x-none" sz="4000" dirty="0">
              <a:solidFill>
                <a:srgbClr val="92D050"/>
              </a:solidFill>
              <a:latin typeface="Comic Sans MS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146550" y="4041775"/>
            <a:ext cx="5413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 dirty="0">
                <a:solidFill>
                  <a:srgbClr val="92D050"/>
                </a:solidFill>
                <a:latin typeface="Comic Sans MS" charset="0"/>
              </a:rPr>
              <a:t>S</a:t>
            </a:r>
            <a:endParaRPr lang="en-US" altLang="x-none" sz="4000" dirty="0">
              <a:solidFill>
                <a:srgbClr val="92D050"/>
              </a:solidFill>
              <a:latin typeface="Comic Sans MS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146550" y="4857750"/>
            <a:ext cx="5349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 dirty="0">
                <a:solidFill>
                  <a:srgbClr val="92D050"/>
                </a:solidFill>
                <a:latin typeface="Comic Sans MS" charset="0"/>
              </a:rPr>
              <a:t>T</a:t>
            </a:r>
            <a:endParaRPr lang="en-US" altLang="x-none" sz="4000" dirty="0">
              <a:solidFill>
                <a:srgbClr val="92D050"/>
              </a:solidFill>
              <a:latin typeface="Comic Sans MS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146550" y="5673725"/>
            <a:ext cx="5635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 dirty="0">
                <a:solidFill>
                  <a:srgbClr val="92D050"/>
                </a:solidFill>
                <a:latin typeface="Comic Sans MS" charset="0"/>
              </a:rPr>
              <a:t>U</a:t>
            </a:r>
            <a:endParaRPr lang="en-US" altLang="x-none" sz="4000" dirty="0">
              <a:solidFill>
                <a:srgbClr val="92D050"/>
              </a:solidFill>
              <a:latin typeface="Comic Sans MS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940425" y="776288"/>
            <a:ext cx="517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 dirty="0">
                <a:solidFill>
                  <a:srgbClr val="92D050"/>
                </a:solidFill>
                <a:latin typeface="Comic Sans MS" charset="0"/>
              </a:rPr>
              <a:t>V</a:t>
            </a:r>
            <a:endParaRPr lang="en-US" altLang="x-none" sz="4000" dirty="0">
              <a:solidFill>
                <a:srgbClr val="92D050"/>
              </a:solidFill>
              <a:latin typeface="Comic Sans MS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940425" y="1592263"/>
            <a:ext cx="7175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 dirty="0">
                <a:solidFill>
                  <a:srgbClr val="92D050"/>
                </a:solidFill>
                <a:latin typeface="Comic Sans MS" charset="0"/>
              </a:rPr>
              <a:t>W</a:t>
            </a:r>
            <a:endParaRPr lang="en-US" altLang="x-none" sz="4000" dirty="0">
              <a:solidFill>
                <a:srgbClr val="92D050"/>
              </a:solidFill>
              <a:latin typeface="Comic Sans MS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940425" y="2409825"/>
            <a:ext cx="55562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 dirty="0">
                <a:solidFill>
                  <a:srgbClr val="92D050"/>
                </a:solidFill>
                <a:latin typeface="Comic Sans MS" charset="0"/>
              </a:rPr>
              <a:t>X</a:t>
            </a:r>
            <a:endParaRPr lang="en-US" altLang="x-none" sz="4000" dirty="0">
              <a:solidFill>
                <a:srgbClr val="92D050"/>
              </a:solidFill>
              <a:latin typeface="Comic Sans MS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940425" y="3225800"/>
            <a:ext cx="5095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 dirty="0">
                <a:solidFill>
                  <a:srgbClr val="92D050"/>
                </a:solidFill>
                <a:latin typeface="Comic Sans MS" charset="0"/>
              </a:rPr>
              <a:t>Y</a:t>
            </a:r>
            <a:endParaRPr lang="en-US" altLang="x-none" sz="4000" dirty="0">
              <a:solidFill>
                <a:srgbClr val="92D050"/>
              </a:solidFill>
              <a:latin typeface="Comic Sans MS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5940425" y="4041775"/>
            <a:ext cx="539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 dirty="0">
                <a:solidFill>
                  <a:srgbClr val="92D050"/>
                </a:solidFill>
                <a:latin typeface="Comic Sans MS" charset="0"/>
              </a:rPr>
              <a:t>Z</a:t>
            </a:r>
            <a:endParaRPr lang="en-US" altLang="x-none" sz="4000" dirty="0">
              <a:solidFill>
                <a:srgbClr val="92D050"/>
              </a:solidFill>
              <a:latin typeface="Comic Sans MS" charset="0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60388" y="776288"/>
            <a:ext cx="7445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>
                <a:latin typeface="Comic Sans MS" charset="0"/>
              </a:rPr>
              <a:t>ah</a:t>
            </a:r>
            <a:endParaRPr lang="en-US" altLang="x-none" sz="4000">
              <a:latin typeface="Comic Sans MS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560388" y="1592263"/>
            <a:ext cx="10207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>
                <a:latin typeface="Comic Sans MS" charset="0"/>
              </a:rPr>
              <a:t>bay</a:t>
            </a:r>
            <a:endParaRPr lang="en-US" altLang="x-none" sz="4000">
              <a:latin typeface="Comic Sans MS" charset="0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560388" y="2409825"/>
            <a:ext cx="9652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>
                <a:latin typeface="Comic Sans MS" charset="0"/>
              </a:rPr>
              <a:t>say</a:t>
            </a:r>
            <a:endParaRPr lang="en-US" altLang="x-none" sz="4000">
              <a:latin typeface="Comic Sans MS" charset="0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560388" y="3225800"/>
            <a:ext cx="10175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>
                <a:latin typeface="Comic Sans MS" charset="0"/>
              </a:rPr>
              <a:t>day</a:t>
            </a:r>
            <a:endParaRPr lang="en-US" altLang="x-none" sz="4000">
              <a:latin typeface="Comic Sans MS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60388" y="4041775"/>
            <a:ext cx="7127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>
                <a:latin typeface="Comic Sans MS" charset="0"/>
              </a:rPr>
              <a:t>er</a:t>
            </a:r>
            <a:endParaRPr lang="en-US" altLang="x-none" sz="4000">
              <a:latin typeface="Comic Sans MS" charset="0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60388" y="4857750"/>
            <a:ext cx="9890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>
                <a:latin typeface="Comic Sans MS" charset="0"/>
              </a:rPr>
              <a:t>eff</a:t>
            </a:r>
            <a:endParaRPr lang="en-US" altLang="x-none" sz="4000">
              <a:latin typeface="Comic Sans MS" charset="0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560388" y="5673725"/>
            <a:ext cx="121860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 dirty="0" err="1">
                <a:latin typeface="Comic Sans MS" charset="0"/>
              </a:rPr>
              <a:t>jhay</a:t>
            </a:r>
            <a:endParaRPr lang="en-US" altLang="x-none" sz="4000" dirty="0">
              <a:latin typeface="Comic Sans MS" charset="0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2635250" y="776288"/>
            <a:ext cx="993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>
                <a:latin typeface="Comic Sans MS" charset="0"/>
              </a:rPr>
              <a:t>ash</a:t>
            </a:r>
            <a:endParaRPr lang="en-US" altLang="x-none" sz="4000">
              <a:latin typeface="Comic Sans MS" charset="0"/>
            </a:endParaRP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2635250" y="1592263"/>
            <a:ext cx="7445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>
                <a:latin typeface="Comic Sans MS" charset="0"/>
              </a:rPr>
              <a:t>ee</a:t>
            </a:r>
            <a:endParaRPr lang="en-US" altLang="x-none" sz="4000">
              <a:latin typeface="Comic Sans MS" charset="0"/>
            </a:endParaRP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2635250" y="2409825"/>
            <a:ext cx="12490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 dirty="0" err="1">
                <a:latin typeface="Comic Sans MS" charset="0"/>
              </a:rPr>
              <a:t>jhee</a:t>
            </a:r>
            <a:endParaRPr lang="en-US" altLang="x-none" sz="4000" dirty="0">
              <a:latin typeface="Comic Sans MS" charset="0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2635250" y="3225800"/>
            <a:ext cx="9572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>
                <a:latin typeface="Comic Sans MS" charset="0"/>
              </a:rPr>
              <a:t>car</a:t>
            </a:r>
            <a:endParaRPr lang="en-US" altLang="x-none" sz="4000">
              <a:latin typeface="Comic Sans MS" charset="0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2635250" y="4041775"/>
            <a:ext cx="746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>
                <a:latin typeface="Comic Sans MS" charset="0"/>
              </a:rPr>
              <a:t>ell</a:t>
            </a:r>
            <a:endParaRPr lang="en-US" altLang="x-none" sz="4000">
              <a:latin typeface="Comic Sans MS" charset="0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2635250" y="4857750"/>
            <a:ext cx="12620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>
                <a:latin typeface="Comic Sans MS" charset="0"/>
              </a:rPr>
              <a:t>emm</a:t>
            </a:r>
            <a:endParaRPr lang="en-US" altLang="x-none" sz="4000">
              <a:latin typeface="Comic Sans MS" charset="0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2635250" y="5673725"/>
            <a:ext cx="1003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>
                <a:latin typeface="Comic Sans MS" charset="0"/>
              </a:rPr>
              <a:t>enn</a:t>
            </a:r>
            <a:endParaRPr lang="en-US" altLang="x-none" sz="4000">
              <a:latin typeface="Comic Sans MS" charset="0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4706938" y="776288"/>
            <a:ext cx="7508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>
                <a:latin typeface="Comic Sans MS" charset="0"/>
              </a:rPr>
              <a:t>oh</a:t>
            </a:r>
            <a:endParaRPr lang="en-US" altLang="x-none" sz="4000">
              <a:latin typeface="Comic Sans MS" charset="0"/>
            </a:endParaRP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4706938" y="1592263"/>
            <a:ext cx="9890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>
                <a:latin typeface="Comic Sans MS" charset="0"/>
              </a:rPr>
              <a:t>pay</a:t>
            </a:r>
            <a:endParaRPr lang="en-US" altLang="x-none" sz="4000">
              <a:latin typeface="Comic Sans MS" charset="0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4706938" y="2409825"/>
            <a:ext cx="10102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 dirty="0" err="1">
                <a:latin typeface="Comic Sans MS" charset="0"/>
              </a:rPr>
              <a:t>cuh</a:t>
            </a:r>
            <a:endParaRPr lang="en-US" altLang="x-none" sz="4000" dirty="0">
              <a:latin typeface="Comic Sans MS" charset="0"/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4706938" y="3225800"/>
            <a:ext cx="838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>
                <a:latin typeface="Comic Sans MS" charset="0"/>
              </a:rPr>
              <a:t>air</a:t>
            </a:r>
            <a:endParaRPr lang="en-US" altLang="x-none" sz="4000">
              <a:latin typeface="Comic Sans MS" charset="0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4706938" y="4041775"/>
            <a:ext cx="965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>
                <a:latin typeface="Comic Sans MS" charset="0"/>
              </a:rPr>
              <a:t>ess</a:t>
            </a:r>
            <a:endParaRPr lang="en-US" altLang="x-none" sz="4000">
              <a:latin typeface="Comic Sans MS" charset="0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4706938" y="4857750"/>
            <a:ext cx="9572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>
                <a:latin typeface="Comic Sans MS" charset="0"/>
              </a:rPr>
              <a:t>tay</a:t>
            </a:r>
            <a:endParaRPr lang="en-US" altLang="x-none" sz="4000">
              <a:latin typeface="Comic Sans MS" charset="0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4706938" y="5673725"/>
            <a:ext cx="7473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 dirty="0">
                <a:latin typeface="Comic Sans MS" charset="0"/>
              </a:rPr>
              <a:t>uh</a:t>
            </a:r>
            <a:endParaRPr lang="en-US" altLang="x-none" sz="4000" dirty="0">
              <a:latin typeface="Comic Sans MS" charset="0"/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6532563" y="776288"/>
            <a:ext cx="9667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>
                <a:latin typeface="Comic Sans MS" charset="0"/>
              </a:rPr>
              <a:t>vay</a:t>
            </a:r>
            <a:endParaRPr lang="en-US" altLang="x-none" sz="4000">
              <a:latin typeface="Comic Sans MS" charset="0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6532563" y="1592263"/>
            <a:ext cx="2727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>
                <a:latin typeface="Comic Sans MS" charset="0"/>
              </a:rPr>
              <a:t>doobla-vay</a:t>
            </a:r>
            <a:endParaRPr lang="en-US" altLang="x-none" sz="4000">
              <a:latin typeface="Comic Sans MS" charset="0"/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6532563" y="2409825"/>
            <a:ext cx="633412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>
                <a:latin typeface="Comic Sans MS" charset="0"/>
              </a:rPr>
              <a:t>ix</a:t>
            </a:r>
            <a:endParaRPr lang="en-US" altLang="x-none" sz="4000">
              <a:latin typeface="Comic Sans MS" charset="0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532563" y="3225800"/>
            <a:ext cx="2076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>
                <a:latin typeface="Comic Sans MS" charset="0"/>
              </a:rPr>
              <a:t>ee-grek</a:t>
            </a:r>
            <a:endParaRPr lang="en-US" altLang="x-none" sz="4000">
              <a:latin typeface="Comic Sans MS" charset="0"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6532563" y="4041775"/>
            <a:ext cx="10429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x-none" sz="4000">
                <a:latin typeface="Comic Sans MS" charset="0"/>
              </a:rPr>
              <a:t>zed</a:t>
            </a:r>
            <a:endParaRPr lang="en-US" altLang="x-none" sz="4000">
              <a:latin typeface="Comic Sans MS" charset="0"/>
            </a:endParaRPr>
          </a:p>
        </p:txBody>
      </p:sp>
      <p:sp>
        <p:nvSpPr>
          <p:cNvPr id="13365" name="TextBox 57"/>
          <p:cNvSpPr txBox="1">
            <a:spLocks noChangeArrowheads="1"/>
          </p:cNvSpPr>
          <p:nvPr/>
        </p:nvSpPr>
        <p:spPr bwMode="auto">
          <a:xfrm>
            <a:off x="3564926" y="0"/>
            <a:ext cx="15680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x-none" sz="4000" dirty="0">
                <a:solidFill>
                  <a:srgbClr val="7030A0"/>
                </a:solidFill>
                <a:latin typeface="Comic Sans MS" charset="0"/>
              </a:rPr>
              <a:t>L’ABC</a:t>
            </a:r>
            <a:endParaRPr lang="en-US" altLang="x-none" sz="4000" dirty="0">
              <a:solidFill>
                <a:srgbClr val="7030A0"/>
              </a:solidFill>
              <a:latin typeface="Comic Sans MS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F1AC2F5-CAE5-DD46-96DF-2FD09928E1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778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61"/>
    </mc:Choice>
    <mc:Fallback xmlns="">
      <p:transition spd="slow" advTm="79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 nodeType="clickPar">
                      <p:stCondLst>
                        <p:cond delay="indefinite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 nodeType="clickPar">
                      <p:stCondLst>
                        <p:cond delay="indefinite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 nodeType="clickPar">
                      <p:stCondLst>
                        <p:cond delay="indefinite"/>
                      </p:stCondLst>
                      <p:childTnLst>
                        <p:par>
                          <p:cTn id="2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 nodeType="clickPar">
                      <p:stCondLst>
                        <p:cond delay="indefinite"/>
                      </p:stCondLst>
                      <p:childTnLst>
                        <p:par>
                          <p:cTn id="2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 nodeType="clickPar">
                      <p:stCondLst>
                        <p:cond delay="indefinite"/>
                      </p:stCondLst>
                      <p:childTnLst>
                        <p:par>
                          <p:cTn id="2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 nodeType="clickPar">
                      <p:stCondLst>
                        <p:cond delay="indefinite"/>
                      </p:stCondLst>
                      <p:childTnLst>
                        <p:par>
                          <p:cTn id="2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 nodeType="clickPar">
                      <p:stCondLst>
                        <p:cond delay="indefinite"/>
                      </p:stCondLst>
                      <p:childTnLst>
                        <p:par>
                          <p:cTn id="2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 nodeType="clickPar">
                      <p:stCondLst>
                        <p:cond delay="indefinite"/>
                      </p:stCondLst>
                      <p:childTnLst>
                        <p:par>
                          <p:cTn id="2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 nodeType="clickPar">
                      <p:stCondLst>
                        <p:cond delay="indefinite"/>
                      </p:stCondLst>
                      <p:childTnLst>
                        <p:par>
                          <p:cTn id="2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 nodeType="clickPar">
                      <p:stCondLst>
                        <p:cond delay="indefinite"/>
                      </p:stCondLst>
                      <p:childTnLst>
                        <p:par>
                          <p:cTn id="2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 nodeType="clickPar">
                      <p:stCondLst>
                        <p:cond delay="indefinite"/>
                      </p:stCondLst>
                      <p:childTnLst>
                        <p:par>
                          <p:cTn id="2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 nodeType="clickPar">
                      <p:stCondLst>
                        <p:cond delay="indefinite"/>
                      </p:stCondLst>
                      <p:childTnLst>
                        <p:par>
                          <p:cTn id="2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A288E-C750-EE4B-861A-23142C47F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dictée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2E8DC-1DE6-5E4F-AA48-B9C30F9341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Êcoute</a:t>
            </a:r>
            <a:r>
              <a:rPr lang="en-US" dirty="0"/>
              <a:t> et </a:t>
            </a:r>
            <a:r>
              <a:rPr lang="en-US" dirty="0" err="1"/>
              <a:t>êcris</a:t>
            </a:r>
            <a:r>
              <a:rPr lang="en-US" dirty="0"/>
              <a:t>!</a:t>
            </a:r>
          </a:p>
        </p:txBody>
      </p:sp>
      <p:pic>
        <p:nvPicPr>
          <p:cNvPr id="4" name="Picture 2" descr="C:\Documents and Settings\Anni\Local Settings\Temporary Internet Files\Content.IE5\BKO9M0N5\MCj04238320000[1].wmf">
            <a:extLst>
              <a:ext uri="{FF2B5EF4-FFF2-40B4-BE49-F238E27FC236}">
                <a16:creationId xmlns:a16="http://schemas.microsoft.com/office/drawing/2014/main" id="{D9FE03B3-A431-0B47-BDBE-ACFB59DE9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517" y="3129628"/>
            <a:ext cx="2654544" cy="214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ecrivez">
            <a:extLst>
              <a:ext uri="{FF2B5EF4-FFF2-40B4-BE49-F238E27FC236}">
                <a16:creationId xmlns:a16="http://schemas.microsoft.com/office/drawing/2014/main" id="{D0914D75-9273-EF43-812C-AE0E2BE7F8B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330" y="2836984"/>
            <a:ext cx="2726593" cy="243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17AE086-879F-4640-8886-98D3314BBC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02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80"/>
    </mc:Choice>
    <mc:Fallback>
      <p:transition spd="slow" advTm="38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E97B0-9647-224A-BDAF-C242D1CCB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Seurvais</a:t>
            </a:r>
            <a:r>
              <a:rPr lang="en-US" dirty="0"/>
              <a:t> </a:t>
            </a:r>
            <a:r>
              <a:rPr lang="en-US" dirty="0" err="1"/>
              <a:t>d’clâsse</a:t>
            </a:r>
            <a:endParaRPr lang="en-US" dirty="0"/>
          </a:p>
        </p:txBody>
      </p:sp>
      <p:pic>
        <p:nvPicPr>
          <p:cNvPr id="4" name="Picture 4" descr="MCj00787060000[1]">
            <a:extLst>
              <a:ext uri="{FF2B5EF4-FFF2-40B4-BE49-F238E27FC236}">
                <a16:creationId xmlns:a16="http://schemas.microsoft.com/office/drawing/2014/main" id="{A7BF21B0-2E1E-E548-B1DF-98E419B3C6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2730" y="3012142"/>
            <a:ext cx="5638539" cy="2651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AF5F6E3-B296-B845-931E-05A81C67A0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87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76"/>
    </mc:Choice>
    <mc:Fallback>
      <p:transition spd="slow" advTm="5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E36C3-CF59-0C4F-9F1A-AE0A93D5E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Plenary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E57AB-774E-A841-872C-AC34C8EEC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gamme</a:t>
            </a:r>
            <a:r>
              <a:rPr lang="en-US" dirty="0"/>
              <a:t> du </a:t>
            </a:r>
            <a:r>
              <a:rPr lang="en-US" dirty="0" err="1"/>
              <a:t>pendu</a:t>
            </a:r>
            <a:r>
              <a:rPr lang="en-US" dirty="0"/>
              <a:t>. </a:t>
            </a:r>
            <a:r>
              <a:rPr lang="en-US"/>
              <a:t>Di </a:t>
            </a:r>
            <a:r>
              <a:rPr lang="en-US" dirty="0"/>
              <a:t>des </a:t>
            </a:r>
            <a:r>
              <a:rPr lang="en-US" dirty="0" err="1"/>
              <a:t>lettres</a:t>
            </a:r>
            <a:r>
              <a:rPr lang="en-US" dirty="0"/>
              <a:t> et </a:t>
            </a:r>
            <a:r>
              <a:rPr lang="en-US" dirty="0" err="1"/>
              <a:t>trouve</a:t>
            </a:r>
            <a:r>
              <a:rPr lang="en-US" dirty="0"/>
              <a:t> </a:t>
            </a:r>
            <a:r>
              <a:rPr lang="en-US" dirty="0" err="1"/>
              <a:t>lé</a:t>
            </a:r>
            <a:r>
              <a:rPr lang="en-US" dirty="0"/>
              <a:t> mot.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BECEB7-1DE8-FC45-8165-224806523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1006" y="2913184"/>
            <a:ext cx="2695331" cy="269533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63AC2D6-CA02-8A45-9E8F-951653423B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66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39"/>
    </mc:Choice>
    <mc:Fallback>
      <p:transition spd="slow" advTm="8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0" y="5615594"/>
            <a:ext cx="1439783" cy="10341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06507" y="1351801"/>
            <a:ext cx="63907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latin typeface="Museo 300 Regular"/>
              </a:rPr>
              <a:t>Séyiz</a:t>
            </a:r>
            <a:r>
              <a:rPr lang="en-US" sz="9600" dirty="0">
                <a:latin typeface="Museo 300 Regular"/>
              </a:rPr>
              <a:t> les beinv’nus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D2BA221-5662-E94A-98FE-E5768775DF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835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8"/>
    </mc:Choice>
    <mc:Fallback xmlns="">
      <p:transition spd="slow" advTm="4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0" y="5615594"/>
            <a:ext cx="1439783" cy="10341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01510" y="-165425"/>
            <a:ext cx="63907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latin typeface="Museo 300 Regular"/>
              </a:rPr>
              <a:t>Lé</a:t>
            </a:r>
            <a:r>
              <a:rPr lang="en-US" sz="9600" dirty="0">
                <a:latin typeface="Museo 300 Regular"/>
              </a:rPr>
              <a:t> </a:t>
            </a:r>
            <a:r>
              <a:rPr lang="en-US" sz="9600" dirty="0" err="1">
                <a:latin typeface="Museo 300 Regular"/>
              </a:rPr>
              <a:t>Jèrriais</a:t>
            </a:r>
            <a:r>
              <a:rPr lang="en-US" sz="9600" dirty="0">
                <a:latin typeface="Museo 300 Regular"/>
              </a:rPr>
              <a:t>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4E332A3-59B6-784D-B235-852F89E54276}"/>
              </a:ext>
            </a:extLst>
          </p:cNvPr>
          <p:cNvSpPr txBox="1">
            <a:spLocks/>
          </p:cNvSpPr>
          <p:nvPr/>
        </p:nvSpPr>
        <p:spPr>
          <a:xfrm>
            <a:off x="3489439" y="1606718"/>
            <a:ext cx="241487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</a:rPr>
              <a:t>Lé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brancage</a:t>
            </a:r>
            <a:endParaRPr lang="en-US" sz="2400" dirty="0">
              <a:solidFill>
                <a:schemeClr val="tx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</a:rPr>
              <a:t>Lé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côtil</a:t>
            </a:r>
            <a:endParaRPr lang="en-US" sz="2400" dirty="0">
              <a:solidFill>
                <a:schemeClr val="tx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La </a:t>
            </a:r>
            <a:r>
              <a:rPr lang="en-US" sz="2400" dirty="0" err="1">
                <a:solidFill>
                  <a:schemeClr val="tx1"/>
                </a:solidFill>
              </a:rPr>
              <a:t>hougue</a:t>
            </a:r>
            <a:endParaRPr lang="en-US" sz="2400" dirty="0">
              <a:solidFill>
                <a:schemeClr val="tx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Les </a:t>
            </a:r>
            <a:r>
              <a:rPr lang="en-US" sz="2400" dirty="0" err="1">
                <a:solidFill>
                  <a:schemeClr val="tx1"/>
                </a:solidFill>
              </a:rPr>
              <a:t>mielles</a:t>
            </a:r>
            <a:endParaRPr lang="en-US" sz="2400" dirty="0">
              <a:solidFill>
                <a:schemeClr val="tx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La </a:t>
            </a:r>
            <a:r>
              <a:rPr lang="en-US" sz="2400" dirty="0" err="1">
                <a:solidFill>
                  <a:schemeClr val="tx1"/>
                </a:solidFill>
              </a:rPr>
              <a:t>grève</a:t>
            </a:r>
            <a:endParaRPr lang="en-US" sz="2400" dirty="0">
              <a:solidFill>
                <a:schemeClr val="tx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La </a:t>
            </a:r>
            <a:r>
              <a:rPr lang="en-US" sz="2400" dirty="0" err="1">
                <a:solidFill>
                  <a:schemeClr val="tx1"/>
                </a:solidFill>
              </a:rPr>
              <a:t>greffe</a:t>
            </a:r>
            <a:endParaRPr lang="en-US" sz="2400" dirty="0">
              <a:solidFill>
                <a:schemeClr val="tx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</a:rPr>
              <a:t>Lé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vrai</a:t>
            </a:r>
            <a:endParaRPr lang="en-US" sz="2400" dirty="0">
              <a:solidFill>
                <a:schemeClr val="tx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</a:rPr>
              <a:t>Lé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crapaud</a:t>
            </a:r>
            <a:endParaRPr lang="en-US" sz="2400" dirty="0">
              <a:solidFill>
                <a:schemeClr val="tx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</a:rPr>
              <a:t>Lé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connétabl’ye</a:t>
            </a:r>
            <a:endParaRPr lang="en-US" sz="2400" dirty="0">
              <a:solidFill>
                <a:schemeClr val="tx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La </a:t>
            </a:r>
            <a:r>
              <a:rPr lang="en-US" sz="2400" dirty="0" err="1">
                <a:solidFill>
                  <a:schemeClr val="tx1"/>
                </a:solidFill>
              </a:rPr>
              <a:t>fais’sie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d’cidre</a:t>
            </a:r>
            <a:endParaRPr lang="en-US" sz="2400" dirty="0">
              <a:solidFill>
                <a:schemeClr val="tx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</a:rPr>
              <a:t>Lé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nier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beurre</a:t>
            </a:r>
            <a:endParaRPr lang="en-US" sz="2400" dirty="0">
              <a:solidFill>
                <a:schemeClr val="tx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7FCE471-98C4-A743-97FB-BF09511943E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840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15"/>
    </mc:Choice>
    <mc:Fallback xmlns="">
      <p:transition spd="slow" advTm="31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0" y="5615594"/>
            <a:ext cx="1439783" cy="103417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94903" y="806450"/>
            <a:ext cx="7162800" cy="4040917"/>
            <a:chOff x="330200" y="806450"/>
            <a:chExt cx="8483600" cy="5245100"/>
          </a:xfrm>
        </p:grpSpPr>
        <p:sp>
          <p:nvSpPr>
            <p:cNvPr id="9" name="Oval Callout 8"/>
            <p:cNvSpPr/>
            <p:nvPr/>
          </p:nvSpPr>
          <p:spPr>
            <a:xfrm>
              <a:off x="330200" y="806450"/>
              <a:ext cx="8483600" cy="5245100"/>
            </a:xfrm>
            <a:prstGeom prst="wedgeEllipseCallout">
              <a:avLst>
                <a:gd name="adj1" fmla="val -53019"/>
                <a:gd name="adj2" fmla="val 60629"/>
              </a:avLst>
            </a:prstGeom>
            <a:solidFill>
              <a:srgbClr val="6781F9"/>
            </a:solidFill>
            <a:ln w="571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GB" sz="9000">
                  <a:solidFill>
                    <a:srgbClr val="000000"/>
                  </a:solidFill>
                  <a:effectLst/>
                  <a:latin typeface="Museo 300 Regular"/>
                  <a:ea typeface="ＭＳ 明朝"/>
                  <a:cs typeface="Times New Roman"/>
                </a:rPr>
                <a:t> </a:t>
              </a:r>
              <a:endParaRPr lang="en-GB" sz="1200">
                <a:effectLst/>
                <a:ea typeface="ＭＳ 明朝"/>
                <a:cs typeface="Times New Roman"/>
              </a:endParaRPr>
            </a:p>
          </p:txBody>
        </p:sp>
        <p:sp>
          <p:nvSpPr>
            <p:cNvPr id="10" name="Text Box 4"/>
            <p:cNvSpPr txBox="1"/>
            <p:nvPr/>
          </p:nvSpPr>
          <p:spPr>
            <a:xfrm>
              <a:off x="1727200" y="1784350"/>
              <a:ext cx="5765800" cy="3187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GB" sz="7200" dirty="0">
                  <a:solidFill>
                    <a:srgbClr val="000000"/>
                  </a:solidFill>
                  <a:effectLst/>
                  <a:latin typeface="Museo 300 Regular"/>
                  <a:ea typeface="ＭＳ 明朝"/>
                  <a:cs typeface="Times New Roman"/>
                </a:rPr>
                <a:t>Comment qu’tu’es?</a:t>
              </a:r>
              <a:endParaRPr lang="en-GB" sz="7200" dirty="0">
                <a:effectLst/>
                <a:ea typeface="ＭＳ 明朝"/>
                <a:cs typeface="Times New Roman"/>
              </a:endParaRPr>
            </a:p>
            <a:p>
              <a:pPr>
                <a:spcAft>
                  <a:spcPts val="0"/>
                </a:spcAft>
              </a:pPr>
              <a:r>
                <a:rPr lang="en-GB" sz="1200" dirty="0">
                  <a:effectLst/>
                  <a:ea typeface="ＭＳ 明朝"/>
                  <a:cs typeface="Times New Roman"/>
                </a:rPr>
                <a:t> 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4EA2FD4-219E-0A48-A13C-1991F72114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135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5"/>
    </mc:Choice>
    <mc:Fallback xmlns="">
      <p:transition spd="slow" advTm="4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0" y="5615594"/>
            <a:ext cx="1439783" cy="103417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69115" y="409637"/>
            <a:ext cx="8056688" cy="4738130"/>
            <a:chOff x="1094903" y="806450"/>
            <a:chExt cx="7162800" cy="4040917"/>
          </a:xfrm>
        </p:grpSpPr>
        <p:grpSp>
          <p:nvGrpSpPr>
            <p:cNvPr id="2" name="Group 1"/>
            <p:cNvGrpSpPr/>
            <p:nvPr/>
          </p:nvGrpSpPr>
          <p:grpSpPr>
            <a:xfrm>
              <a:off x="1094903" y="806450"/>
              <a:ext cx="7162800" cy="4040917"/>
              <a:chOff x="330200" y="806450"/>
              <a:chExt cx="8483600" cy="5245100"/>
            </a:xfrm>
          </p:grpSpPr>
          <p:sp>
            <p:nvSpPr>
              <p:cNvPr id="9" name="Oval Callout 8"/>
              <p:cNvSpPr/>
              <p:nvPr/>
            </p:nvSpPr>
            <p:spPr>
              <a:xfrm>
                <a:off x="330200" y="806450"/>
                <a:ext cx="8483600" cy="5245100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GB" sz="9000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10" name="Text Box 4"/>
              <p:cNvSpPr txBox="1"/>
              <p:nvPr/>
            </p:nvSpPr>
            <p:spPr>
              <a:xfrm>
                <a:off x="1391633" y="1788532"/>
                <a:ext cx="6713437" cy="31877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GB" sz="7200" dirty="0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J’sis d’charme</a:t>
                </a:r>
                <a:endParaRPr lang="en-GB" sz="7200" dirty="0">
                  <a:effectLst/>
                  <a:ea typeface="ＭＳ 明朝"/>
                  <a:cs typeface="Times New Roman"/>
                </a:endParaRPr>
              </a:p>
              <a:p>
                <a:pPr>
                  <a:spcAft>
                    <a:spcPts val="0"/>
                  </a:spcAft>
                </a:pPr>
                <a:r>
                  <a:rPr lang="en-GB" sz="1200" dirty="0">
                    <a:effectLst/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609" b="98261" l="0" r="99206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69075" y="3052010"/>
              <a:ext cx="1600200" cy="1460500"/>
            </a:xfrm>
            <a:prstGeom prst="rect">
              <a:avLst/>
            </a:prstGeom>
          </p:spPr>
        </p:pic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78A0D23-D2A9-BC4D-BBC7-EA7A28927F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749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3"/>
    </mc:Choice>
    <mc:Fallback xmlns="">
      <p:transition spd="slow" advTm="4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0" y="5615594"/>
            <a:ext cx="1439783" cy="103417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69115" y="669282"/>
            <a:ext cx="8056688" cy="4738130"/>
            <a:chOff x="669115" y="669282"/>
            <a:chExt cx="8056688" cy="4738130"/>
          </a:xfrm>
        </p:grpSpPr>
        <p:grpSp>
          <p:nvGrpSpPr>
            <p:cNvPr id="2" name="Group 1"/>
            <p:cNvGrpSpPr/>
            <p:nvPr/>
          </p:nvGrpSpPr>
          <p:grpSpPr>
            <a:xfrm>
              <a:off x="669115" y="669282"/>
              <a:ext cx="8056688" cy="4738130"/>
              <a:chOff x="330200" y="806450"/>
              <a:chExt cx="8483600" cy="5245100"/>
            </a:xfrm>
          </p:grpSpPr>
          <p:sp>
            <p:nvSpPr>
              <p:cNvPr id="9" name="Oval Callout 8"/>
              <p:cNvSpPr/>
              <p:nvPr/>
            </p:nvSpPr>
            <p:spPr>
              <a:xfrm>
                <a:off x="330200" y="806450"/>
                <a:ext cx="8483600" cy="5245100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GB" sz="9000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10" name="Text Box 4"/>
              <p:cNvSpPr txBox="1"/>
              <p:nvPr/>
            </p:nvSpPr>
            <p:spPr>
              <a:xfrm>
                <a:off x="1391633" y="1274603"/>
                <a:ext cx="6713437" cy="31877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GB" sz="7200" dirty="0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J’sis mangnifique</a:t>
                </a:r>
                <a:endParaRPr lang="en-GB" sz="7200" dirty="0">
                  <a:effectLst/>
                  <a:ea typeface="ＭＳ 明朝"/>
                  <a:cs typeface="Times New Roman"/>
                </a:endParaRPr>
              </a:p>
              <a:p>
                <a:pPr>
                  <a:spcAft>
                    <a:spcPts val="0"/>
                  </a:spcAft>
                </a:pPr>
                <a:r>
                  <a:rPr lang="en-GB" sz="1200" dirty="0">
                    <a:effectLst/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8291" l="0" r="9819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95498" y="3422650"/>
              <a:ext cx="1634939" cy="1723314"/>
            </a:xfrm>
            <a:prstGeom prst="rect">
              <a:avLst/>
            </a:prstGeom>
          </p:spPr>
        </p:pic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BDB4E4F-A4E8-C34D-B39B-F14CF2BEC6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772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7"/>
    </mc:Choice>
    <mc:Fallback xmlns="">
      <p:transition spd="slow" advTm="4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0" y="5615594"/>
            <a:ext cx="1439783" cy="103417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69115" y="669282"/>
            <a:ext cx="8056688" cy="4738130"/>
            <a:chOff x="669115" y="669282"/>
            <a:chExt cx="8056688" cy="4738130"/>
          </a:xfrm>
        </p:grpSpPr>
        <p:grpSp>
          <p:nvGrpSpPr>
            <p:cNvPr id="2" name="Group 1"/>
            <p:cNvGrpSpPr/>
            <p:nvPr/>
          </p:nvGrpSpPr>
          <p:grpSpPr>
            <a:xfrm>
              <a:off x="669115" y="669282"/>
              <a:ext cx="8056688" cy="4738130"/>
              <a:chOff x="330200" y="806450"/>
              <a:chExt cx="8483600" cy="5245100"/>
            </a:xfrm>
          </p:grpSpPr>
          <p:sp>
            <p:nvSpPr>
              <p:cNvPr id="9" name="Oval Callout 8"/>
              <p:cNvSpPr/>
              <p:nvPr/>
            </p:nvSpPr>
            <p:spPr>
              <a:xfrm>
                <a:off x="330200" y="806450"/>
                <a:ext cx="8483600" cy="5245100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GB" sz="9000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10" name="Text Box 4"/>
              <p:cNvSpPr txBox="1"/>
              <p:nvPr/>
            </p:nvSpPr>
            <p:spPr>
              <a:xfrm>
                <a:off x="1391633" y="1274603"/>
                <a:ext cx="6713437" cy="31877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GB" sz="7200" dirty="0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J’sis pon trop mal</a:t>
                </a:r>
                <a:endParaRPr lang="en-GB" sz="7200" dirty="0">
                  <a:effectLst/>
                  <a:ea typeface="ＭＳ 明朝"/>
                  <a:cs typeface="Times New Roman"/>
                </a:endParaRPr>
              </a:p>
              <a:p>
                <a:pPr>
                  <a:spcAft>
                    <a:spcPts val="0"/>
                  </a:spcAft>
                </a:pPr>
                <a:r>
                  <a:rPr lang="en-GB" sz="1200" dirty="0">
                    <a:effectLst/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2703" r="100000">
                          <a14:foregroundMark x1="51351" y1="83784" x2="48649" y2="94595"/>
                          <a14:foregroundMark x1="54054" y1="91892" x2="54054" y2="91892"/>
                          <a14:foregroundMark x1="59459" y1="91892" x2="59459" y2="91892"/>
                          <a14:foregroundMark x1="63063" y1="84685" x2="63063" y2="8468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37092" y="3386874"/>
              <a:ext cx="1815512" cy="1815512"/>
            </a:xfrm>
            <a:prstGeom prst="rect">
              <a:avLst/>
            </a:prstGeom>
          </p:spPr>
        </p:pic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75A8598-A7C4-8E44-A644-C9836CA008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785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3"/>
    </mc:Choice>
    <mc:Fallback xmlns="">
      <p:transition spd="slow" advTm="4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0" y="5615594"/>
            <a:ext cx="1439783" cy="103417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69115" y="669282"/>
            <a:ext cx="8056688" cy="4738130"/>
            <a:chOff x="669115" y="669282"/>
            <a:chExt cx="8056688" cy="4738130"/>
          </a:xfrm>
        </p:grpSpPr>
        <p:grpSp>
          <p:nvGrpSpPr>
            <p:cNvPr id="2" name="Group 1"/>
            <p:cNvGrpSpPr/>
            <p:nvPr/>
          </p:nvGrpSpPr>
          <p:grpSpPr>
            <a:xfrm>
              <a:off x="669115" y="669282"/>
              <a:ext cx="8056688" cy="4738130"/>
              <a:chOff x="330200" y="806450"/>
              <a:chExt cx="8483600" cy="5245100"/>
            </a:xfrm>
          </p:grpSpPr>
          <p:sp>
            <p:nvSpPr>
              <p:cNvPr id="9" name="Oval Callout 8"/>
              <p:cNvSpPr/>
              <p:nvPr/>
            </p:nvSpPr>
            <p:spPr>
              <a:xfrm>
                <a:off x="330200" y="806450"/>
                <a:ext cx="8483600" cy="5245100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GB" sz="9000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10" name="Text Box 4"/>
              <p:cNvSpPr txBox="1"/>
              <p:nvPr/>
            </p:nvSpPr>
            <p:spPr>
              <a:xfrm>
                <a:off x="1391633" y="1274603"/>
                <a:ext cx="6713437" cy="31877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GB" sz="7200" dirty="0" err="1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J’sis</a:t>
                </a:r>
                <a:r>
                  <a:rPr lang="en-GB" sz="7200" dirty="0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 </a:t>
                </a:r>
                <a:r>
                  <a:rPr lang="en-GB" sz="7200" dirty="0" err="1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malheutheux</a:t>
                </a:r>
                <a:endParaRPr lang="en-GB" sz="7200" dirty="0">
                  <a:effectLst/>
                  <a:ea typeface="ＭＳ 明朝"/>
                  <a:cs typeface="Times New Roman"/>
                </a:endParaRPr>
              </a:p>
              <a:p>
                <a:pPr>
                  <a:spcAft>
                    <a:spcPts val="0"/>
                  </a:spcAft>
                </a:pPr>
                <a:r>
                  <a:rPr lang="en-GB" sz="1200" dirty="0">
                    <a:effectLst/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609" b="98261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60799" y="3334164"/>
              <a:ext cx="1673203" cy="1718021"/>
            </a:xfrm>
            <a:prstGeom prst="rect">
              <a:avLst/>
            </a:prstGeom>
          </p:spPr>
        </p:pic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E45F564-C1E0-264B-ADF0-7FBD9F9BF9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268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8"/>
    </mc:Choice>
    <mc:Fallback xmlns="">
      <p:transition spd="slow" advTm="4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́rriaisLogo_COL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14" y="5407412"/>
            <a:ext cx="2284786" cy="1712582"/>
          </a:xfrm>
          <a:prstGeom prst="rect">
            <a:avLst/>
          </a:prstGeom>
        </p:spPr>
      </p:pic>
      <p:pic>
        <p:nvPicPr>
          <p:cNvPr id="6" name="Picture 5" descr="JérriaisCow_CO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20" y="5615594"/>
            <a:ext cx="1439783" cy="103417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69115" y="669282"/>
            <a:ext cx="8056688" cy="4738130"/>
            <a:chOff x="669115" y="669282"/>
            <a:chExt cx="8056688" cy="4738130"/>
          </a:xfrm>
        </p:grpSpPr>
        <p:grpSp>
          <p:nvGrpSpPr>
            <p:cNvPr id="2" name="Group 1"/>
            <p:cNvGrpSpPr/>
            <p:nvPr/>
          </p:nvGrpSpPr>
          <p:grpSpPr>
            <a:xfrm>
              <a:off x="669115" y="669282"/>
              <a:ext cx="8056688" cy="4738130"/>
              <a:chOff x="330200" y="806450"/>
              <a:chExt cx="8483600" cy="5245100"/>
            </a:xfrm>
          </p:grpSpPr>
          <p:sp>
            <p:nvSpPr>
              <p:cNvPr id="9" name="Oval Callout 8"/>
              <p:cNvSpPr/>
              <p:nvPr/>
            </p:nvSpPr>
            <p:spPr>
              <a:xfrm>
                <a:off x="330200" y="806450"/>
                <a:ext cx="8483600" cy="5245100"/>
              </a:xfrm>
              <a:prstGeom prst="wedgeEllipseCallout">
                <a:avLst>
                  <a:gd name="adj1" fmla="val -49460"/>
                  <a:gd name="adj2" fmla="val 47084"/>
                </a:avLst>
              </a:prstGeom>
              <a:solidFill>
                <a:srgbClr val="6781F9"/>
              </a:solidFill>
              <a:ln w="5715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GB" sz="9000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 </a:t>
                </a:r>
                <a:endParaRPr lang="en-GB" sz="1200"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10" name="Text Box 4"/>
              <p:cNvSpPr txBox="1"/>
              <p:nvPr/>
            </p:nvSpPr>
            <p:spPr>
              <a:xfrm>
                <a:off x="1391633" y="1274603"/>
                <a:ext cx="6713437" cy="31877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GB" sz="7200" dirty="0" err="1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J’sis</a:t>
                </a:r>
                <a:r>
                  <a:rPr lang="en-GB" sz="7200" dirty="0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 </a:t>
                </a:r>
                <a:r>
                  <a:rPr lang="en-GB" sz="7200" dirty="0" err="1">
                    <a:solidFill>
                      <a:srgbClr val="000000"/>
                    </a:solidFill>
                    <a:effectLst/>
                    <a:latin typeface="Museo 300 Regular"/>
                    <a:ea typeface="ＭＳ 明朝"/>
                    <a:cs typeface="Times New Roman"/>
                  </a:rPr>
                  <a:t>malheutheuse</a:t>
                </a:r>
                <a:endParaRPr lang="en-GB" sz="7200" dirty="0">
                  <a:effectLst/>
                  <a:ea typeface="ＭＳ 明朝"/>
                  <a:cs typeface="Times New Roman"/>
                </a:endParaRPr>
              </a:p>
              <a:p>
                <a:pPr>
                  <a:spcAft>
                    <a:spcPts val="0"/>
                  </a:spcAft>
                </a:pPr>
                <a:r>
                  <a:rPr lang="en-GB" sz="1200" dirty="0">
                    <a:effectLst/>
                    <a:ea typeface="ＭＳ 明朝"/>
                    <a:cs typeface="Times New Roman"/>
                  </a:rPr>
                  <a:t> </a:t>
                </a: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935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86200" y="3359563"/>
              <a:ext cx="1698860" cy="1762369"/>
            </a:xfrm>
            <a:prstGeom prst="rect">
              <a:avLst/>
            </a:prstGeom>
          </p:spPr>
        </p:pic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5EA0C9F-2242-6F47-A6CF-705873A324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49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7"/>
    </mc:Choice>
    <mc:Fallback xmlns="">
      <p:transition spd="slow" advTm="4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.1|1.9|1.1|1.7|1.2|1.8|1|1.5|1.2|1.6|1.1|1.6|1|1.6|1|1.6|1.2|1.6|1.1|1.8|1|1.5|1|1.6|1|1.5|1|1.6|1.1|1.5|1|1.8|1.2|1.9|1.4|1.5|1.3|1.5|1.1|1.6|1.1|2.5|1|1.6|1.1|1.6|1|1.5|1.1|1.5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9|2.7|2.2|2.6|2.3|2.6|2.3|2.3|2.9|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5907</TotalTime>
  <Words>196</Words>
  <Application>Microsoft Macintosh PowerPoint</Application>
  <PresentationFormat>On-screen Show (4:3)</PresentationFormat>
  <Paragraphs>116</Paragraphs>
  <Slides>19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ＭＳ 明朝</vt:lpstr>
      <vt:lpstr>Arial</vt:lpstr>
      <vt:lpstr>Calibri</vt:lpstr>
      <vt:lpstr>Comic Sans MS</vt:lpstr>
      <vt:lpstr>MontessoriScript</vt:lpstr>
      <vt:lpstr>Museo 300 Regular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dictée</vt:lpstr>
      <vt:lpstr>Seurvais d’clâsse</vt:lpstr>
      <vt:lpstr>Plenary </vt:lpstr>
    </vt:vector>
  </TitlesOfParts>
  <Company>Education I.T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Charlie Le Maistre</dc:creator>
  <cp:lastModifiedBy>Aline</cp:lastModifiedBy>
  <cp:revision>29</cp:revision>
  <dcterms:created xsi:type="dcterms:W3CDTF">2018-05-24T13:01:08Z</dcterms:created>
  <dcterms:modified xsi:type="dcterms:W3CDTF">2020-06-09T15:28:21Z</dcterms:modified>
</cp:coreProperties>
</file>