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88" r:id="rId2"/>
    <p:sldId id="258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289" r:id="rId16"/>
    <p:sldId id="287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299" r:id="rId31"/>
    <p:sldId id="295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4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7"/>
  </p:normalViewPr>
  <p:slideViewPr>
    <p:cSldViewPr snapToGrid="0" snapToObjects="1">
      <p:cViewPr varScale="1">
        <p:scale>
          <a:sx n="108" d="100"/>
          <a:sy n="108" d="100"/>
        </p:scale>
        <p:origin x="17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E744C-A49F-9842-B805-11C313FFD5A4}" type="datetimeFigureOut">
              <a:rPr lang="en-US" smtClean="0"/>
              <a:t>6/18/20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77651-34AB-D448-86CC-FD0AD809F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07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8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4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1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1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5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3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0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7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EC6B7-D62C-F749-B9B3-41004F69678A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1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13" Type="http://schemas.microsoft.com/office/2007/relationships/media" Target="../media/media25.m4a"/><Relationship Id="rId18" Type="http://schemas.openxmlformats.org/officeDocument/2006/relationships/audio" Target="../media/media27.m4a"/><Relationship Id="rId26" Type="http://schemas.openxmlformats.org/officeDocument/2006/relationships/image" Target="../media/image9.png"/><Relationship Id="rId3" Type="http://schemas.microsoft.com/office/2007/relationships/media" Target="../media/media20.m4a"/><Relationship Id="rId21" Type="http://schemas.microsoft.com/office/2007/relationships/hdphoto" Target="../media/hdphoto1.wdp"/><Relationship Id="rId34" Type="http://schemas.openxmlformats.org/officeDocument/2006/relationships/image" Target="../media/image4.png"/><Relationship Id="rId7" Type="http://schemas.microsoft.com/office/2007/relationships/media" Target="../media/media22.m4a"/><Relationship Id="rId12" Type="http://schemas.openxmlformats.org/officeDocument/2006/relationships/audio" Target="../media/media24.m4a"/><Relationship Id="rId17" Type="http://schemas.microsoft.com/office/2007/relationships/media" Target="../media/media27.m4a"/><Relationship Id="rId25" Type="http://schemas.microsoft.com/office/2007/relationships/hdphoto" Target="../media/hdphoto3.wdp"/><Relationship Id="rId33" Type="http://schemas.microsoft.com/office/2007/relationships/hdphoto" Target="../media/hdphoto7.wdp"/><Relationship Id="rId2" Type="http://schemas.openxmlformats.org/officeDocument/2006/relationships/audio" Target="../media/media19.m4a"/><Relationship Id="rId16" Type="http://schemas.openxmlformats.org/officeDocument/2006/relationships/audio" Target="../media/media26.m4a"/><Relationship Id="rId20" Type="http://schemas.openxmlformats.org/officeDocument/2006/relationships/image" Target="../media/image5.png"/><Relationship Id="rId29" Type="http://schemas.microsoft.com/office/2007/relationships/hdphoto" Target="../media/hdphoto5.wdp"/><Relationship Id="rId1" Type="http://schemas.microsoft.com/office/2007/relationships/media" Target="../media/media19.m4a"/><Relationship Id="rId6" Type="http://schemas.openxmlformats.org/officeDocument/2006/relationships/audio" Target="../media/media21.m4a"/><Relationship Id="rId11" Type="http://schemas.microsoft.com/office/2007/relationships/media" Target="../media/media24.m4a"/><Relationship Id="rId24" Type="http://schemas.openxmlformats.org/officeDocument/2006/relationships/image" Target="../media/image10.png"/><Relationship Id="rId32" Type="http://schemas.openxmlformats.org/officeDocument/2006/relationships/image" Target="../media/image14.png"/><Relationship Id="rId5" Type="http://schemas.microsoft.com/office/2007/relationships/media" Target="../media/media21.m4a"/><Relationship Id="rId15" Type="http://schemas.microsoft.com/office/2007/relationships/media" Target="../media/media26.m4a"/><Relationship Id="rId23" Type="http://schemas.microsoft.com/office/2007/relationships/hdphoto" Target="../media/hdphoto2.wdp"/><Relationship Id="rId28" Type="http://schemas.openxmlformats.org/officeDocument/2006/relationships/image" Target="../media/image11.png"/><Relationship Id="rId36" Type="http://schemas.microsoft.com/office/2007/relationships/hdphoto" Target="../media/hdphoto8.wdp"/><Relationship Id="rId10" Type="http://schemas.openxmlformats.org/officeDocument/2006/relationships/audio" Target="../media/media23.m4a"/><Relationship Id="rId19" Type="http://schemas.openxmlformats.org/officeDocument/2006/relationships/slideLayout" Target="../slideLayouts/slideLayout1.xml"/><Relationship Id="rId31" Type="http://schemas.microsoft.com/office/2007/relationships/hdphoto" Target="../media/hdphoto6.wdp"/><Relationship Id="rId4" Type="http://schemas.openxmlformats.org/officeDocument/2006/relationships/audio" Target="../media/media20.m4a"/><Relationship Id="rId9" Type="http://schemas.microsoft.com/office/2007/relationships/media" Target="../media/media23.m4a"/><Relationship Id="rId14" Type="http://schemas.openxmlformats.org/officeDocument/2006/relationships/audio" Target="../media/media25.m4a"/><Relationship Id="rId22" Type="http://schemas.openxmlformats.org/officeDocument/2006/relationships/image" Target="../media/image7.png"/><Relationship Id="rId27" Type="http://schemas.microsoft.com/office/2007/relationships/hdphoto" Target="../media/hdphoto4.wdp"/><Relationship Id="rId30" Type="http://schemas.openxmlformats.org/officeDocument/2006/relationships/image" Target="../media/image13.png"/><Relationship Id="rId35" Type="http://schemas.openxmlformats.org/officeDocument/2006/relationships/image" Target="../media/image8.png"/><Relationship Id="rId8" Type="http://schemas.openxmlformats.org/officeDocument/2006/relationships/audio" Target="../media/media22.m4a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image" Target="../media/image15.png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microsoft.com/office/2007/relationships/hdphoto" Target="../media/hdphoto9.wdp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image" Target="../media/image16.png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image" Target="../media/image17.png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image" Target="../media/image18.png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image" Target="../media/image19.png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media36.m4a"/><Relationship Id="rId13" Type="http://schemas.openxmlformats.org/officeDocument/2006/relationships/image" Target="../media/image4.png"/><Relationship Id="rId3" Type="http://schemas.microsoft.com/office/2007/relationships/media" Target="../media/media34.m4a"/><Relationship Id="rId7" Type="http://schemas.microsoft.com/office/2007/relationships/media" Target="../media/media36.m4a"/><Relationship Id="rId12" Type="http://schemas.openxmlformats.org/officeDocument/2006/relationships/image" Target="../media/image20.png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audio" Target="../media/media35.m4a"/><Relationship Id="rId11" Type="http://schemas.openxmlformats.org/officeDocument/2006/relationships/slideLayout" Target="../slideLayouts/slideLayout2.xml"/><Relationship Id="rId5" Type="http://schemas.microsoft.com/office/2007/relationships/media" Target="../media/media35.m4a"/><Relationship Id="rId10" Type="http://schemas.openxmlformats.org/officeDocument/2006/relationships/audio" Target="../media/media37.m4a"/><Relationship Id="rId4" Type="http://schemas.openxmlformats.org/officeDocument/2006/relationships/audio" Target="../media/media34.m4a"/><Relationship Id="rId9" Type="http://schemas.microsoft.com/office/2007/relationships/media" Target="../media/media37.m4a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6" Type="http://schemas.openxmlformats.org/officeDocument/2006/relationships/image" Target="../media/image21.png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image" Target="../media/image22.jpeg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6" Type="http://schemas.openxmlformats.org/officeDocument/2006/relationships/image" Target="../media/image23.png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0.wdp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6" Type="http://schemas.openxmlformats.org/officeDocument/2006/relationships/image" Target="../media/image24.png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6" Type="http://schemas.openxmlformats.org/officeDocument/2006/relationships/image" Target="../media/image25.jpeg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1.wdp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6" Type="http://schemas.openxmlformats.org/officeDocument/2006/relationships/image" Target="../media/image26.png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2.wdp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6" Type="http://schemas.openxmlformats.org/officeDocument/2006/relationships/image" Target="../media/image27.png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microsoft.com/office/2007/relationships/media" Target="../media/media46.m4a"/><Relationship Id="rId7" Type="http://schemas.openxmlformats.org/officeDocument/2006/relationships/image" Target="../media/image3.png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6" Type="http://schemas.openxmlformats.org/officeDocument/2006/relationships/image" Target="../media/image2.emf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46.m4a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4.m4a"/><Relationship Id="rId7" Type="http://schemas.openxmlformats.org/officeDocument/2006/relationships/image" Target="../media/image2.emf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13" Type="http://schemas.openxmlformats.org/officeDocument/2006/relationships/image" Target="../media/image4.png"/><Relationship Id="rId3" Type="http://schemas.microsoft.com/office/2007/relationships/media" Target="../media/media8.m4a"/><Relationship Id="rId7" Type="http://schemas.microsoft.com/office/2007/relationships/media" Target="../media/media10.m4a"/><Relationship Id="rId12" Type="http://schemas.openxmlformats.org/officeDocument/2006/relationships/image" Target="../media/image6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media9.m4a"/><Relationship Id="rId11" Type="http://schemas.openxmlformats.org/officeDocument/2006/relationships/slideLayout" Target="../slideLayouts/slideLayout7.xml"/><Relationship Id="rId5" Type="http://schemas.microsoft.com/office/2007/relationships/media" Target="../media/media9.m4a"/><Relationship Id="rId10" Type="http://schemas.openxmlformats.org/officeDocument/2006/relationships/audio" Target="../media/media11.m4a"/><Relationship Id="rId4" Type="http://schemas.openxmlformats.org/officeDocument/2006/relationships/audio" Target="../media/media8.m4a"/><Relationship Id="rId9" Type="http://schemas.microsoft.com/office/2007/relationships/media" Target="../media/media11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6646-A6F4-B649-87FD-B83E55C1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10" y="1200597"/>
            <a:ext cx="8528368" cy="2387600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Lé preunmié nivé</a:t>
            </a:r>
            <a:b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Lé </a:t>
            </a:r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preunmié tèrme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40560-076E-5743-B12A-1FE9F9177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3026" y="3781736"/>
            <a:ext cx="4180974" cy="1078246"/>
          </a:xfrm>
        </p:spPr>
        <p:txBody>
          <a:bodyPr>
            <a:normAutofit/>
          </a:bodyPr>
          <a:lstStyle/>
          <a:p>
            <a:r>
              <a:rPr lang="en-US" sz="4800" i="1" dirty="0">
                <a:solidFill>
                  <a:srgbClr val="800000"/>
                </a:solidFill>
                <a:cs typeface="Arial" panose="020B0604020202020204" pitchFamily="34" charset="0"/>
              </a:rPr>
              <a:t>La </a:t>
            </a:r>
            <a:r>
              <a:rPr lang="en-US" sz="4800" i="1">
                <a:solidFill>
                  <a:srgbClr val="800000"/>
                </a:solidFill>
                <a:cs typeface="Arial" panose="020B0604020202020204" pitchFamily="34" charset="0"/>
              </a:rPr>
              <a:t>léçon </a:t>
            </a:r>
            <a:r>
              <a:rPr lang="en-US" sz="4800" i="1" dirty="0">
                <a:solidFill>
                  <a:srgbClr val="800000"/>
                </a:solidFill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41963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66" y="5407026"/>
            <a:ext cx="2284534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5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58" y="5614988"/>
            <a:ext cx="144047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69682" y="669925"/>
            <a:ext cx="8056685" cy="4737100"/>
            <a:chOff x="669115" y="669282"/>
            <a:chExt cx="8056688" cy="4738130"/>
          </a:xfrm>
        </p:grpSpPr>
        <p:grpSp>
          <p:nvGrpSpPr>
            <p:cNvPr id="11268" name="Group 1"/>
            <p:cNvGrpSpPr>
              <a:grpSpLocks/>
            </p:cNvGrpSpPr>
            <p:nvPr/>
          </p:nvGrpSpPr>
          <p:grpSpPr bwMode="auto">
            <a:xfrm>
              <a:off x="669115" y="669282"/>
              <a:ext cx="8056688" cy="4738130"/>
              <a:chOff x="330200" y="806450"/>
              <a:chExt cx="8483600" cy="5245100"/>
            </a:xfrm>
          </p:grpSpPr>
          <p:sp>
            <p:nvSpPr>
              <p:cNvPr id="9" name="Oval Callout 8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900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a typeface="ＭＳ 明朝"/>
                  <a:cs typeface="Times New Roman"/>
                </a:endParaRPr>
              </a:p>
            </p:txBody>
          </p:sp>
          <p:sp>
            <p:nvSpPr>
              <p:cNvPr id="10" name="Text Box 4"/>
              <p:cNvSpPr txBox="1"/>
              <p:nvPr/>
            </p:nvSpPr>
            <p:spPr>
              <a:xfrm>
                <a:off x="1391807" y="1274009"/>
                <a:ext cx="6713740" cy="3188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7200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J’sis malheutheux</a:t>
                </a:r>
                <a:endParaRPr lang="en-GB" sz="7200" dirty="0">
                  <a:ea typeface="ＭＳ 明朝"/>
                  <a:cs typeface="Times New Roman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200" dirty="0"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11269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799" y="3334164"/>
              <a:ext cx="1673203" cy="1718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1AB50C8-0A8B-DA49-8AFA-161B24F1AC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15984" y="24288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7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66" y="5407026"/>
            <a:ext cx="2284534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5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58" y="5614988"/>
            <a:ext cx="144047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69682" y="669925"/>
            <a:ext cx="8056685" cy="4737100"/>
            <a:chOff x="669115" y="669282"/>
            <a:chExt cx="8056688" cy="4738130"/>
          </a:xfrm>
        </p:grpSpPr>
        <p:grpSp>
          <p:nvGrpSpPr>
            <p:cNvPr id="12292" name="Group 1"/>
            <p:cNvGrpSpPr>
              <a:grpSpLocks/>
            </p:cNvGrpSpPr>
            <p:nvPr/>
          </p:nvGrpSpPr>
          <p:grpSpPr bwMode="auto">
            <a:xfrm>
              <a:off x="669115" y="669282"/>
              <a:ext cx="8056688" cy="4738130"/>
              <a:chOff x="330200" y="806450"/>
              <a:chExt cx="8483600" cy="5245100"/>
            </a:xfrm>
          </p:grpSpPr>
          <p:sp>
            <p:nvSpPr>
              <p:cNvPr id="9" name="Oval Callout 8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900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a typeface="ＭＳ 明朝"/>
                  <a:cs typeface="Times New Roman"/>
                </a:endParaRPr>
              </a:p>
            </p:txBody>
          </p:sp>
          <p:sp>
            <p:nvSpPr>
              <p:cNvPr id="10" name="Text Box 4"/>
              <p:cNvSpPr txBox="1"/>
              <p:nvPr/>
            </p:nvSpPr>
            <p:spPr>
              <a:xfrm>
                <a:off x="1391807" y="1274009"/>
                <a:ext cx="6713740" cy="3188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720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J’sis malheutheuse</a:t>
                </a:r>
                <a:endParaRPr lang="en-GB" sz="7200" dirty="0">
                  <a:ea typeface="ＭＳ 明朝"/>
                  <a:cs typeface="Times New Roman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200" dirty="0"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12293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3359563"/>
              <a:ext cx="1698860" cy="1762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E036224-5E41-3645-B07D-D4DE37166F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13567" y="239320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3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66" y="5407026"/>
            <a:ext cx="2284534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5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58" y="5614988"/>
            <a:ext cx="144047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69682" y="669925"/>
            <a:ext cx="8056685" cy="4737100"/>
            <a:chOff x="669115" y="669282"/>
            <a:chExt cx="8056688" cy="4738130"/>
          </a:xfrm>
        </p:grpSpPr>
        <p:grpSp>
          <p:nvGrpSpPr>
            <p:cNvPr id="13316" name="Group 1"/>
            <p:cNvGrpSpPr>
              <a:grpSpLocks/>
            </p:cNvGrpSpPr>
            <p:nvPr/>
          </p:nvGrpSpPr>
          <p:grpSpPr bwMode="auto">
            <a:xfrm>
              <a:off x="669115" y="669282"/>
              <a:ext cx="8056688" cy="4738130"/>
              <a:chOff x="330200" y="806450"/>
              <a:chExt cx="8483600" cy="5245100"/>
            </a:xfrm>
          </p:grpSpPr>
          <p:sp>
            <p:nvSpPr>
              <p:cNvPr id="9" name="Oval Callout 8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900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a typeface="ＭＳ 明朝"/>
                  <a:cs typeface="Times New Roman"/>
                </a:endParaRPr>
              </a:p>
            </p:txBody>
          </p:sp>
          <p:sp>
            <p:nvSpPr>
              <p:cNvPr id="10" name="Text Box 4"/>
              <p:cNvSpPr txBox="1"/>
              <p:nvPr/>
            </p:nvSpPr>
            <p:spPr>
              <a:xfrm>
                <a:off x="1391807" y="1634347"/>
                <a:ext cx="6713740" cy="31867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7200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J’sis lâssé</a:t>
                </a:r>
                <a:endParaRPr lang="en-GB" sz="7200" dirty="0">
                  <a:ea typeface="ＭＳ 明朝"/>
                  <a:cs typeface="Times New Roman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200" dirty="0"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13317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5211" y="2856255"/>
              <a:ext cx="1885977" cy="1936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C65E40B-35A1-2E49-BD77-2476AFCA65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11484" y="16213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7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66" y="5407026"/>
            <a:ext cx="2284534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5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58" y="5614988"/>
            <a:ext cx="144047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69682" y="669925"/>
            <a:ext cx="8056685" cy="4737100"/>
            <a:chOff x="669682" y="669925"/>
            <a:chExt cx="8056685" cy="4737100"/>
          </a:xfrm>
        </p:grpSpPr>
        <p:sp>
          <p:nvSpPr>
            <p:cNvPr id="9" name="Oval Callout 8"/>
            <p:cNvSpPr/>
            <p:nvPr/>
          </p:nvSpPr>
          <p:spPr bwMode="auto">
            <a:xfrm>
              <a:off x="669682" y="669925"/>
              <a:ext cx="8056685" cy="4737100"/>
            </a:xfrm>
            <a:prstGeom prst="wedgeEllipseCallout">
              <a:avLst>
                <a:gd name="adj1" fmla="val -49460"/>
                <a:gd name="adj2" fmla="val 47084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a typeface="ＭＳ 明朝"/>
                <a:cs typeface="Times New Roman"/>
              </a:endParaRPr>
            </a:p>
          </p:txBody>
        </p:sp>
        <p:sp>
          <p:nvSpPr>
            <p:cNvPr id="10" name="Text Box 4"/>
            <p:cNvSpPr txBox="1"/>
            <p:nvPr/>
          </p:nvSpPr>
          <p:spPr bwMode="auto">
            <a:xfrm>
              <a:off x="1677866" y="1417638"/>
              <a:ext cx="6375889" cy="287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200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J’sis mârri</a:t>
              </a:r>
              <a:endParaRPr lang="en-GB" sz="7200" dirty="0">
                <a:ea typeface="ＭＳ 明朝"/>
                <a:cs typeface="Times New Roman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ea typeface="ＭＳ 明朝"/>
                  <a:cs typeface="Times New Roman"/>
                </a:rPr>
                <a:t> </a:t>
              </a:r>
            </a:p>
          </p:txBody>
        </p:sp>
        <p:pic>
          <p:nvPicPr>
            <p:cNvPr id="14340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6377" y="2873375"/>
              <a:ext cx="1972408" cy="2149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4DA0F4A-99EF-8946-B16C-7DF5E643C2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88933" y="15975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7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66" y="5407026"/>
            <a:ext cx="2284534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5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58" y="5614988"/>
            <a:ext cx="144047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69682" y="669925"/>
            <a:ext cx="8056685" cy="4737100"/>
            <a:chOff x="669682" y="669925"/>
            <a:chExt cx="8056685" cy="4737100"/>
          </a:xfrm>
        </p:grpSpPr>
        <p:sp>
          <p:nvSpPr>
            <p:cNvPr id="9" name="Oval Callout 8"/>
            <p:cNvSpPr/>
            <p:nvPr/>
          </p:nvSpPr>
          <p:spPr bwMode="auto">
            <a:xfrm>
              <a:off x="669682" y="669925"/>
              <a:ext cx="8056685" cy="4737100"/>
            </a:xfrm>
            <a:prstGeom prst="wedgeEllipseCallout">
              <a:avLst>
                <a:gd name="adj1" fmla="val -49460"/>
                <a:gd name="adj2" fmla="val 47084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a typeface="ＭＳ 明朝"/>
                <a:cs typeface="Times New Roman"/>
              </a:endParaRPr>
            </a:p>
          </p:txBody>
        </p:sp>
        <p:sp>
          <p:nvSpPr>
            <p:cNvPr id="10" name="Text Box 4"/>
            <p:cNvSpPr txBox="1"/>
            <p:nvPr/>
          </p:nvSpPr>
          <p:spPr bwMode="auto">
            <a:xfrm>
              <a:off x="1677866" y="1417638"/>
              <a:ext cx="6375889" cy="287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200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J’sis triste</a:t>
              </a:r>
              <a:endParaRPr lang="en-GB" sz="7200" dirty="0">
                <a:ea typeface="ＭＳ 明朝"/>
                <a:cs typeface="Times New Roman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ea typeface="ＭＳ 明朝"/>
                  <a:cs typeface="Times New Roman"/>
                </a:rPr>
                <a:t> </a:t>
              </a:r>
            </a:p>
          </p:txBody>
        </p:sp>
        <p:pic>
          <p:nvPicPr>
            <p:cNvPr id="15364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446" y="2925764"/>
              <a:ext cx="2080846" cy="2109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3B38F41-8ABF-BE49-9713-15DDEE2A77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43372" y="16569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1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 rot="20983173">
            <a:off x="513270" y="434756"/>
            <a:ext cx="2736973" cy="1742122"/>
            <a:chOff x="330200" y="806450"/>
            <a:chExt cx="8483600" cy="5245100"/>
          </a:xfrm>
        </p:grpSpPr>
        <p:sp>
          <p:nvSpPr>
            <p:cNvPr id="10" name="Oval Callout 9"/>
            <p:cNvSpPr/>
            <p:nvPr/>
          </p:nvSpPr>
          <p:spPr>
            <a:xfrm>
              <a:off x="330200" y="806450"/>
              <a:ext cx="8483600" cy="5245100"/>
            </a:xfrm>
            <a:prstGeom prst="wedgeEllipseCallout">
              <a:avLst>
                <a:gd name="adj1" fmla="val -55907"/>
                <a:gd name="adj2" fmla="val 61635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9000" dirty="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1" name="Text Box 4"/>
            <p:cNvSpPr txBox="1"/>
            <p:nvPr/>
          </p:nvSpPr>
          <p:spPr>
            <a:xfrm>
              <a:off x="1727202" y="2184848"/>
              <a:ext cx="5765801" cy="3187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2800" dirty="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Comment qu’tu’es?</a:t>
              </a:r>
              <a:endParaRPr lang="en-GB" sz="2800" dirty="0">
                <a:effectLst/>
                <a:ea typeface="ＭＳ 明朝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GB" sz="1400" dirty="0">
                  <a:effectLst/>
                  <a:ea typeface="ＭＳ 明朝"/>
                  <a:cs typeface="Times New Roman"/>
                </a:rPr>
                <a:t> 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99176" y="518200"/>
            <a:ext cx="2624903" cy="1514110"/>
            <a:chOff x="1094903" y="806450"/>
            <a:chExt cx="7162800" cy="4040917"/>
          </a:xfrm>
        </p:grpSpPr>
        <p:grpSp>
          <p:nvGrpSpPr>
            <p:cNvPr id="13" name="Group 12"/>
            <p:cNvGrpSpPr/>
            <p:nvPr/>
          </p:nvGrpSpPr>
          <p:grpSpPr>
            <a:xfrm>
              <a:off x="1094903" y="806450"/>
              <a:ext cx="7162800" cy="4040917"/>
              <a:chOff x="330200" y="806450"/>
              <a:chExt cx="8483600" cy="5245100"/>
            </a:xfrm>
          </p:grpSpPr>
          <p:sp>
            <p:nvSpPr>
              <p:cNvPr id="15" name="Oval Callout 14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16" name="Text Box 4"/>
              <p:cNvSpPr txBox="1"/>
              <p:nvPr/>
            </p:nvSpPr>
            <p:spPr>
              <a:xfrm>
                <a:off x="1391633" y="1788532"/>
                <a:ext cx="6713437" cy="318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 d’charme</a:t>
                </a:r>
                <a:endParaRPr lang="en-GB" dirty="0">
                  <a:effectLst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4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2609" b="98261" l="0" r="9920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80897" y="2558422"/>
              <a:ext cx="2298239" cy="209760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153006" y="518200"/>
            <a:ext cx="2793745" cy="1439940"/>
            <a:chOff x="4839436" y="3924090"/>
            <a:chExt cx="2361097" cy="1251018"/>
          </a:xfrm>
        </p:grpSpPr>
        <p:grpSp>
          <p:nvGrpSpPr>
            <p:cNvPr id="23" name="Group 22"/>
            <p:cNvGrpSpPr/>
            <p:nvPr/>
          </p:nvGrpSpPr>
          <p:grpSpPr>
            <a:xfrm>
              <a:off x="4839436" y="3924090"/>
              <a:ext cx="2361097" cy="1251018"/>
              <a:chOff x="-3369766" y="7371250"/>
              <a:chExt cx="8483600" cy="5245100"/>
            </a:xfrm>
          </p:grpSpPr>
          <p:sp>
            <p:nvSpPr>
              <p:cNvPr id="25" name="Oval Callout 24"/>
              <p:cNvSpPr/>
              <p:nvPr/>
            </p:nvSpPr>
            <p:spPr>
              <a:xfrm>
                <a:off x="-3369766" y="73712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26" name="Text Box 4"/>
              <p:cNvSpPr txBox="1"/>
              <p:nvPr/>
            </p:nvSpPr>
            <p:spPr>
              <a:xfrm>
                <a:off x="-2587239" y="8086446"/>
                <a:ext cx="6713436" cy="318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 mangnifique</a:t>
                </a:r>
                <a:endParaRPr lang="en-GB" dirty="0">
                  <a:effectLst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4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98291" l="0" r="98198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07254" y="4409007"/>
              <a:ext cx="676773" cy="664043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6067966" y="4190188"/>
            <a:ext cx="3076034" cy="1481616"/>
            <a:chOff x="669115" y="669282"/>
            <a:chExt cx="8056688" cy="4738130"/>
          </a:xfrm>
        </p:grpSpPr>
        <p:grpSp>
          <p:nvGrpSpPr>
            <p:cNvPr id="33" name="Group 32"/>
            <p:cNvGrpSpPr/>
            <p:nvPr/>
          </p:nvGrpSpPr>
          <p:grpSpPr>
            <a:xfrm>
              <a:off x="669115" y="669282"/>
              <a:ext cx="8056688" cy="4738130"/>
              <a:chOff x="330200" y="806450"/>
              <a:chExt cx="8483600" cy="5245100"/>
            </a:xfrm>
          </p:grpSpPr>
          <p:sp>
            <p:nvSpPr>
              <p:cNvPr id="35" name="Oval Callout 34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36" name="Text Box 4"/>
              <p:cNvSpPr txBox="1"/>
              <p:nvPr/>
            </p:nvSpPr>
            <p:spPr>
              <a:xfrm>
                <a:off x="1487895" y="1484465"/>
                <a:ext cx="6178585" cy="31877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 malheutheuse</a:t>
                </a:r>
                <a:endParaRPr lang="en-GB" dirty="0">
                  <a:effectLst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2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0" b="100000" l="935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86199" y="2539634"/>
              <a:ext cx="2378328" cy="2467236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250996" y="4173942"/>
            <a:ext cx="2665721" cy="1514109"/>
            <a:chOff x="3815382" y="3503670"/>
            <a:chExt cx="2638449" cy="1258850"/>
          </a:xfrm>
        </p:grpSpPr>
        <p:sp>
          <p:nvSpPr>
            <p:cNvPr id="40" name="Oval Callout 39"/>
            <p:cNvSpPr/>
            <p:nvPr/>
          </p:nvSpPr>
          <p:spPr>
            <a:xfrm>
              <a:off x="3815382" y="3503670"/>
              <a:ext cx="2638449" cy="1258850"/>
            </a:xfrm>
            <a:prstGeom prst="wedgeEllipseCallout">
              <a:avLst>
                <a:gd name="adj1" fmla="val -49460"/>
                <a:gd name="adj2" fmla="val 47084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900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41" name="Text Box 4"/>
            <p:cNvSpPr txBox="1"/>
            <p:nvPr/>
          </p:nvSpPr>
          <p:spPr>
            <a:xfrm>
              <a:off x="4118362" y="3644299"/>
              <a:ext cx="2087918" cy="765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dirty="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J’sis malheutheux</a:t>
              </a:r>
              <a:endParaRPr lang="en-GB" dirty="0">
                <a:effectLst/>
                <a:ea typeface="ＭＳ 明朝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GB" sz="1200" dirty="0">
                  <a:effectLst/>
                  <a:ea typeface="ＭＳ 明朝"/>
                  <a:cs typeface="Times New Roman"/>
                </a:rPr>
                <a:t> 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6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2609" b="9826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74232" y="3952907"/>
              <a:ext cx="747535" cy="708516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2867625-CD7F-794F-9C46-E1421345E8C3}"/>
              </a:ext>
            </a:extLst>
          </p:cNvPr>
          <p:cNvGrpSpPr/>
          <p:nvPr/>
        </p:nvGrpSpPr>
        <p:grpSpPr>
          <a:xfrm>
            <a:off x="375333" y="2532646"/>
            <a:ext cx="2731636" cy="1469196"/>
            <a:chOff x="375333" y="2742992"/>
            <a:chExt cx="2435491" cy="1258850"/>
          </a:xfrm>
        </p:grpSpPr>
        <p:grpSp>
          <p:nvGrpSpPr>
            <p:cNvPr id="43" name="Group 42"/>
            <p:cNvGrpSpPr/>
            <p:nvPr/>
          </p:nvGrpSpPr>
          <p:grpSpPr>
            <a:xfrm>
              <a:off x="375333" y="2742992"/>
              <a:ext cx="2435491" cy="1258850"/>
              <a:chOff x="330200" y="806450"/>
              <a:chExt cx="8483600" cy="5245100"/>
            </a:xfrm>
          </p:grpSpPr>
          <p:sp>
            <p:nvSpPr>
              <p:cNvPr id="44" name="Oval Callout 43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 dirty="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45" name="Text Box 4"/>
              <p:cNvSpPr txBox="1"/>
              <p:nvPr/>
            </p:nvSpPr>
            <p:spPr>
              <a:xfrm>
                <a:off x="1429742" y="1356897"/>
                <a:ext cx="6713438" cy="31877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 lâssé</a:t>
                </a:r>
                <a:endParaRPr lang="en-GB" dirty="0">
                  <a:effectLst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2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8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0" b="98261" l="2679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27153" y="3194311"/>
              <a:ext cx="654603" cy="672137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86BD8D-F4BD-EB45-9C5B-29DF08D94C45}"/>
              </a:ext>
            </a:extLst>
          </p:cNvPr>
          <p:cNvGrpSpPr/>
          <p:nvPr/>
        </p:nvGrpSpPr>
        <p:grpSpPr>
          <a:xfrm>
            <a:off x="6353131" y="2299531"/>
            <a:ext cx="2665722" cy="1493160"/>
            <a:chOff x="3442744" y="884988"/>
            <a:chExt cx="2489046" cy="1251018"/>
          </a:xfrm>
        </p:grpSpPr>
        <p:grpSp>
          <p:nvGrpSpPr>
            <p:cNvPr id="39" name="Group 38"/>
            <p:cNvGrpSpPr/>
            <p:nvPr/>
          </p:nvGrpSpPr>
          <p:grpSpPr>
            <a:xfrm>
              <a:off x="3442744" y="884988"/>
              <a:ext cx="2489046" cy="1251018"/>
              <a:chOff x="-15530442" y="14473965"/>
              <a:chExt cx="8483599" cy="5245101"/>
            </a:xfrm>
          </p:grpSpPr>
          <p:sp>
            <p:nvSpPr>
              <p:cNvPr id="48" name="Oval Callout 47"/>
              <p:cNvSpPr/>
              <p:nvPr/>
            </p:nvSpPr>
            <p:spPr>
              <a:xfrm>
                <a:off x="-15530442" y="14473965"/>
                <a:ext cx="8483599" cy="5245101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 dirty="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49" name="Text Box 4"/>
              <p:cNvSpPr txBox="1"/>
              <p:nvPr/>
            </p:nvSpPr>
            <p:spPr>
              <a:xfrm>
                <a:off x="-14391292" y="14890427"/>
                <a:ext cx="6713436" cy="31876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 triste</a:t>
                </a:r>
                <a:endParaRPr lang="en-GB" dirty="0">
                  <a:effectLst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2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0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36450" y="1346151"/>
              <a:ext cx="812968" cy="684499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82C4B54-C1BD-DD4B-BB04-44D036AC146D}"/>
              </a:ext>
            </a:extLst>
          </p:cNvPr>
          <p:cNvGrpSpPr/>
          <p:nvPr/>
        </p:nvGrpSpPr>
        <p:grpSpPr>
          <a:xfrm>
            <a:off x="416002" y="4165896"/>
            <a:ext cx="2731635" cy="1481617"/>
            <a:chOff x="614484" y="4020875"/>
            <a:chExt cx="2731635" cy="1627113"/>
          </a:xfrm>
        </p:grpSpPr>
        <p:grpSp>
          <p:nvGrpSpPr>
            <p:cNvPr id="55" name="Group 54"/>
            <p:cNvGrpSpPr/>
            <p:nvPr/>
          </p:nvGrpSpPr>
          <p:grpSpPr>
            <a:xfrm>
              <a:off x="614484" y="4020875"/>
              <a:ext cx="2731635" cy="1627113"/>
              <a:chOff x="330200" y="806450"/>
              <a:chExt cx="8483600" cy="5245100"/>
            </a:xfrm>
          </p:grpSpPr>
          <p:sp>
            <p:nvSpPr>
              <p:cNvPr id="56" name="Oval Callout 55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 dirty="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57" name="Text Box 4"/>
              <p:cNvSpPr txBox="1"/>
              <p:nvPr/>
            </p:nvSpPr>
            <p:spPr>
              <a:xfrm>
                <a:off x="1484378" y="1329452"/>
                <a:ext cx="6713438" cy="31877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 </a:t>
                </a:r>
                <a:r>
                  <a:rPr lang="en-GB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m</a:t>
                </a:r>
                <a:r>
                  <a:rPr lang="en-GB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ârri</a:t>
                </a:r>
                <a:r>
                  <a:rPr lang="en-GB" sz="12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29213" y="4556361"/>
              <a:ext cx="913331" cy="989440"/>
            </a:xfrm>
            <a:prstGeom prst="rect">
              <a:avLst/>
            </a:prstGeom>
          </p:spPr>
        </p:pic>
      </p:grpSp>
      <p:pic>
        <p:nvPicPr>
          <p:cNvPr id="8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2B489D7-864E-6644-ADB1-B28973A842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2699413" y="1053910"/>
            <a:ext cx="449587" cy="449587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F8766A48-452B-EA4F-8596-47DEDFA9AA2C}"/>
              </a:ext>
            </a:extLst>
          </p:cNvPr>
          <p:cNvGrpSpPr/>
          <p:nvPr/>
        </p:nvGrpSpPr>
        <p:grpSpPr>
          <a:xfrm>
            <a:off x="3529047" y="2329048"/>
            <a:ext cx="2665721" cy="1548156"/>
            <a:chOff x="-14393387" y="13015751"/>
            <a:chExt cx="8056687" cy="473813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DBF4822-449E-9A47-A602-007AE74FDD35}"/>
                </a:ext>
              </a:extLst>
            </p:cNvPr>
            <p:cNvGrpSpPr/>
            <p:nvPr/>
          </p:nvGrpSpPr>
          <p:grpSpPr>
            <a:xfrm>
              <a:off x="-14393387" y="13015751"/>
              <a:ext cx="8056687" cy="4738131"/>
              <a:chOff x="-15530442" y="14473965"/>
              <a:chExt cx="8483599" cy="5245101"/>
            </a:xfrm>
          </p:grpSpPr>
          <p:sp>
            <p:nvSpPr>
              <p:cNvPr id="52" name="Oval Callout 51">
                <a:extLst>
                  <a:ext uri="{FF2B5EF4-FFF2-40B4-BE49-F238E27FC236}">
                    <a16:creationId xmlns:a16="http://schemas.microsoft.com/office/drawing/2014/main" id="{D5782C6B-2310-2941-A998-FE5FF0F8CAE4}"/>
                  </a:ext>
                </a:extLst>
              </p:cNvPr>
              <p:cNvSpPr/>
              <p:nvPr/>
            </p:nvSpPr>
            <p:spPr>
              <a:xfrm>
                <a:off x="-15530442" y="14473965"/>
                <a:ext cx="8483599" cy="5245101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53" name="Text Box 4">
                <a:extLst>
                  <a:ext uri="{FF2B5EF4-FFF2-40B4-BE49-F238E27FC236}">
                    <a16:creationId xmlns:a16="http://schemas.microsoft.com/office/drawing/2014/main" id="{6C00F9B8-3BCE-4041-8476-613563A550DE}"/>
                  </a:ext>
                </a:extLst>
              </p:cNvPr>
              <p:cNvSpPr txBox="1"/>
              <p:nvPr/>
            </p:nvSpPr>
            <p:spPr>
              <a:xfrm>
                <a:off x="-14539412" y="15347654"/>
                <a:ext cx="6713435" cy="31876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 pon trop mal</a:t>
                </a:r>
                <a:endParaRPr lang="en-GB" dirty="0">
                  <a:effectLst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2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7C97565-8DA0-704D-BFAE-070961E7F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0" b="100000" l="2703" r="100000">
                          <a14:foregroundMark x1="51351" y1="83784" x2="48649" y2="94595"/>
                          <a14:foregroundMark x1="54054" y1="91892" x2="54054" y2="91892"/>
                          <a14:foregroundMark x1="59459" y1="91892" x2="59459" y2="91892"/>
                          <a14:foregroundMark x1="63063" y1="84685" x2="63063" y2="8468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675294" y="14705303"/>
              <a:ext cx="2656748" cy="2656746"/>
            </a:xfrm>
            <a:prstGeom prst="rect">
              <a:avLst/>
            </a:prstGeom>
          </p:spPr>
        </p:pic>
      </p:grpSp>
      <p:pic>
        <p:nvPicPr>
          <p:cNvPr id="21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12FC8AF-64F3-0040-A5F0-C5881601AE4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5178188" y="1363619"/>
            <a:ext cx="488420" cy="488420"/>
          </a:xfrm>
          <a:prstGeom prst="rect">
            <a:avLst/>
          </a:prstGeom>
        </p:spPr>
      </p:pic>
      <p:pic>
        <p:nvPicPr>
          <p:cNvPr id="2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0C88F85-4C41-D043-8B47-C8CD1FFF2EB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8046881" y="1311445"/>
            <a:ext cx="496719" cy="496719"/>
          </a:xfrm>
          <a:prstGeom prst="rect">
            <a:avLst/>
          </a:prstGeom>
        </p:spPr>
      </p:pic>
      <p:pic>
        <p:nvPicPr>
          <p:cNvPr id="2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D0DE1AB-99A1-404B-A74C-57C71E80088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2184874" y="3267244"/>
            <a:ext cx="479875" cy="479875"/>
          </a:xfrm>
          <a:prstGeom prst="rect">
            <a:avLst/>
          </a:prstGeom>
        </p:spPr>
      </p:pic>
      <p:pic>
        <p:nvPicPr>
          <p:cNvPr id="37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60FB094-4D2A-924D-995A-A96CF5C291B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5386200" y="3182587"/>
            <a:ext cx="480168" cy="480168"/>
          </a:xfrm>
          <a:prstGeom prst="rect">
            <a:avLst/>
          </a:prstGeom>
        </p:spPr>
      </p:pic>
      <p:pic>
        <p:nvPicPr>
          <p:cNvPr id="38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FDEE12F-AB39-4344-85A2-BAA5D2A699A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8166138" y="3025387"/>
            <a:ext cx="475709" cy="475709"/>
          </a:xfrm>
          <a:prstGeom prst="rect">
            <a:avLst/>
          </a:prstGeom>
        </p:spPr>
      </p:pic>
      <p:pic>
        <p:nvPicPr>
          <p:cNvPr id="5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13138A2-2D7C-9746-8E0E-4AF90F3B476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2203667" y="4810938"/>
            <a:ext cx="495746" cy="495746"/>
          </a:xfrm>
          <a:prstGeom prst="rect">
            <a:avLst/>
          </a:prstGeom>
        </p:spPr>
      </p:pic>
      <p:pic>
        <p:nvPicPr>
          <p:cNvPr id="58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F98DDD6-7062-E84D-ABCE-71F213B512F4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5005650" y="4999512"/>
            <a:ext cx="491554" cy="491554"/>
          </a:xfrm>
          <a:prstGeom prst="rect">
            <a:avLst/>
          </a:prstGeom>
        </p:spPr>
      </p:pic>
      <p:pic>
        <p:nvPicPr>
          <p:cNvPr id="59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DCD8755-ABCA-F64F-A6BA-D255C3117691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8204288" y="5009914"/>
            <a:ext cx="494843" cy="49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0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13154"/>
            <a:ext cx="8846444" cy="1373351"/>
          </a:xfrm>
        </p:spPr>
        <p:txBody>
          <a:bodyPr>
            <a:noAutofit/>
          </a:bodyPr>
          <a:lstStyle/>
          <a:p>
            <a:r>
              <a:rPr lang="en-US" sz="4800" dirty="0" err="1">
                <a:latin typeface="+mn-lt"/>
                <a:cs typeface="Arial" panose="020B0604020202020204" pitchFamily="34" charset="0"/>
              </a:rPr>
              <a:t>Aniet</a:t>
            </a:r>
            <a:r>
              <a:rPr lang="en-US" sz="4800" dirty="0">
                <a:latin typeface="+mn-lt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+mn-lt"/>
                <a:cs typeface="Arial" panose="020B0604020202020204" pitchFamily="34" charset="0"/>
              </a:rPr>
              <a:t>j’sommes</a:t>
            </a:r>
            <a:r>
              <a:rPr lang="en-US" sz="4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+mn-lt"/>
                <a:cs typeface="Arial" panose="020B0604020202020204" pitchFamily="34" charset="0"/>
              </a:rPr>
              <a:t>à</a:t>
            </a:r>
            <a:r>
              <a:rPr lang="en-US" sz="4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+mn-lt"/>
                <a:cs typeface="Arial" panose="020B0604020202020204" pitchFamily="34" charset="0"/>
              </a:rPr>
              <a:t>apprendre</a:t>
            </a:r>
            <a:r>
              <a:rPr lang="en-US" sz="4800" dirty="0">
                <a:latin typeface="+mn-lt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362674" y="2423719"/>
            <a:ext cx="8673665" cy="319187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To learn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the numbers 1-12.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JérriaisCow_C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" y="5615594"/>
            <a:ext cx="1439783" cy="1034174"/>
          </a:xfrm>
          <a:prstGeom prst="rect">
            <a:avLst/>
          </a:prstGeom>
        </p:spPr>
      </p:pic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51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3510184" y="3893379"/>
            <a:ext cx="2536348" cy="15140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ieune</a:t>
            </a:r>
          </a:p>
        </p:txBody>
      </p:sp>
      <p:pic>
        <p:nvPicPr>
          <p:cNvPr id="5" name="Picture 4" descr="JérriaisCow_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" y="5615594"/>
            <a:ext cx="1439783" cy="1034174"/>
          </a:xfrm>
          <a:prstGeom prst="rect">
            <a:avLst/>
          </a:prstGeom>
        </p:spPr>
      </p:pic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7996" y="656922"/>
            <a:ext cx="3569853" cy="3569853"/>
          </a:xfrm>
          <a:prstGeom prst="rect">
            <a:avLst/>
          </a:prstGeom>
        </p:spPr>
      </p:pic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888029B-3B85-2141-B46D-6B912A5954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77849" y="441069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3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3744867" y="4096193"/>
            <a:ext cx="2497885" cy="980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deux</a:t>
            </a:r>
          </a:p>
        </p:txBody>
      </p:sp>
      <p:pic>
        <p:nvPicPr>
          <p:cNvPr id="5" name="Picture 4" descr="JérriaisCow_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" y="5615594"/>
            <a:ext cx="1439783" cy="1034174"/>
          </a:xfrm>
          <a:prstGeom prst="rect">
            <a:avLst/>
          </a:prstGeom>
        </p:spPr>
      </p:pic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187" l="0" r="100000">
                        <a14:backgroundMark x1="51961" y1="30081" x2="7353" y2="55691"/>
                        <a14:backgroundMark x1="91667" y1="4878" x2="96569" y2="109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6599" y="427978"/>
            <a:ext cx="3062787" cy="3693361"/>
          </a:xfrm>
          <a:prstGeom prst="rect">
            <a:avLst/>
          </a:prstGeom>
        </p:spPr>
      </p:pic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9EB433A-A9C8-894C-9775-B32ED27959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42752" y="458629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7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3142461" y="4208778"/>
            <a:ext cx="2895275" cy="980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trais</a:t>
            </a:r>
          </a:p>
        </p:txBody>
      </p:sp>
      <p:pic>
        <p:nvPicPr>
          <p:cNvPr id="5" name="Picture 4" descr="JérriaisCow_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" y="5615594"/>
            <a:ext cx="1439783" cy="1034174"/>
          </a:xfrm>
          <a:prstGeom prst="rect">
            <a:avLst/>
          </a:prstGeom>
        </p:spPr>
      </p:pic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2461" y="785517"/>
            <a:ext cx="2641780" cy="3711701"/>
          </a:xfrm>
          <a:prstGeom prst="rect">
            <a:avLst/>
          </a:prstGeom>
        </p:spPr>
      </p:pic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4988198-717D-254D-B174-E348737BCB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46414" y="45773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2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" y="5615594"/>
            <a:ext cx="1439783" cy="10341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0247" y="2182015"/>
            <a:ext cx="63907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Bouônjour</a:t>
            </a:r>
          </a:p>
        </p:txBody>
      </p: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623E054-849B-944B-9B90-AEE342FD12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88807" y="26569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2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1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3234087" y="4116575"/>
            <a:ext cx="3017713" cy="980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quat’</a:t>
            </a:r>
          </a:p>
        </p:txBody>
      </p:sp>
      <p:pic>
        <p:nvPicPr>
          <p:cNvPr id="5" name="Picture 4" descr="JérriaisCow_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" y="5615594"/>
            <a:ext cx="1439783" cy="1034174"/>
          </a:xfrm>
          <a:prstGeom prst="rect">
            <a:avLst/>
          </a:prstGeom>
        </p:spPr>
      </p:pic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3" name="Picture 2" descr="Channel-4-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675" y="1132070"/>
            <a:ext cx="4954507" cy="3291921"/>
          </a:xfrm>
          <a:prstGeom prst="rect">
            <a:avLst/>
          </a:prstGeom>
        </p:spPr>
      </p:pic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774C9C5-A075-894D-B004-5CAE328403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12691" y="457758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7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3717258" y="4075158"/>
            <a:ext cx="1915129" cy="980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chîn</a:t>
            </a:r>
          </a:p>
        </p:txBody>
      </p:sp>
      <p:pic>
        <p:nvPicPr>
          <p:cNvPr id="5" name="Picture 4" descr="JérriaisCow_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" y="5615594"/>
            <a:ext cx="1439783" cy="1034174"/>
          </a:xfrm>
          <a:prstGeom prst="rect">
            <a:avLst/>
          </a:prstGeom>
        </p:spPr>
      </p:pic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1160" y="447701"/>
            <a:ext cx="3972601" cy="3972601"/>
          </a:xfrm>
          <a:prstGeom prst="rect">
            <a:avLst/>
          </a:prstGeom>
        </p:spPr>
      </p:pic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7E5864B-9F47-064E-9915-3670C3D10F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80961" y="45504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9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9-09-30 at 09.30.20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49" y="193249"/>
            <a:ext cx="7764965" cy="5370676"/>
          </a:xfrm>
          <a:prstGeom prst="rect">
            <a:avLst/>
          </a:prstGeom>
        </p:spPr>
      </p:pic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FB8ACCD-EAA6-434E-ACC0-2857214E66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610894" y="2286330"/>
            <a:ext cx="324000" cy="324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10409F6-72F5-7A41-AD9B-7AC590CB7D3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772894" y="3105000"/>
            <a:ext cx="324000" cy="324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F952140-A057-6243-9084-0A2771A8C44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096822" y="4203206"/>
            <a:ext cx="324000" cy="324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670B166-D4B2-6E46-BB25-2C45301B9D5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209107" y="3338756"/>
            <a:ext cx="324000" cy="324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8B57B77-1487-2B4B-818A-A2C2291F179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48000" y="1132075"/>
            <a:ext cx="324000" cy="324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10978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3620623" y="4213215"/>
            <a:ext cx="2069461" cy="980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</a:p>
        </p:txBody>
      </p:sp>
      <p:pic>
        <p:nvPicPr>
          <p:cNvPr id="5" name="Picture 4" descr="JérriaisCow_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" y="5615594"/>
            <a:ext cx="1439783" cy="1034174"/>
          </a:xfrm>
          <a:prstGeom prst="rect">
            <a:avLst/>
          </a:prstGeom>
        </p:spPr>
      </p:pic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7732" y="433246"/>
            <a:ext cx="2813230" cy="4012202"/>
          </a:xfrm>
          <a:prstGeom prst="rect">
            <a:avLst/>
          </a:prstGeom>
        </p:spPr>
      </p:pic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A9294C1-EEE4-5545-B251-F62D0AC303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04562" y="470331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4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3523989" y="3933318"/>
            <a:ext cx="2356885" cy="980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sept</a:t>
            </a:r>
          </a:p>
        </p:txBody>
      </p:sp>
      <p:pic>
        <p:nvPicPr>
          <p:cNvPr id="5" name="Picture 4" descr="JérriaisCow_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" y="5615594"/>
            <a:ext cx="1439783" cy="1034174"/>
          </a:xfrm>
          <a:prstGeom prst="rect">
            <a:avLst/>
          </a:prstGeom>
        </p:spPr>
      </p:pic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364" y="510812"/>
            <a:ext cx="3912610" cy="3912610"/>
          </a:xfrm>
          <a:prstGeom prst="rect">
            <a:avLst/>
          </a:prstGeom>
        </p:spPr>
      </p:pic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338276C-D454-4749-B006-248DAF3710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97517" y="44234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0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3303112" y="3801509"/>
            <a:ext cx="2550154" cy="980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huit</a:t>
            </a:r>
          </a:p>
        </p:txBody>
      </p:sp>
      <p:pic>
        <p:nvPicPr>
          <p:cNvPr id="5" name="Picture 4" descr="JérriaisCow_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" y="5615594"/>
            <a:ext cx="1439783" cy="1034174"/>
          </a:xfrm>
          <a:prstGeom prst="rect">
            <a:avLst/>
          </a:prstGeom>
        </p:spPr>
      </p:pic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145" y="814432"/>
            <a:ext cx="3702510" cy="3702510"/>
          </a:xfrm>
          <a:prstGeom prst="rect">
            <a:avLst/>
          </a:prstGeom>
        </p:spPr>
      </p:pic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E424495-E328-1A4A-8C1D-3CE7B387D0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46866" y="42916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9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3137453" y="3785238"/>
            <a:ext cx="2632982" cy="980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neuf</a:t>
            </a:r>
          </a:p>
        </p:txBody>
      </p:sp>
      <p:pic>
        <p:nvPicPr>
          <p:cNvPr id="5" name="Picture 4" descr="JérriaisCow_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" y="5615594"/>
            <a:ext cx="1439783" cy="1034174"/>
          </a:xfrm>
          <a:prstGeom prst="rect">
            <a:avLst/>
          </a:prstGeom>
        </p:spPr>
      </p:pic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5513" y="-287455"/>
            <a:ext cx="5362483" cy="5204763"/>
          </a:xfrm>
          <a:prstGeom prst="rect">
            <a:avLst/>
          </a:prstGeom>
        </p:spPr>
      </p:pic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D9C2F5B-7085-F448-9D9F-D9C75095ED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64035" y="41804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2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3841501" y="4144186"/>
            <a:ext cx="1832300" cy="980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dgix</a:t>
            </a:r>
          </a:p>
        </p:txBody>
      </p:sp>
      <p:pic>
        <p:nvPicPr>
          <p:cNvPr id="5" name="Picture 4" descr="JérriaisCow_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" y="5615594"/>
            <a:ext cx="1439783" cy="1034174"/>
          </a:xfrm>
          <a:prstGeom prst="rect">
            <a:avLst/>
          </a:prstGeom>
        </p:spPr>
      </p:pic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7" name="Picture 6" descr="images-4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69" y="276115"/>
            <a:ext cx="3887938" cy="4156690"/>
          </a:xfrm>
          <a:prstGeom prst="rect">
            <a:avLst/>
          </a:prstGeom>
        </p:spPr>
      </p:pic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8F75DB1-88BB-7848-9948-8729C82CC5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09427" y="463132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3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3358331" y="3535541"/>
            <a:ext cx="3017713" cy="980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onze</a:t>
            </a:r>
          </a:p>
        </p:txBody>
      </p:sp>
      <p:pic>
        <p:nvPicPr>
          <p:cNvPr id="5" name="Picture 4" descr="JérriaisCow_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" y="5615594"/>
            <a:ext cx="1439783" cy="1034174"/>
          </a:xfrm>
          <a:prstGeom prst="rect">
            <a:avLst/>
          </a:prstGeom>
        </p:spPr>
      </p:pic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18">
                        <a14:foregroundMark x1="70000" y1="38384" x2="87045" y2="18384"/>
                        <a14:foregroundMark x1="65455" y1="32121" x2="65455" y2="321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4780" y="161984"/>
            <a:ext cx="3434366" cy="3863661"/>
          </a:xfrm>
          <a:prstGeom prst="rect">
            <a:avLst/>
          </a:prstGeom>
        </p:spPr>
      </p:pic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E884FCD-5FA8-0641-B429-3CEE65FB19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86195" y="402564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3385940" y="3766331"/>
            <a:ext cx="2550153" cy="980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douze</a:t>
            </a:r>
          </a:p>
        </p:txBody>
      </p:sp>
      <p:pic>
        <p:nvPicPr>
          <p:cNvPr id="5" name="Picture 4" descr="JérriaisCow_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" y="5615594"/>
            <a:ext cx="1439783" cy="1034174"/>
          </a:xfrm>
          <a:prstGeom prst="rect">
            <a:avLst/>
          </a:prstGeom>
        </p:spPr>
      </p:pic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7" name="Picture 6" descr="images-5.jpe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0444" y1="15111" x2="70667" y2="11556"/>
                        <a14:foregroundMark x1="16889" y1="20000" x2="16889" y2="20000"/>
                        <a14:foregroundMark x1="13333" y1="20889" x2="13333" y2="20889"/>
                        <a14:foregroundMark x1="53333" y1="68889" x2="53333" y2="68889"/>
                        <a14:foregroundMark x1="56444" y1="69333" x2="72444" y2="58667"/>
                        <a14:foregroundMark x1="49333" y1="32000" x2="51556" y2="54667"/>
                        <a14:foregroundMark x1="60889" y1="41778" x2="60889" y2="41778"/>
                        <a14:foregroundMark x1="72000" y1="53333" x2="70667" y2="38667"/>
                        <a14:foregroundMark x1="63556" y1="53778" x2="63556" y2="53778"/>
                        <a14:foregroundMark x1="68444" y1="32889" x2="43556" y2="28889"/>
                        <a14:foregroundMark x1="38667" y1="33778" x2="31556" y2="55111"/>
                        <a14:foregroundMark x1="42667" y1="41333" x2="45333" y2="59111"/>
                        <a14:foregroundMark x1="49333" y1="60444" x2="40000" y2="60444"/>
                        <a14:foregroundMark x1="55556" y1="44444" x2="56889" y2="37778"/>
                        <a14:foregroundMark x1="57333" y1="35556" x2="65778" y2="41333"/>
                        <a14:foregroundMark x1="65778" y1="41778" x2="56000" y2="58222"/>
                        <a14:foregroundMark x1="61778" y1="57778" x2="67556" y2="5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728" y="248503"/>
            <a:ext cx="3940221" cy="3940221"/>
          </a:xfrm>
          <a:prstGeom prst="rect">
            <a:avLst/>
          </a:prstGeom>
        </p:spPr>
      </p:pic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6B89F22-1C40-AF4A-9D45-6462BC70A9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06122" y="419763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4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0005" y="2008188"/>
            <a:ext cx="7586296" cy="2387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9000" i="1" dirty="0">
                <a:latin typeface="+mn-lt"/>
                <a:ea typeface="+mj-ea"/>
                <a:cs typeface="+mj-cs"/>
              </a:rPr>
              <a:t>Man nom est </a:t>
            </a:r>
            <a:br>
              <a:rPr lang="en-US" sz="9000" i="1" dirty="0">
                <a:latin typeface="+mn-lt"/>
                <a:ea typeface="+mj-ea"/>
                <a:cs typeface="+mj-cs"/>
              </a:rPr>
            </a:br>
            <a:r>
              <a:rPr lang="en-US" sz="9000" i="1" dirty="0">
                <a:latin typeface="+mn-lt"/>
                <a:ea typeface="+mj-ea"/>
                <a:cs typeface="+mj-cs"/>
              </a:rPr>
              <a:t>Mess Le Maistre </a:t>
            </a:r>
          </a:p>
        </p:txBody>
      </p:sp>
      <p:pic>
        <p:nvPicPr>
          <p:cNvPr id="4098" name="Picture 3" descr="JérriaisCow_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58" y="5614988"/>
            <a:ext cx="144047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JérriaisLogo_COL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66" y="5407026"/>
            <a:ext cx="2284534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2890CD7-A079-F64B-A1F4-0D6DAC43D9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00685" y="38069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0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" y="5615594"/>
            <a:ext cx="1439783" cy="10341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5435" y="589278"/>
            <a:ext cx="3921349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/>
                <a:cs typeface="Arial Black"/>
              </a:rPr>
              <a:t>1 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ieune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2 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deux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3 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trais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4 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quatre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5 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chîn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6 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six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98539" y="741678"/>
            <a:ext cx="3921349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/>
                <a:cs typeface="Arial Black"/>
              </a:rPr>
              <a:t>7 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sept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8 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huit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9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neuf 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10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dgix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11 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onze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12 - douze</a:t>
            </a:r>
          </a:p>
        </p:txBody>
      </p:sp>
    </p:spTree>
    <p:extLst>
      <p:ext uri="{BB962C8B-B14F-4D97-AF65-F5344CB8AC3E}">
        <p14:creationId xmlns:p14="http://schemas.microsoft.com/office/powerpoint/2010/main" val="321521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16658" y="991222"/>
            <a:ext cx="5563863" cy="2387600"/>
          </a:xfrm>
        </p:spPr>
        <p:txBody>
          <a:bodyPr>
            <a:normAutofit/>
          </a:bodyPr>
          <a:lstStyle/>
          <a:p>
            <a:r>
              <a:rPr lang="en-US" sz="9600" i="1" dirty="0" err="1">
                <a:latin typeface="Arial"/>
                <a:cs typeface="Arial"/>
              </a:rPr>
              <a:t>À</a:t>
            </a:r>
            <a:r>
              <a:rPr lang="en-US" sz="9600" i="1" dirty="0">
                <a:latin typeface="Arial"/>
                <a:cs typeface="Arial"/>
              </a:rPr>
              <a:t> </a:t>
            </a:r>
            <a:r>
              <a:rPr lang="en-US" sz="9600" i="1" dirty="0" err="1">
                <a:latin typeface="Arial"/>
                <a:cs typeface="Arial"/>
              </a:rPr>
              <a:t>bétôt</a:t>
            </a:r>
            <a:r>
              <a:rPr lang="en-US" sz="9600" i="1" dirty="0">
                <a:latin typeface="Arial"/>
                <a:cs typeface="Arial"/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1C0825-2C5D-D84D-AB3B-B579B124E4ED}"/>
              </a:ext>
            </a:extLst>
          </p:cNvPr>
          <p:cNvSpPr txBox="1">
            <a:spLocks/>
          </p:cNvSpPr>
          <p:nvPr/>
        </p:nvSpPr>
        <p:spPr>
          <a:xfrm>
            <a:off x="1933063" y="3479178"/>
            <a:ext cx="3796189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i="1" dirty="0" err="1">
                <a:latin typeface="Arial"/>
                <a:cs typeface="Arial"/>
              </a:rPr>
              <a:t>À</a:t>
            </a:r>
            <a:r>
              <a:rPr lang="en-US" sz="9600" i="1" dirty="0">
                <a:latin typeface="Arial"/>
                <a:cs typeface="Arial"/>
              </a:rPr>
              <a:t> bi </a:t>
            </a:r>
          </a:p>
        </p:txBody>
      </p:sp>
      <p:pic>
        <p:nvPicPr>
          <p:cNvPr id="7" name="Picture 6" descr="JérriaisLogo_COL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8" name="Picture 7" descr="JérriaisCow_CO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" y="5615594"/>
            <a:ext cx="1439783" cy="1034174"/>
          </a:xfrm>
          <a:prstGeom prst="rect">
            <a:avLst/>
          </a:prstGeom>
        </p:spPr>
      </p:pic>
      <p:pic>
        <p:nvPicPr>
          <p:cNvPr id="3" name="Picture 2" descr="giphy-6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056" y="1280344"/>
            <a:ext cx="3636316" cy="2730948"/>
          </a:xfrm>
          <a:prstGeom prst="rect">
            <a:avLst/>
          </a:prstGeom>
        </p:spPr>
      </p:pic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15F7A90-C538-A34E-9670-780DD8586B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65600" y="1833018"/>
            <a:ext cx="812800" cy="812800"/>
          </a:xfrm>
          <a:prstGeom prst="rect">
            <a:avLst/>
          </a:prstGeom>
        </p:spPr>
      </p:pic>
      <p:pic>
        <p:nvPicPr>
          <p:cNvPr id="5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45A2B86-C355-334D-BB9C-E9A7909A69B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075033" y="476456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005" y="1058863"/>
            <a:ext cx="7499838" cy="15081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0000" i="1" dirty="0" err="1">
                <a:latin typeface="+mn-lt"/>
                <a:ea typeface="+mj-ea"/>
                <a:cs typeface="+mj-cs"/>
              </a:rPr>
              <a:t>Tch’est</a:t>
            </a:r>
            <a:r>
              <a:rPr lang="en-US" sz="10000" i="1" dirty="0">
                <a:latin typeface="+mn-lt"/>
                <a:ea typeface="+mj-ea"/>
                <a:cs typeface="+mj-cs"/>
              </a:rPr>
              <a:t> </a:t>
            </a:r>
            <a:r>
              <a:rPr lang="en-US" sz="10000" i="1" dirty="0" err="1">
                <a:latin typeface="+mn-lt"/>
                <a:ea typeface="+mj-ea"/>
                <a:cs typeface="+mj-cs"/>
              </a:rPr>
              <a:t>qu’est</a:t>
            </a:r>
            <a:r>
              <a:rPr lang="en-US" sz="10000" i="1" dirty="0">
                <a:latin typeface="+mn-lt"/>
                <a:ea typeface="+mj-ea"/>
                <a:cs typeface="+mj-cs"/>
              </a:rPr>
              <a:t> tan nom?</a:t>
            </a:r>
            <a:endParaRPr lang="en-US" sz="11100" i="1" dirty="0">
              <a:latin typeface="+mn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76197" y="3833814"/>
            <a:ext cx="5606562" cy="1508125"/>
          </a:xfrm>
          <a:prstGeom prst="rect">
            <a:avLst/>
          </a:prstGeom>
        </p:spPr>
        <p:txBody>
          <a:bodyPr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9000" i="1" dirty="0">
                <a:solidFill>
                  <a:srgbClr val="00B050"/>
                </a:solidFill>
                <a:latin typeface="+mn-lt"/>
              </a:rPr>
              <a:t>Man nom </a:t>
            </a:r>
            <a:r>
              <a:rPr lang="en-US" sz="9000" i="1" dirty="0" err="1">
                <a:solidFill>
                  <a:srgbClr val="00B050"/>
                </a:solidFill>
                <a:latin typeface="+mn-lt"/>
              </a:rPr>
              <a:t>est</a:t>
            </a:r>
            <a:r>
              <a:rPr lang="en-US" sz="9000" i="1" dirty="0">
                <a:solidFill>
                  <a:srgbClr val="00B050"/>
                </a:solidFill>
                <a:latin typeface="+mn-lt"/>
              </a:rPr>
              <a:t>…</a:t>
            </a:r>
          </a:p>
        </p:txBody>
      </p:sp>
      <p:pic>
        <p:nvPicPr>
          <p:cNvPr id="5123" name="Picture 4" descr="JérriaisCow_CO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58" y="5614988"/>
            <a:ext cx="144047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 descr="JérriaisLogo_COL.a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66" y="5407026"/>
            <a:ext cx="2284534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2FD4C90-D328-EF44-A30C-45D30B782F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59466" y="1981201"/>
            <a:ext cx="812800" cy="812800"/>
          </a:xfrm>
          <a:prstGeom prst="rect">
            <a:avLst/>
          </a:prstGeom>
        </p:spPr>
      </p:pic>
      <p:pic>
        <p:nvPicPr>
          <p:cNvPr id="5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DAC9F41-B145-0B49-A809-7416D5C7A89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31200" y="44001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4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66" y="5407026"/>
            <a:ext cx="2284534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5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58" y="5614988"/>
            <a:ext cx="144047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94643" y="806450"/>
            <a:ext cx="7162800" cy="4040188"/>
            <a:chOff x="330200" y="806450"/>
            <a:chExt cx="8483600" cy="5245100"/>
          </a:xfrm>
        </p:grpSpPr>
        <p:sp>
          <p:nvSpPr>
            <p:cNvPr id="9" name="Oval Callout 8"/>
            <p:cNvSpPr/>
            <p:nvPr/>
          </p:nvSpPr>
          <p:spPr>
            <a:xfrm>
              <a:off x="330200" y="806450"/>
              <a:ext cx="8483600" cy="5245100"/>
            </a:xfrm>
            <a:prstGeom prst="wedgeEllipseCallout">
              <a:avLst>
                <a:gd name="adj1" fmla="val -53019"/>
                <a:gd name="adj2" fmla="val 60629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a typeface="ＭＳ 明朝"/>
                <a:cs typeface="Times New Roman"/>
              </a:endParaRPr>
            </a:p>
          </p:txBody>
        </p:sp>
        <p:sp>
          <p:nvSpPr>
            <p:cNvPr id="10" name="Text Box 4"/>
            <p:cNvSpPr txBox="1"/>
            <p:nvPr/>
          </p:nvSpPr>
          <p:spPr>
            <a:xfrm>
              <a:off x="1727355" y="1783337"/>
              <a:ext cx="5765655" cy="3188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200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Comment qu’tu’es?</a:t>
              </a:r>
              <a:endParaRPr lang="en-GB" sz="7200" dirty="0">
                <a:ea typeface="ＭＳ 明朝"/>
                <a:cs typeface="Times New Roman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ea typeface="ＭＳ 明朝"/>
                  <a:cs typeface="Times New Roman"/>
                </a:rPr>
                <a:t> </a:t>
              </a:r>
            </a:p>
          </p:txBody>
        </p:sp>
      </p:grpSp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6E068D0-3E2E-4D45-8B96-FFA23BE009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29485" y="28265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3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66" y="5407026"/>
            <a:ext cx="2284534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5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58" y="5614988"/>
            <a:ext cx="144047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69682" y="409575"/>
            <a:ext cx="8056685" cy="4738688"/>
            <a:chOff x="1094903" y="806450"/>
            <a:chExt cx="7162800" cy="4040917"/>
          </a:xfrm>
        </p:grpSpPr>
        <p:grpSp>
          <p:nvGrpSpPr>
            <p:cNvPr id="7172" name="Group 1"/>
            <p:cNvGrpSpPr>
              <a:grpSpLocks/>
            </p:cNvGrpSpPr>
            <p:nvPr/>
          </p:nvGrpSpPr>
          <p:grpSpPr bwMode="auto">
            <a:xfrm>
              <a:off x="1094903" y="806450"/>
              <a:ext cx="7162800" cy="4040917"/>
              <a:chOff x="330200" y="806450"/>
              <a:chExt cx="8483600" cy="5245100"/>
            </a:xfrm>
          </p:grpSpPr>
          <p:sp>
            <p:nvSpPr>
              <p:cNvPr id="9" name="Oval Callout 8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900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a typeface="ＭＳ 明朝"/>
                  <a:cs typeface="Times New Roman"/>
                </a:endParaRPr>
              </a:p>
            </p:txBody>
          </p:sp>
          <p:sp>
            <p:nvSpPr>
              <p:cNvPr id="10" name="Text Box 4"/>
              <p:cNvSpPr txBox="1"/>
              <p:nvPr/>
            </p:nvSpPr>
            <p:spPr>
              <a:xfrm>
                <a:off x="1391807" y="1788699"/>
                <a:ext cx="6713740" cy="31874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7200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J’sis d’charme</a:t>
                </a:r>
                <a:endParaRPr lang="en-GB" sz="7200" dirty="0">
                  <a:ea typeface="ＭＳ 明朝"/>
                  <a:cs typeface="Times New Roman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200" dirty="0"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7173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9075" y="3052010"/>
              <a:ext cx="1600200" cy="146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964F96E-F9FE-5A4B-AC03-8C106B5301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95333" y="23304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8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520" y="363539"/>
            <a:ext cx="5989026" cy="619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A8F46A1-211E-0B40-A849-9E4F5EBA9C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845425" y="2820720"/>
            <a:ext cx="288000" cy="28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8495AE6-0B6F-6B49-870A-F400E146B64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13425" y="4892061"/>
            <a:ext cx="288000" cy="28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EC9FA18-8B86-A543-867E-106A3A383BE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804396" y="5627857"/>
            <a:ext cx="288000" cy="28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AEA1694-C5D4-8343-AE4D-F89A6CC6417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226911" y="3865749"/>
            <a:ext cx="288000" cy="28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B279CE2-3C35-5A43-85AF-B50A25610A2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195656" y="1889166"/>
            <a:ext cx="288000" cy="288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69571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3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66" y="5407026"/>
            <a:ext cx="2284534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5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58" y="5614988"/>
            <a:ext cx="144047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69682" y="669925"/>
            <a:ext cx="8056685" cy="4737100"/>
            <a:chOff x="669115" y="669282"/>
            <a:chExt cx="8056688" cy="4738130"/>
          </a:xfrm>
        </p:grpSpPr>
        <p:grpSp>
          <p:nvGrpSpPr>
            <p:cNvPr id="9220" name="Group 1"/>
            <p:cNvGrpSpPr>
              <a:grpSpLocks/>
            </p:cNvGrpSpPr>
            <p:nvPr/>
          </p:nvGrpSpPr>
          <p:grpSpPr bwMode="auto">
            <a:xfrm>
              <a:off x="669115" y="669282"/>
              <a:ext cx="8056688" cy="4738130"/>
              <a:chOff x="330200" y="806450"/>
              <a:chExt cx="8483600" cy="5245100"/>
            </a:xfrm>
          </p:grpSpPr>
          <p:sp>
            <p:nvSpPr>
              <p:cNvPr id="9" name="Oval Callout 8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900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a typeface="ＭＳ 明朝"/>
                  <a:cs typeface="Times New Roman"/>
                </a:endParaRPr>
              </a:p>
            </p:txBody>
          </p:sp>
          <p:sp>
            <p:nvSpPr>
              <p:cNvPr id="10" name="Text Box 4"/>
              <p:cNvSpPr txBox="1"/>
              <p:nvPr/>
            </p:nvSpPr>
            <p:spPr>
              <a:xfrm>
                <a:off x="1391807" y="1274009"/>
                <a:ext cx="6713740" cy="3188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7200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J’sis mangnifique</a:t>
                </a:r>
                <a:endParaRPr lang="en-GB" sz="7200" dirty="0">
                  <a:ea typeface="ＭＳ 明朝"/>
                  <a:cs typeface="Times New Roman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200" dirty="0"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9221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5498" y="3422650"/>
              <a:ext cx="1634939" cy="1723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395BBDD-449C-4F44-A163-67B6A259B2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15984" y="24050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4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66" y="5407026"/>
            <a:ext cx="2284534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5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58" y="5614988"/>
            <a:ext cx="144047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69682" y="669925"/>
            <a:ext cx="8056685" cy="4737100"/>
            <a:chOff x="669115" y="669282"/>
            <a:chExt cx="8056688" cy="4738130"/>
          </a:xfrm>
        </p:grpSpPr>
        <p:grpSp>
          <p:nvGrpSpPr>
            <p:cNvPr id="10244" name="Group 1"/>
            <p:cNvGrpSpPr>
              <a:grpSpLocks/>
            </p:cNvGrpSpPr>
            <p:nvPr/>
          </p:nvGrpSpPr>
          <p:grpSpPr bwMode="auto">
            <a:xfrm>
              <a:off x="669115" y="669282"/>
              <a:ext cx="8056688" cy="4738130"/>
              <a:chOff x="330200" y="806450"/>
              <a:chExt cx="8483600" cy="5245100"/>
            </a:xfrm>
          </p:grpSpPr>
          <p:sp>
            <p:nvSpPr>
              <p:cNvPr id="9" name="Oval Callout 8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900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a typeface="ＭＳ 明朝"/>
                  <a:cs typeface="Times New Roman"/>
                </a:endParaRPr>
              </a:p>
            </p:txBody>
          </p:sp>
          <p:sp>
            <p:nvSpPr>
              <p:cNvPr id="10" name="Text Box 4"/>
              <p:cNvSpPr txBox="1"/>
              <p:nvPr/>
            </p:nvSpPr>
            <p:spPr>
              <a:xfrm>
                <a:off x="1391807" y="1274009"/>
                <a:ext cx="6713740" cy="3188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7200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J’sis pon trop mal</a:t>
                </a:r>
                <a:endParaRPr lang="en-GB" sz="7200" dirty="0">
                  <a:ea typeface="ＭＳ 明朝"/>
                  <a:cs typeface="Times New Roman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200" dirty="0"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10245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092" y="3386874"/>
              <a:ext cx="1815512" cy="1815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0DA55D1-EC5F-8946-9AAF-E875B5FE22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46666" y="24050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5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169</Words>
  <Application>Microsoft Macintosh PowerPoint</Application>
  <PresentationFormat>On-screen Show (4:3)</PresentationFormat>
  <Paragraphs>97</Paragraphs>
  <Slides>31</Slides>
  <Notes>0</Notes>
  <HiddenSlides>0</HiddenSlides>
  <MMClips>46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Arial Black</vt:lpstr>
      <vt:lpstr>Calibri</vt:lpstr>
      <vt:lpstr>Museo 300 Regular</vt:lpstr>
      <vt:lpstr>Office Theme</vt:lpstr>
      <vt:lpstr>Lé preunmié nivé Lé preunmié tèrme</vt:lpstr>
      <vt:lpstr>PowerPoint Presentation</vt:lpstr>
      <vt:lpstr>Man nom est  Mess Le Maistre </vt:lpstr>
      <vt:lpstr>Tch’est qu’est tan nom?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Aniet, j’sommes à apprendre…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À bétôt </vt:lpstr>
    </vt:vector>
  </TitlesOfParts>
  <Company>Education I.T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Le Maistre</dc:creator>
  <cp:lastModifiedBy>Charlie Le Maistre</cp:lastModifiedBy>
  <cp:revision>40</cp:revision>
  <dcterms:created xsi:type="dcterms:W3CDTF">2018-05-24T13:01:08Z</dcterms:created>
  <dcterms:modified xsi:type="dcterms:W3CDTF">2020-06-18T16:37:35Z</dcterms:modified>
</cp:coreProperties>
</file>