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8" r:id="rId2"/>
    <p:sldId id="289" r:id="rId3"/>
    <p:sldId id="317" r:id="rId4"/>
    <p:sldId id="318" r:id="rId5"/>
    <p:sldId id="337" r:id="rId6"/>
    <p:sldId id="326" r:id="rId7"/>
    <p:sldId id="327" r:id="rId8"/>
    <p:sldId id="329" r:id="rId9"/>
    <p:sldId id="332" r:id="rId10"/>
    <p:sldId id="328" r:id="rId11"/>
    <p:sldId id="330" r:id="rId12"/>
    <p:sldId id="324" r:id="rId13"/>
    <p:sldId id="325" r:id="rId14"/>
    <p:sldId id="331" r:id="rId15"/>
    <p:sldId id="336" r:id="rId16"/>
    <p:sldId id="323" r:id="rId17"/>
    <p:sldId id="322" r:id="rId18"/>
    <p:sldId id="321" r:id="rId19"/>
    <p:sldId id="339" r:id="rId20"/>
    <p:sldId id="353" r:id="rId21"/>
    <p:sldId id="338" r:id="rId22"/>
    <p:sldId id="349" r:id="rId23"/>
    <p:sldId id="350" r:id="rId24"/>
    <p:sldId id="287" r:id="rId25"/>
    <p:sldId id="351" r:id="rId26"/>
    <p:sldId id="352" r:id="rId27"/>
    <p:sldId id="348" r:id="rId2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32"/>
    <p:restoredTop sz="94463"/>
  </p:normalViewPr>
  <p:slideViewPr>
    <p:cSldViewPr snapToGrid="0" snapToObjects="1">
      <p:cViewPr varScale="1">
        <p:scale>
          <a:sx n="100" d="100"/>
          <a:sy n="100" d="100"/>
        </p:scale>
        <p:origin x="1360" y="1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482B8D2-DE21-FB49-9AEA-CEA3817612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B3EA6A-F46A-1341-B45C-83148384F56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3CA0EAE-3A1B-C142-A208-DD3CBCB2AE64}" type="datetimeFigureOut">
              <a:rPr lang="en-US"/>
              <a:pPr>
                <a:defRPr/>
              </a:pPr>
              <a:t>12/7/23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4D96CE6-60D0-424C-B7F7-CDD4706442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1C18634-B399-B74A-B67D-0564444E2A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4D587-DA89-B848-8446-6F6D7135B15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87AA25-4037-AC48-8ADC-3CA244F747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4D449F5-D358-3048-AFD8-C007DB4F58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D449F5-D358-3048-AFD8-C007DB4F5830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3625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C34AB-C005-F049-8373-EAA632F97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6799D-2748-8C41-A7AA-7A2617726DEB}" type="datetimeFigureOut">
              <a:rPr lang="en-US"/>
              <a:pPr>
                <a:defRPr/>
              </a:pPr>
              <a:t>12/7/23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6B426-8C6E-5444-95C4-3E8910F17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33108-37A9-A048-9C16-EC8F8DBE8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2683E-6C85-6340-A4EA-3444E0619B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3226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4C0E-285F-4A47-A84D-3A7B62D1F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73BB0-F3E2-7A48-9A84-D2188566AF79}" type="datetimeFigureOut">
              <a:rPr lang="en-US"/>
              <a:pPr>
                <a:defRPr/>
              </a:pPr>
              <a:t>12/7/23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2B35B-5F9B-7442-B121-300AE5E7D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03612-BA28-BD43-8394-52C5F85F7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163F8-B407-1C45-B90D-B14B66DC49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322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CA8A3-C70B-2748-ADC9-0459F8AC7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757CD-A623-F740-9CF2-B8C7BA6629D0}" type="datetimeFigureOut">
              <a:rPr lang="en-US"/>
              <a:pPr>
                <a:defRPr/>
              </a:pPr>
              <a:t>12/7/23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F83A7-7377-F942-9C04-A1428E5AA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85E65-8A14-F24C-957E-819099978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353BB-E8E2-7540-9D2D-B5BE1ADE68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337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CA27B-2E29-374F-8ECE-C815F437A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02114-925E-F44C-870E-62AED39AE063}" type="datetimeFigureOut">
              <a:rPr lang="en-US"/>
              <a:pPr>
                <a:defRPr/>
              </a:pPr>
              <a:t>12/7/23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217B1-DE9F-3743-A2FD-8D3EDBB86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B980E-08D1-BC40-BC68-E22478E1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3FCB9-EC1B-B143-8BE9-9182F1618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0212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C0189-60C1-6F47-B46E-97FAC3DD8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CD1F7-F73A-4D4D-B207-B1CFD62030D4}" type="datetimeFigureOut">
              <a:rPr lang="en-US"/>
              <a:pPr>
                <a:defRPr/>
              </a:pPr>
              <a:t>12/7/23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D857D-3EB1-1444-A355-314587167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6879C-0D77-0147-BA94-DA5AD8227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2675F-C468-9F4A-A1CA-D0B39FF9D7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9320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3A2FA5E-CAF5-624C-A51F-56A6ECEF1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FE457-BED2-7B4D-ACCE-757DF4EE0F1F}" type="datetimeFigureOut">
              <a:rPr lang="en-US"/>
              <a:pPr>
                <a:defRPr/>
              </a:pPr>
              <a:t>12/7/23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06728A5-3DFD-B740-8464-D20972440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DAB870F-1DE6-AB4C-AF27-7EA38254A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B7BA3-DFC5-FA4B-82F7-CB2728908C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9573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B3E1F62-1AEF-204A-A909-5A73B7DD2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C1560-2860-3A41-A7E9-F83F5EB719BF}" type="datetimeFigureOut">
              <a:rPr lang="en-US"/>
              <a:pPr>
                <a:defRPr/>
              </a:pPr>
              <a:t>12/7/23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9D63719-D4EF-114B-B844-8E823DCC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7AD9A7-3E22-E340-8A89-B601F52AA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AAAA9-A190-0D44-86AF-EFFA88E304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3693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751373B-A172-3744-B699-9DA1EB8AF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8A108-80FB-CC41-AE5A-383635E5DEEB}" type="datetimeFigureOut">
              <a:rPr lang="en-US"/>
              <a:pPr>
                <a:defRPr/>
              </a:pPr>
              <a:t>12/7/23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F826418-6490-FF4D-8778-F2FFB47A6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AA39074-8667-D74F-ADC8-1177EECC5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32F5E-0486-094E-9B02-75F58AC74C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7362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FCE343C-E9EA-5A4E-BEB8-835E7DFA8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7802A-526A-3B44-B66E-208C0FC9F617}" type="datetimeFigureOut">
              <a:rPr lang="en-US"/>
              <a:pPr>
                <a:defRPr/>
              </a:pPr>
              <a:t>12/7/23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AA6404E-1505-2B47-94A8-D9CC35478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802E3F5-6828-4B4C-AB3B-D6B32B0DE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58077-CA9A-8E4B-9B7F-C3C10DE96C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9423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4E835C8-9FDB-2744-A9F9-C9B240F6C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D7F39-D273-304A-BD94-181839A75638}" type="datetimeFigureOut">
              <a:rPr lang="en-US"/>
              <a:pPr>
                <a:defRPr/>
              </a:pPr>
              <a:t>12/7/23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8B45A76-F7FF-BD4C-8192-BA575EBE9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4DF2583-CA01-5D4E-BA30-2E137C1D8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4E250-66C0-7A42-8086-0DD0F3E88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4360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F220BD3-6324-7749-BC5A-944AA4C0E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61CE4-205A-4B44-84EA-6D44D3B520ED}" type="datetimeFigureOut">
              <a:rPr lang="en-US"/>
              <a:pPr>
                <a:defRPr/>
              </a:pPr>
              <a:t>12/7/23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9ED0F65-9BA8-B145-9483-3CAA80970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0D1E705-E780-3644-A634-D96F345E3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376F0-BB25-CB4F-B712-73EC541A8E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0658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52793DB-1774-9E45-A540-813530A824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E656F57-7D1F-3445-B48C-3111CF639D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8FBC6-2F39-E642-9FD7-4ED7530089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E3BAF4-DB51-7C4C-B40F-FAAF77E627FB}" type="datetimeFigureOut">
              <a:rPr lang="en-US"/>
              <a:pPr>
                <a:defRPr/>
              </a:pPr>
              <a:t>12/7/23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51C20-2D57-6C4D-94D6-70847CE58D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4E1E2-255F-CF40-8DF1-22FBFD3513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29D8BFC-436B-224C-874A-7E8E46D868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26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25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29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0C0C7480-F101-BA4E-93FE-99A79B4B54C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23783" y="3126220"/>
            <a:ext cx="8353887" cy="2387600"/>
          </a:xfrm>
        </p:spPr>
        <p:txBody>
          <a:bodyPr/>
          <a:lstStyle/>
          <a:p>
            <a:pPr eaLnBrk="1" hangingPunct="1"/>
            <a:r>
              <a:rPr lang="en-US" altLang="en-US" sz="11000" dirty="0" err="1">
                <a:latin typeface="Arial" panose="020B0604020202020204" pitchFamily="34" charset="0"/>
                <a:cs typeface="Arial" panose="020B0604020202020204" pitchFamily="34" charset="0"/>
              </a:rPr>
              <a:t>Bouônjour</a:t>
            </a:r>
            <a:r>
              <a:rPr lang="en-US" altLang="en-US" sz="11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br>
              <a:rPr lang="en-US" altLang="en-US" sz="1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1000" dirty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br>
              <a:rPr lang="en-US" altLang="en-US" sz="1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1000" dirty="0" err="1">
                <a:latin typeface="Arial" panose="020B0604020202020204" pitchFamily="34" charset="0"/>
                <a:cs typeface="Arial" panose="020B0604020202020204" pitchFamily="34" charset="0"/>
              </a:rPr>
              <a:t>Bouan</a:t>
            </a:r>
            <a:r>
              <a:rPr lang="en-US" altLang="en-US" sz="1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1000" dirty="0" err="1">
                <a:latin typeface="Arial" panose="020B0604020202020204" pitchFamily="34" charset="0"/>
                <a:cs typeface="Arial" panose="020B0604020202020204" pitchFamily="34" charset="0"/>
              </a:rPr>
              <a:t>Noué</a:t>
            </a:r>
            <a:endParaRPr lang="en-US" altLang="en-US" sz="1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559EF47-4EFE-9A48-8DBC-43C2B486CE10}"/>
              </a:ext>
            </a:extLst>
          </p:cNvPr>
          <p:cNvSpPr txBox="1">
            <a:spLocks/>
          </p:cNvSpPr>
          <p:nvPr/>
        </p:nvSpPr>
        <p:spPr>
          <a:xfrm>
            <a:off x="1452563" y="5021263"/>
            <a:ext cx="7292975" cy="136366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5400" dirty="0" err="1">
                <a:latin typeface="Arial"/>
                <a:cs typeface="Arial"/>
              </a:rPr>
              <a:t>eune</a:t>
            </a:r>
            <a:r>
              <a:rPr lang="en-US" sz="5400" dirty="0">
                <a:latin typeface="Arial"/>
                <a:cs typeface="Arial"/>
              </a:rPr>
              <a:t> </a:t>
            </a:r>
            <a:r>
              <a:rPr lang="en-US" sz="5400" dirty="0" err="1">
                <a:latin typeface="Arial"/>
                <a:cs typeface="Arial"/>
              </a:rPr>
              <a:t>gâche</a:t>
            </a:r>
            <a:r>
              <a:rPr lang="en-US" sz="5400" dirty="0">
                <a:latin typeface="Arial"/>
                <a:cs typeface="Arial"/>
              </a:rPr>
              <a:t> </a:t>
            </a:r>
            <a:r>
              <a:rPr lang="en-US" sz="5400" dirty="0" err="1">
                <a:latin typeface="Arial"/>
                <a:cs typeface="Arial"/>
              </a:rPr>
              <a:t>dé</a:t>
            </a:r>
            <a:r>
              <a:rPr lang="en-US" sz="5400" dirty="0">
                <a:latin typeface="Arial"/>
                <a:cs typeface="Arial"/>
              </a:rPr>
              <a:t> </a:t>
            </a:r>
            <a:r>
              <a:rPr lang="en-US" sz="5400" dirty="0" err="1">
                <a:latin typeface="Arial"/>
                <a:cs typeface="Arial"/>
              </a:rPr>
              <a:t>Noué</a:t>
            </a:r>
            <a:endParaRPr lang="en-US" sz="5400" dirty="0">
              <a:latin typeface="Arial"/>
              <a:cs typeface="Arial"/>
            </a:endParaRP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A59E8FC8-C222-444A-8B3A-9BFDF387F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776288"/>
            <a:ext cx="4095750" cy="4000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48F1E7-CAF3-B24E-8D45-D89A164C2044}"/>
              </a:ext>
            </a:extLst>
          </p:cNvPr>
          <p:cNvSpPr txBox="1">
            <a:spLocks/>
          </p:cNvSpPr>
          <p:nvPr/>
        </p:nvSpPr>
        <p:spPr>
          <a:xfrm>
            <a:off x="1561252" y="279400"/>
            <a:ext cx="5384800" cy="2120899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8000" dirty="0">
                <a:latin typeface="Arial"/>
                <a:cs typeface="Arial"/>
              </a:rPr>
              <a:t>un </a:t>
            </a:r>
            <a:r>
              <a:rPr lang="en-US" sz="8000" dirty="0" err="1">
                <a:latin typeface="Arial"/>
                <a:cs typeface="Arial"/>
              </a:rPr>
              <a:t>cracot</a:t>
            </a:r>
            <a:r>
              <a:rPr lang="en-US" sz="8000" dirty="0">
                <a:latin typeface="Arial"/>
                <a:cs typeface="Arial"/>
              </a:rPr>
              <a:t> </a:t>
            </a:r>
            <a:r>
              <a:rPr lang="en-US" sz="8000" dirty="0" err="1">
                <a:latin typeface="Arial"/>
                <a:cs typeface="Arial"/>
              </a:rPr>
              <a:t>d’Noué</a:t>
            </a:r>
            <a:r>
              <a:rPr lang="en-US" sz="8000" dirty="0">
                <a:latin typeface="Arial"/>
                <a:cs typeface="Arial"/>
              </a:rPr>
              <a:t> </a:t>
            </a:r>
          </a:p>
          <a:p>
            <a:pPr fontAlgn="auto">
              <a:spcAft>
                <a:spcPts val="0"/>
              </a:spcAft>
              <a:defRPr/>
            </a:pPr>
            <a:endParaRPr lang="en-US" sz="8000" dirty="0">
              <a:latin typeface="Arial"/>
              <a:cs typeface="Arial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8000" dirty="0">
                <a:latin typeface="Arial"/>
                <a:cs typeface="Arial"/>
              </a:rPr>
              <a:t>/ un </a:t>
            </a:r>
            <a:r>
              <a:rPr lang="en-US" sz="8000" dirty="0" err="1">
                <a:latin typeface="Arial"/>
                <a:cs typeface="Arial"/>
              </a:rPr>
              <a:t>dgiâbliotîn</a:t>
            </a:r>
            <a:endParaRPr lang="en-US" sz="8000" dirty="0">
              <a:latin typeface="Arial"/>
              <a:cs typeface="Arial"/>
            </a:endParaRP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C0C815D5-0C5A-4B4D-A4D6-496481FF7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552700"/>
            <a:ext cx="2793261" cy="3752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BF76357-D404-724B-8493-A07538FD7885}"/>
              </a:ext>
            </a:extLst>
          </p:cNvPr>
          <p:cNvSpPr txBox="1">
            <a:spLocks/>
          </p:cNvSpPr>
          <p:nvPr/>
        </p:nvSpPr>
        <p:spPr>
          <a:xfrm>
            <a:off x="4987925" y="3752850"/>
            <a:ext cx="3557588" cy="154463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5400" dirty="0">
                <a:latin typeface="Arial"/>
                <a:cs typeface="Arial"/>
              </a:rPr>
              <a:t>un </a:t>
            </a:r>
            <a:r>
              <a:rPr lang="en-US" sz="5400" dirty="0" err="1">
                <a:latin typeface="Arial"/>
                <a:cs typeface="Arial"/>
              </a:rPr>
              <a:t>goub’lîn</a:t>
            </a:r>
            <a:r>
              <a:rPr lang="en-US" sz="5400" dirty="0">
                <a:latin typeface="Arial"/>
                <a:cs typeface="Arial"/>
              </a:rPr>
              <a:t> </a:t>
            </a:r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E62C1503-FF01-C64A-AA59-A4A59B8D0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"/>
          <a:stretch>
            <a:fillRect/>
          </a:stretch>
        </p:blipFill>
        <p:spPr bwMode="auto">
          <a:xfrm>
            <a:off x="1173163" y="927100"/>
            <a:ext cx="3124200" cy="4891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AAA16FF-236C-8748-B0A2-5830C9AC38E5}"/>
              </a:ext>
            </a:extLst>
          </p:cNvPr>
          <p:cNvSpPr txBox="1">
            <a:spLocks/>
          </p:cNvSpPr>
          <p:nvPr/>
        </p:nvSpPr>
        <p:spPr>
          <a:xfrm>
            <a:off x="693738" y="538163"/>
            <a:ext cx="5327650" cy="136366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5400" dirty="0">
                <a:latin typeface="Arial"/>
                <a:cs typeface="Arial"/>
              </a:rPr>
              <a:t>un </a:t>
            </a:r>
            <a:r>
              <a:rPr lang="en-US" sz="5400" dirty="0" err="1">
                <a:latin typeface="Arial"/>
                <a:cs typeface="Arial"/>
              </a:rPr>
              <a:t>chèr</a:t>
            </a:r>
            <a:r>
              <a:rPr lang="en-US" sz="5400" dirty="0">
                <a:latin typeface="Arial"/>
                <a:cs typeface="Arial"/>
              </a:rPr>
              <a:t> du Nord </a:t>
            </a:r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B0ACF19B-8909-2544-8DB6-CB8DF239A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475" y="1989138"/>
            <a:ext cx="4079875" cy="4330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69FE18C-1E49-2640-ADDD-A6C264D6BB6E}"/>
              </a:ext>
            </a:extLst>
          </p:cNvPr>
          <p:cNvSpPr txBox="1">
            <a:spLocks/>
          </p:cNvSpPr>
          <p:nvPr/>
        </p:nvSpPr>
        <p:spPr>
          <a:xfrm>
            <a:off x="2139950" y="627063"/>
            <a:ext cx="4930775" cy="154463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5400" dirty="0" err="1">
                <a:latin typeface="Arial"/>
                <a:cs typeface="Arial"/>
              </a:rPr>
              <a:t>eune</a:t>
            </a:r>
            <a:r>
              <a:rPr lang="en-US" sz="5400" dirty="0">
                <a:latin typeface="Arial"/>
                <a:cs typeface="Arial"/>
              </a:rPr>
              <a:t> </a:t>
            </a:r>
            <a:r>
              <a:rPr lang="en-US" sz="5400" dirty="0" err="1">
                <a:latin typeface="Arial"/>
                <a:cs typeface="Arial"/>
              </a:rPr>
              <a:t>mèrlifiche</a:t>
            </a:r>
            <a:endParaRPr lang="en-US" sz="5400" dirty="0">
              <a:latin typeface="Arial"/>
              <a:cs typeface="Arial"/>
            </a:endParaRPr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23922DAE-A13A-0448-B35D-178DF779A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1703388"/>
            <a:ext cx="4165600" cy="426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6DC5803-F328-9C49-B323-23CE0E3F05CC}"/>
              </a:ext>
            </a:extLst>
          </p:cNvPr>
          <p:cNvSpPr txBox="1">
            <a:spLocks/>
          </p:cNvSpPr>
          <p:nvPr/>
        </p:nvSpPr>
        <p:spPr>
          <a:xfrm>
            <a:off x="2809875" y="4827588"/>
            <a:ext cx="4732338" cy="136366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5400" dirty="0" err="1">
                <a:latin typeface="Arial"/>
                <a:cs typeface="Arial"/>
              </a:rPr>
              <a:t>eune</a:t>
            </a:r>
            <a:r>
              <a:rPr lang="en-US" sz="5400" dirty="0">
                <a:latin typeface="Arial"/>
                <a:cs typeface="Arial"/>
              </a:rPr>
              <a:t> </a:t>
            </a:r>
            <a:r>
              <a:rPr lang="en-US" sz="5400" dirty="0" err="1">
                <a:latin typeface="Arial"/>
                <a:cs typeface="Arial"/>
              </a:rPr>
              <a:t>faîtelle</a:t>
            </a:r>
            <a:endParaRPr lang="en-US" sz="5400" dirty="0">
              <a:latin typeface="Arial"/>
              <a:cs typeface="Arial"/>
            </a:endParaRPr>
          </a:p>
        </p:txBody>
      </p:sp>
      <p:pic>
        <p:nvPicPr>
          <p:cNvPr id="32770" name="Picture 4">
            <a:extLst>
              <a:ext uri="{FF2B5EF4-FFF2-40B4-BE49-F238E27FC236}">
                <a16:creationId xmlns:a16="http://schemas.microsoft.com/office/drawing/2014/main" id="{A6146BBB-0F44-ED40-B787-DB8BB8F5F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25" y="338138"/>
            <a:ext cx="3606800" cy="410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FA461B-97C9-5944-8FD6-583E84B0AA11}"/>
              </a:ext>
            </a:extLst>
          </p:cNvPr>
          <p:cNvSpPr txBox="1">
            <a:spLocks/>
          </p:cNvSpPr>
          <p:nvPr/>
        </p:nvSpPr>
        <p:spPr>
          <a:xfrm>
            <a:off x="5197475" y="1395413"/>
            <a:ext cx="2894013" cy="154463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5400" dirty="0">
                <a:latin typeface="Arial"/>
                <a:cs typeface="Arial"/>
              </a:rPr>
              <a:t>un picot </a:t>
            </a:r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6F61E799-166B-A442-B79B-1E7AA2E44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784225"/>
            <a:ext cx="3954462" cy="4310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F7B6A4-B442-0C4A-AE5B-566E55EFFFD7}"/>
              </a:ext>
            </a:extLst>
          </p:cNvPr>
          <p:cNvSpPr txBox="1">
            <a:spLocks/>
          </p:cNvSpPr>
          <p:nvPr/>
        </p:nvSpPr>
        <p:spPr>
          <a:xfrm>
            <a:off x="433388" y="2454275"/>
            <a:ext cx="3557587" cy="97472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5400" dirty="0" err="1">
                <a:latin typeface="Arial"/>
                <a:cs typeface="Arial"/>
              </a:rPr>
              <a:t>eune</a:t>
            </a:r>
            <a:r>
              <a:rPr lang="en-US" sz="5400" dirty="0">
                <a:latin typeface="Arial"/>
                <a:cs typeface="Arial"/>
              </a:rPr>
              <a:t> </a:t>
            </a:r>
            <a:r>
              <a:rPr lang="en-US" sz="5400" dirty="0" err="1">
                <a:latin typeface="Arial"/>
                <a:cs typeface="Arial"/>
              </a:rPr>
              <a:t>êtaile</a:t>
            </a:r>
            <a:endParaRPr lang="en-US" sz="5400" dirty="0">
              <a:latin typeface="Arial"/>
              <a:cs typeface="Arial"/>
            </a:endParaRPr>
          </a:p>
        </p:txBody>
      </p:sp>
      <p:pic>
        <p:nvPicPr>
          <p:cNvPr id="34818" name="Picture 2">
            <a:extLst>
              <a:ext uri="{FF2B5EF4-FFF2-40B4-BE49-F238E27FC236}">
                <a16:creationId xmlns:a16="http://schemas.microsoft.com/office/drawing/2014/main" id="{B63EE7B1-59FF-D54E-92F4-A0EB07C9A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1157288"/>
            <a:ext cx="3667125" cy="4341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90EE75-8F80-3841-B5CA-99ED3FC0C743}"/>
              </a:ext>
            </a:extLst>
          </p:cNvPr>
          <p:cNvSpPr txBox="1">
            <a:spLocks/>
          </p:cNvSpPr>
          <p:nvPr/>
        </p:nvSpPr>
        <p:spPr>
          <a:xfrm>
            <a:off x="4386263" y="2797175"/>
            <a:ext cx="4595812" cy="154463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5400" dirty="0">
                <a:latin typeface="Arial"/>
                <a:cs typeface="Arial"/>
              </a:rPr>
              <a:t>des </a:t>
            </a:r>
            <a:r>
              <a:rPr lang="en-US" sz="5400" dirty="0" err="1">
                <a:latin typeface="Arial"/>
                <a:cs typeface="Arial"/>
              </a:rPr>
              <a:t>clioches</a:t>
            </a:r>
            <a:endParaRPr lang="en-US" sz="5400" dirty="0">
              <a:latin typeface="Arial"/>
              <a:cs typeface="Arial"/>
            </a:endParaRPr>
          </a:p>
        </p:txBody>
      </p:sp>
      <p:pic>
        <p:nvPicPr>
          <p:cNvPr id="21506" name="Picture 5">
            <a:extLst>
              <a:ext uri="{FF2B5EF4-FFF2-40B4-BE49-F238E27FC236}">
                <a16:creationId xmlns:a16="http://schemas.microsoft.com/office/drawing/2014/main" id="{3E6AF996-7984-6B46-88CC-C03BA0D39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057275"/>
            <a:ext cx="3775075" cy="4025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26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>
            <a:extLst>
              <a:ext uri="{FF2B5EF4-FFF2-40B4-BE49-F238E27FC236}">
                <a16:creationId xmlns:a16="http://schemas.microsoft.com/office/drawing/2014/main" id="{48B10CC3-7DC2-9340-B204-3D32D1F73D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216918" y="390457"/>
            <a:ext cx="1207638" cy="13447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>
            <a:extLst>
              <a:ext uri="{FF2B5EF4-FFF2-40B4-BE49-F238E27FC236}">
                <a16:creationId xmlns:a16="http://schemas.microsoft.com/office/drawing/2014/main" id="{4B3B1987-564D-D24D-BCC6-708C1AC9E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177800"/>
            <a:ext cx="981075" cy="1301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>
            <a:extLst>
              <a:ext uri="{FF2B5EF4-FFF2-40B4-BE49-F238E27FC236}">
                <a16:creationId xmlns:a16="http://schemas.microsoft.com/office/drawing/2014/main" id="{3B9A3AF9-0734-154E-BC87-CE99E0C71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2397125"/>
            <a:ext cx="1003300" cy="1316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>
            <a:extLst>
              <a:ext uri="{FF2B5EF4-FFF2-40B4-BE49-F238E27FC236}">
                <a16:creationId xmlns:a16="http://schemas.microsoft.com/office/drawing/2014/main" id="{5602D6DB-B81B-544D-A035-00F22576DA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5" y="4776788"/>
            <a:ext cx="981075" cy="1301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>
            <a:extLst>
              <a:ext uri="{FF2B5EF4-FFF2-40B4-BE49-F238E27FC236}">
                <a16:creationId xmlns:a16="http://schemas.microsoft.com/office/drawing/2014/main" id="{7083B13C-043A-914D-BCF4-D1FC0054C0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525" y="268288"/>
            <a:ext cx="976313" cy="1312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>
            <a:extLst>
              <a:ext uri="{FF2B5EF4-FFF2-40B4-BE49-F238E27FC236}">
                <a16:creationId xmlns:a16="http://schemas.microsoft.com/office/drawing/2014/main" id="{17F944BE-0CCE-FD49-9890-5EAF40D2BB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287338"/>
            <a:ext cx="1209675" cy="1303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5" name="Picture 7">
            <a:extLst>
              <a:ext uri="{FF2B5EF4-FFF2-40B4-BE49-F238E27FC236}">
                <a16:creationId xmlns:a16="http://schemas.microsoft.com/office/drawing/2014/main" id="{C8413B65-53AD-AF49-96A2-BF2BA0405F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63" y="4530725"/>
            <a:ext cx="1012825" cy="1350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>
            <a:extLst>
              <a:ext uri="{FF2B5EF4-FFF2-40B4-BE49-F238E27FC236}">
                <a16:creationId xmlns:a16="http://schemas.microsoft.com/office/drawing/2014/main" id="{F894529B-4793-3849-9134-6D05F6311C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38" y="149225"/>
            <a:ext cx="1111250" cy="1085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7" name="Picture 9">
            <a:extLst>
              <a:ext uri="{FF2B5EF4-FFF2-40B4-BE49-F238E27FC236}">
                <a16:creationId xmlns:a16="http://schemas.microsoft.com/office/drawing/2014/main" id="{FDD9F8D4-AB77-7441-97BE-DAEA1E4E8A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2600325"/>
            <a:ext cx="919163" cy="1235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8" name="Picture 10">
            <a:extLst>
              <a:ext uri="{FF2B5EF4-FFF2-40B4-BE49-F238E27FC236}">
                <a16:creationId xmlns:a16="http://schemas.microsoft.com/office/drawing/2014/main" id="{4FAE805D-1CFC-E64E-A777-DAE67FDBAC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"/>
          <a:stretch>
            <a:fillRect/>
          </a:stretch>
        </p:blipFill>
        <p:spPr bwMode="auto">
          <a:xfrm>
            <a:off x="7388225" y="2513013"/>
            <a:ext cx="935038" cy="1462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9" name="Picture 11">
            <a:extLst>
              <a:ext uri="{FF2B5EF4-FFF2-40B4-BE49-F238E27FC236}">
                <a16:creationId xmlns:a16="http://schemas.microsoft.com/office/drawing/2014/main" id="{C9111529-A450-EF47-9546-564C9F1EB4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4745038"/>
            <a:ext cx="995363" cy="1333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0" name="Picture 12">
            <a:extLst>
              <a:ext uri="{FF2B5EF4-FFF2-40B4-BE49-F238E27FC236}">
                <a16:creationId xmlns:a16="http://schemas.microsoft.com/office/drawing/2014/main" id="{88ADDBF0-0287-BD4E-B69B-99E2486414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350" y="2352675"/>
            <a:ext cx="911225" cy="1220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1" name="Picture 13">
            <a:extLst>
              <a:ext uri="{FF2B5EF4-FFF2-40B4-BE49-F238E27FC236}">
                <a16:creationId xmlns:a16="http://schemas.microsoft.com/office/drawing/2014/main" id="{5F92BBD8-2228-A042-83ED-3F947641B6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3" y="2282825"/>
            <a:ext cx="995362" cy="1336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2" name="Picture 14">
            <a:extLst>
              <a:ext uri="{FF2B5EF4-FFF2-40B4-BE49-F238E27FC236}">
                <a16:creationId xmlns:a16="http://schemas.microsoft.com/office/drawing/2014/main" id="{4E47B88E-325A-0743-B5D7-78B454DFC6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239713"/>
            <a:ext cx="1014412" cy="1357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3" name="Picture 15">
            <a:extLst>
              <a:ext uri="{FF2B5EF4-FFF2-40B4-BE49-F238E27FC236}">
                <a16:creationId xmlns:a16="http://schemas.microsoft.com/office/drawing/2014/main" id="{EF77F4D6-66E1-C446-A079-644EAF7A4D3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8" y="2455863"/>
            <a:ext cx="1039812" cy="139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0F22736-5008-6147-AAB7-8A22CB599C08}"/>
              </a:ext>
            </a:extLst>
          </p:cNvPr>
          <p:cNvSpPr txBox="1">
            <a:spLocks/>
          </p:cNvSpPr>
          <p:nvPr/>
        </p:nvSpPr>
        <p:spPr>
          <a:xfrm>
            <a:off x="3430588" y="1704975"/>
            <a:ext cx="1270000" cy="4635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latin typeface="Arial"/>
                <a:cs typeface="Arial"/>
              </a:rPr>
              <a:t>un picot </a:t>
            </a:r>
          </a:p>
        </p:txBody>
      </p:sp>
      <p:sp>
        <p:nvSpPr>
          <p:cNvPr id="37905" name="Title 1">
            <a:extLst>
              <a:ext uri="{FF2B5EF4-FFF2-40B4-BE49-F238E27FC236}">
                <a16:creationId xmlns:a16="http://schemas.microsoft.com/office/drawing/2014/main" id="{ACC9121A-6AE2-CD4A-87A2-4366D876C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0775" y="5881688"/>
            <a:ext cx="2154238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 bouonhomme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dé né </a:t>
            </a:r>
          </a:p>
        </p:txBody>
      </p:sp>
      <p:sp>
        <p:nvSpPr>
          <p:cNvPr id="37906" name="Title 1">
            <a:extLst>
              <a:ext uri="{FF2B5EF4-FFF2-40B4-BE49-F238E27FC236}">
                <a16:creationId xmlns:a16="http://schemas.microsoft.com/office/drawing/2014/main" id="{6C5DDAA6-0526-7844-8254-0FEB68B6F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5313" y="3863975"/>
            <a:ext cx="12763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eune êtaile</a:t>
            </a:r>
          </a:p>
        </p:txBody>
      </p:sp>
      <p:sp>
        <p:nvSpPr>
          <p:cNvPr id="37907" name="Title 1">
            <a:extLst>
              <a:ext uri="{FF2B5EF4-FFF2-40B4-BE49-F238E27FC236}">
                <a16:creationId xmlns:a16="http://schemas.microsoft.com/office/drawing/2014/main" id="{C95294F2-2E5F-0F4F-A533-6D0DB05D5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0263" y="3619500"/>
            <a:ext cx="117475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eune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faîtelle</a:t>
            </a:r>
          </a:p>
        </p:txBody>
      </p:sp>
      <p:sp>
        <p:nvSpPr>
          <p:cNvPr id="37908" name="Title 1">
            <a:extLst>
              <a:ext uri="{FF2B5EF4-FFF2-40B4-BE49-F238E27FC236}">
                <a16:creationId xmlns:a16="http://schemas.microsoft.com/office/drawing/2014/main" id="{C882CA1F-9222-3741-AD36-58805759A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5363" y="1246188"/>
            <a:ext cx="1603375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eune gâche dé Noué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404B12A-497B-2B4E-BC44-149ECE1553AC}"/>
              </a:ext>
            </a:extLst>
          </p:cNvPr>
          <p:cNvSpPr txBox="1">
            <a:spLocks/>
          </p:cNvSpPr>
          <p:nvPr/>
        </p:nvSpPr>
        <p:spPr>
          <a:xfrm>
            <a:off x="7532688" y="1581150"/>
            <a:ext cx="1423987" cy="690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000" dirty="0">
                <a:latin typeface="Arial"/>
                <a:cs typeface="Arial"/>
              </a:rPr>
              <a:t>un </a:t>
            </a:r>
            <a:r>
              <a:rPr lang="en-US" sz="2000" dirty="0" err="1">
                <a:latin typeface="Arial"/>
                <a:cs typeface="Arial"/>
              </a:rPr>
              <a:t>arbre</a:t>
            </a:r>
            <a:r>
              <a:rPr lang="en-US" sz="2000" dirty="0">
                <a:latin typeface="Arial"/>
                <a:cs typeface="Arial"/>
              </a:rPr>
              <a:t>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2000" dirty="0" err="1">
                <a:latin typeface="Arial"/>
                <a:cs typeface="Arial"/>
              </a:rPr>
              <a:t>d’Noué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37910" name="Title 1">
            <a:extLst>
              <a:ext uri="{FF2B5EF4-FFF2-40B4-BE49-F238E27FC236}">
                <a16:creationId xmlns:a16="http://schemas.microsoft.com/office/drawing/2014/main" id="{E67066A2-6F84-684C-9170-D63B2A7C8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1688" y="3975100"/>
            <a:ext cx="1422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goub’lîn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F8B9D83-185F-C747-AFDF-94E0F5BDEC98}"/>
              </a:ext>
            </a:extLst>
          </p:cNvPr>
          <p:cNvSpPr txBox="1">
            <a:spLocks/>
          </p:cNvSpPr>
          <p:nvPr/>
        </p:nvSpPr>
        <p:spPr>
          <a:xfrm>
            <a:off x="3103563" y="3638550"/>
            <a:ext cx="1425575" cy="6921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000" dirty="0" err="1">
                <a:latin typeface="Arial"/>
                <a:cs typeface="Arial"/>
              </a:rPr>
              <a:t>eune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mèrlifiche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0804334-2BD1-D841-8D37-8521F636954E}"/>
              </a:ext>
            </a:extLst>
          </p:cNvPr>
          <p:cNvSpPr txBox="1">
            <a:spLocks/>
          </p:cNvSpPr>
          <p:nvPr/>
        </p:nvSpPr>
        <p:spPr>
          <a:xfrm>
            <a:off x="3478213" y="6078538"/>
            <a:ext cx="1425575" cy="6921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000" dirty="0">
                <a:latin typeface="Arial"/>
                <a:cs typeface="Arial"/>
              </a:rPr>
              <a:t>un </a:t>
            </a:r>
            <a:r>
              <a:rPr lang="en-US" sz="2000" dirty="0" err="1">
                <a:latin typeface="Arial"/>
                <a:cs typeface="Arial"/>
              </a:rPr>
              <a:t>chèr</a:t>
            </a:r>
            <a:r>
              <a:rPr lang="en-US" sz="2000" dirty="0">
                <a:latin typeface="Arial"/>
                <a:cs typeface="Arial"/>
              </a:rPr>
              <a:t> du Nord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591221B-D143-E449-8D7C-E79917F09290}"/>
              </a:ext>
            </a:extLst>
          </p:cNvPr>
          <p:cNvSpPr txBox="1">
            <a:spLocks/>
          </p:cNvSpPr>
          <p:nvPr/>
        </p:nvSpPr>
        <p:spPr>
          <a:xfrm>
            <a:off x="1606550" y="3795713"/>
            <a:ext cx="1425575" cy="69056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000" dirty="0">
                <a:latin typeface="Arial"/>
                <a:cs typeface="Arial"/>
              </a:rPr>
              <a:t>un </a:t>
            </a:r>
            <a:r>
              <a:rPr lang="en-US" sz="2000" dirty="0" err="1">
                <a:latin typeface="Arial"/>
                <a:cs typeface="Arial"/>
              </a:rPr>
              <a:t>cracot</a:t>
            </a:r>
            <a:endParaRPr lang="en-US" sz="2000" dirty="0">
              <a:latin typeface="Arial"/>
              <a:cs typeface="Arial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2000" dirty="0" err="1">
                <a:latin typeface="Arial"/>
                <a:cs typeface="Arial"/>
              </a:rPr>
              <a:t>d’Noué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5971ED33-9A4D-6F47-94E3-48AB79CE5198}"/>
              </a:ext>
            </a:extLst>
          </p:cNvPr>
          <p:cNvSpPr txBox="1">
            <a:spLocks/>
          </p:cNvSpPr>
          <p:nvPr/>
        </p:nvSpPr>
        <p:spPr>
          <a:xfrm>
            <a:off x="-7938" y="1936750"/>
            <a:ext cx="1657351" cy="6921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000" dirty="0">
                <a:latin typeface="Arial"/>
                <a:cs typeface="Arial"/>
              </a:rPr>
              <a:t>Papa </a:t>
            </a:r>
            <a:r>
              <a:rPr lang="en-US" sz="2000" dirty="0" err="1">
                <a:latin typeface="Arial"/>
                <a:cs typeface="Arial"/>
              </a:rPr>
              <a:t>Noué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37915" name="Title 1">
            <a:extLst>
              <a:ext uri="{FF2B5EF4-FFF2-40B4-BE49-F238E27FC236}">
                <a16:creationId xmlns:a16="http://schemas.microsoft.com/office/drawing/2014/main" id="{99FE14AA-7295-5D46-8562-99E5B04C7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075" y="1590675"/>
            <a:ext cx="179863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 pouque à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Papa Noué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0ADDED0F-3BE7-ED45-8B69-54C450AAA98E}"/>
              </a:ext>
            </a:extLst>
          </p:cNvPr>
          <p:cNvSpPr txBox="1">
            <a:spLocks/>
          </p:cNvSpPr>
          <p:nvPr/>
        </p:nvSpPr>
        <p:spPr>
          <a:xfrm>
            <a:off x="4737100" y="1665288"/>
            <a:ext cx="1425575" cy="6921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000" dirty="0">
                <a:latin typeface="Arial"/>
                <a:cs typeface="Arial"/>
              </a:rPr>
              <a:t>un </a:t>
            </a:r>
            <a:r>
              <a:rPr lang="en-US" sz="2000" dirty="0" err="1">
                <a:latin typeface="Arial"/>
                <a:cs typeface="Arial"/>
              </a:rPr>
              <a:t>trainé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90C449B7-10A9-F848-9A13-53791DF7C798}"/>
              </a:ext>
            </a:extLst>
          </p:cNvPr>
          <p:cNvSpPr txBox="1">
            <a:spLocks/>
          </p:cNvSpPr>
          <p:nvPr/>
        </p:nvSpPr>
        <p:spPr>
          <a:xfrm>
            <a:off x="182563" y="3746500"/>
            <a:ext cx="1423987" cy="690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000" dirty="0">
                <a:latin typeface="Arial"/>
                <a:cs typeface="Arial"/>
              </a:rPr>
              <a:t>des </a:t>
            </a:r>
            <a:r>
              <a:rPr lang="en-US" sz="2000" dirty="0" err="1">
                <a:latin typeface="Arial"/>
                <a:cs typeface="Arial"/>
              </a:rPr>
              <a:t>clioches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37A1E62-0420-924D-BD4F-272385C263EE}"/>
              </a:ext>
            </a:extLst>
          </p:cNvPr>
          <p:cNvSpPr txBox="1">
            <a:spLocks/>
          </p:cNvSpPr>
          <p:nvPr/>
        </p:nvSpPr>
        <p:spPr>
          <a:xfrm>
            <a:off x="1131888" y="6078538"/>
            <a:ext cx="2282825" cy="6921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000" dirty="0">
                <a:latin typeface="Arial"/>
                <a:cs typeface="Arial"/>
              </a:rPr>
              <a:t>un présent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2000" dirty="0">
                <a:latin typeface="Arial"/>
                <a:cs typeface="Arial"/>
              </a:rPr>
              <a:t>d’Noué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55200AB-6DDA-6B4B-A807-33AB64D3E42F}"/>
              </a:ext>
            </a:extLst>
          </p:cNvPr>
          <p:cNvGrpSpPr>
            <a:grpSpLocks/>
          </p:cNvGrpSpPr>
          <p:nvPr/>
        </p:nvGrpSpPr>
        <p:grpSpPr bwMode="auto">
          <a:xfrm rot="-616827">
            <a:off x="512763" y="434975"/>
            <a:ext cx="2736850" cy="1741488"/>
            <a:chOff x="330200" y="806450"/>
            <a:chExt cx="8483600" cy="5245100"/>
          </a:xfrm>
        </p:grpSpPr>
        <p:sp>
          <p:nvSpPr>
            <p:cNvPr id="10" name="Oval Callout 9">
              <a:extLst>
                <a:ext uri="{FF2B5EF4-FFF2-40B4-BE49-F238E27FC236}">
                  <a16:creationId xmlns:a16="http://schemas.microsoft.com/office/drawing/2014/main" id="{2CD8E45C-B2DD-0547-A8C2-F187218037C0}"/>
                </a:ext>
              </a:extLst>
            </p:cNvPr>
            <p:cNvSpPr/>
            <p:nvPr/>
          </p:nvSpPr>
          <p:spPr>
            <a:xfrm>
              <a:off x="330200" y="806450"/>
              <a:ext cx="8483600" cy="5245100"/>
            </a:xfrm>
            <a:prstGeom prst="wedgeEllipseCallout">
              <a:avLst>
                <a:gd name="adj1" fmla="val -55907"/>
                <a:gd name="adj2" fmla="val 61635"/>
              </a:avLst>
            </a:prstGeom>
            <a:solidFill>
              <a:srgbClr val="6781F9"/>
            </a:solidFill>
            <a:ln w="571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Aft>
                  <a:spcPts val="0"/>
                </a:spcAft>
                <a:defRPr/>
              </a:pPr>
              <a:r>
                <a:rPr lang="en-GB" sz="9000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 </a:t>
              </a:r>
              <a:endParaRPr lang="en-GB" sz="1200" dirty="0">
                <a:ea typeface="ＭＳ 明朝"/>
                <a:cs typeface="Times New Roman"/>
              </a:endParaRPr>
            </a:p>
          </p:txBody>
        </p:sp>
        <p:sp>
          <p:nvSpPr>
            <p:cNvPr id="11" name="Text Box 4">
              <a:extLst>
                <a:ext uri="{FF2B5EF4-FFF2-40B4-BE49-F238E27FC236}">
                  <a16:creationId xmlns:a16="http://schemas.microsoft.com/office/drawing/2014/main" id="{07296EEC-E686-6349-A8F4-944D432D9BEA}"/>
                </a:ext>
              </a:extLst>
            </p:cNvPr>
            <p:cNvSpPr txBox="1"/>
            <p:nvPr/>
          </p:nvSpPr>
          <p:spPr>
            <a:xfrm>
              <a:off x="1716677" y="2164996"/>
              <a:ext cx="5767273" cy="318913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spcAft>
                  <a:spcPts val="0"/>
                </a:spcAft>
                <a:defRPr/>
              </a:pPr>
              <a:r>
                <a:rPr lang="en-GB" sz="2800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Comment qu’tu’es?</a:t>
              </a:r>
              <a:endParaRPr lang="en-GB" sz="2800" dirty="0">
                <a:ea typeface="ＭＳ 明朝"/>
                <a:cs typeface="Times New Roman"/>
              </a:endParaRPr>
            </a:p>
            <a:p>
              <a:pPr>
                <a:spcAft>
                  <a:spcPts val="0"/>
                </a:spcAft>
                <a:defRPr/>
              </a:pPr>
              <a:r>
                <a:rPr lang="en-GB" sz="1400" dirty="0">
                  <a:ea typeface="ＭＳ 明朝"/>
                  <a:cs typeface="Times New Roman"/>
                </a:rPr>
                <a:t> 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98406C-1168-6944-BBF4-D78D2EB46D45}"/>
              </a:ext>
            </a:extLst>
          </p:cNvPr>
          <p:cNvGrpSpPr>
            <a:grpSpLocks/>
          </p:cNvGrpSpPr>
          <p:nvPr/>
        </p:nvGrpSpPr>
        <p:grpSpPr bwMode="auto">
          <a:xfrm>
            <a:off x="3398838" y="517525"/>
            <a:ext cx="2625725" cy="1514475"/>
            <a:chOff x="1094903" y="806450"/>
            <a:chExt cx="7162800" cy="4040917"/>
          </a:xfrm>
        </p:grpSpPr>
        <p:grpSp>
          <p:nvGrpSpPr>
            <p:cNvPr id="16430" name="Group 12">
              <a:extLst>
                <a:ext uri="{FF2B5EF4-FFF2-40B4-BE49-F238E27FC236}">
                  <a16:creationId xmlns:a16="http://schemas.microsoft.com/office/drawing/2014/main" id="{41436064-12EB-8946-A86C-6CD28C94BD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4903" y="806450"/>
              <a:ext cx="7162800" cy="4040917"/>
              <a:chOff x="330200" y="806450"/>
              <a:chExt cx="8483600" cy="5245100"/>
            </a:xfrm>
          </p:grpSpPr>
          <p:sp>
            <p:nvSpPr>
              <p:cNvPr id="15" name="Oval Callout 14">
                <a:extLst>
                  <a:ext uri="{FF2B5EF4-FFF2-40B4-BE49-F238E27FC236}">
                    <a16:creationId xmlns:a16="http://schemas.microsoft.com/office/drawing/2014/main" id="{EB43FFC5-0A22-764A-8A4C-E03292322D17}"/>
                  </a:ext>
                </a:extLst>
              </p:cNvPr>
              <p:cNvSpPr/>
              <p:nvPr/>
            </p:nvSpPr>
            <p:spPr>
              <a:xfrm>
                <a:off x="330200" y="8064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Aft>
                    <a:spcPts val="0"/>
                  </a:spcAft>
                  <a:defRPr/>
                </a:pPr>
                <a:r>
                  <a:rPr lang="en-GB" sz="900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>
                  <a:ea typeface="ＭＳ 明朝"/>
                  <a:cs typeface="Times New Roman"/>
                </a:endParaRPr>
              </a:p>
            </p:txBody>
          </p:sp>
          <p:sp>
            <p:nvSpPr>
              <p:cNvPr id="16" name="Text Box 4">
                <a:extLst>
                  <a:ext uri="{FF2B5EF4-FFF2-40B4-BE49-F238E27FC236}">
                    <a16:creationId xmlns:a16="http://schemas.microsoft.com/office/drawing/2014/main" id="{E44EAECD-69AA-034B-95EA-829BE7048856}"/>
                  </a:ext>
                </a:extLst>
              </p:cNvPr>
              <p:cNvSpPr txBox="1"/>
              <p:nvPr/>
            </p:nvSpPr>
            <p:spPr>
              <a:xfrm>
                <a:off x="1391931" y="1790595"/>
                <a:ext cx="6714048" cy="318334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spcAft>
                    <a:spcPts val="0"/>
                  </a:spcAft>
                  <a:defRPr/>
                </a:pPr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d’charme</a:t>
                </a:r>
                <a:endParaRPr lang="en-GB" dirty="0"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  <a:defRPr/>
                </a:pPr>
                <a:r>
                  <a:rPr lang="en-GB" sz="14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16431" name="Picture 13">
              <a:extLst>
                <a:ext uri="{FF2B5EF4-FFF2-40B4-BE49-F238E27FC236}">
                  <a16:creationId xmlns:a16="http://schemas.microsoft.com/office/drawing/2014/main" id="{ECDCDB50-6F6A-584B-85D5-D48CABFEC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0897" y="2558422"/>
              <a:ext cx="2298239" cy="209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9A36528-BB09-4B4B-A2BD-8DAD9EF59CA7}"/>
              </a:ext>
            </a:extLst>
          </p:cNvPr>
          <p:cNvGrpSpPr>
            <a:grpSpLocks/>
          </p:cNvGrpSpPr>
          <p:nvPr/>
        </p:nvGrpSpPr>
        <p:grpSpPr bwMode="auto">
          <a:xfrm>
            <a:off x="6153150" y="517525"/>
            <a:ext cx="2794000" cy="1439863"/>
            <a:chOff x="4839436" y="3924090"/>
            <a:chExt cx="2361097" cy="1251018"/>
          </a:xfrm>
        </p:grpSpPr>
        <p:grpSp>
          <p:nvGrpSpPr>
            <p:cNvPr id="16426" name="Group 22">
              <a:extLst>
                <a:ext uri="{FF2B5EF4-FFF2-40B4-BE49-F238E27FC236}">
                  <a16:creationId xmlns:a16="http://schemas.microsoft.com/office/drawing/2014/main" id="{1A409AD2-32CA-C045-A561-9B43C4C7B5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39436" y="3924090"/>
              <a:ext cx="2361097" cy="1251018"/>
              <a:chOff x="-3369766" y="7371250"/>
              <a:chExt cx="8483600" cy="5245100"/>
            </a:xfrm>
          </p:grpSpPr>
          <p:sp>
            <p:nvSpPr>
              <p:cNvPr id="25" name="Oval Callout 24">
                <a:extLst>
                  <a:ext uri="{FF2B5EF4-FFF2-40B4-BE49-F238E27FC236}">
                    <a16:creationId xmlns:a16="http://schemas.microsoft.com/office/drawing/2014/main" id="{4B968EB2-5510-B84C-9D82-2C0A71AC5077}"/>
                  </a:ext>
                </a:extLst>
              </p:cNvPr>
              <p:cNvSpPr/>
              <p:nvPr/>
            </p:nvSpPr>
            <p:spPr>
              <a:xfrm>
                <a:off x="-3369766" y="73712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Aft>
                    <a:spcPts val="0"/>
                  </a:spcAft>
                  <a:defRPr/>
                </a:pPr>
                <a:r>
                  <a:rPr lang="en-GB" sz="900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>
                  <a:ea typeface="ＭＳ 明朝"/>
                  <a:cs typeface="Times New Roman"/>
                </a:endParaRPr>
              </a:p>
            </p:txBody>
          </p:sp>
          <p:sp>
            <p:nvSpPr>
              <p:cNvPr id="26" name="Text Box 4">
                <a:extLst>
                  <a:ext uri="{FF2B5EF4-FFF2-40B4-BE49-F238E27FC236}">
                    <a16:creationId xmlns:a16="http://schemas.microsoft.com/office/drawing/2014/main" id="{FC089021-69BB-A847-8A84-C9651DCBD286}"/>
                  </a:ext>
                </a:extLst>
              </p:cNvPr>
              <p:cNvSpPr txBox="1"/>
              <p:nvPr/>
            </p:nvSpPr>
            <p:spPr>
              <a:xfrm>
                <a:off x="-2588889" y="8088331"/>
                <a:ext cx="6714578" cy="318638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spcAft>
                    <a:spcPts val="0"/>
                  </a:spcAft>
                  <a:defRPr/>
                </a:pPr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mangnifique</a:t>
                </a:r>
                <a:endParaRPr lang="en-GB" dirty="0"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  <a:defRPr/>
                </a:pPr>
                <a:r>
                  <a:rPr lang="en-GB" sz="14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16427" name="Picture 18">
              <a:extLst>
                <a:ext uri="{FF2B5EF4-FFF2-40B4-BE49-F238E27FC236}">
                  <a16:creationId xmlns:a16="http://schemas.microsoft.com/office/drawing/2014/main" id="{D672A922-6FE8-9D43-8469-17AFBACA5E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7254" y="4409007"/>
              <a:ext cx="676773" cy="664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9AE5C66-76B0-BF4B-9BC0-515E6111A906}"/>
              </a:ext>
            </a:extLst>
          </p:cNvPr>
          <p:cNvGrpSpPr>
            <a:grpSpLocks/>
          </p:cNvGrpSpPr>
          <p:nvPr/>
        </p:nvGrpSpPr>
        <p:grpSpPr bwMode="auto">
          <a:xfrm>
            <a:off x="6067425" y="4189413"/>
            <a:ext cx="3076575" cy="1482725"/>
            <a:chOff x="669115" y="669282"/>
            <a:chExt cx="8056688" cy="4738130"/>
          </a:xfrm>
        </p:grpSpPr>
        <p:grpSp>
          <p:nvGrpSpPr>
            <p:cNvPr id="16422" name="Group 32">
              <a:extLst>
                <a:ext uri="{FF2B5EF4-FFF2-40B4-BE49-F238E27FC236}">
                  <a16:creationId xmlns:a16="http://schemas.microsoft.com/office/drawing/2014/main" id="{149ABAD9-CB09-6F49-B4AA-4E1B29053A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9115" y="669282"/>
              <a:ext cx="8056688" cy="4738130"/>
              <a:chOff x="330200" y="806450"/>
              <a:chExt cx="8483600" cy="5245100"/>
            </a:xfrm>
          </p:grpSpPr>
          <p:sp>
            <p:nvSpPr>
              <p:cNvPr id="35" name="Oval Callout 34">
                <a:extLst>
                  <a:ext uri="{FF2B5EF4-FFF2-40B4-BE49-F238E27FC236}">
                    <a16:creationId xmlns:a16="http://schemas.microsoft.com/office/drawing/2014/main" id="{411F8180-7B17-9048-8CEF-46B6925205FD}"/>
                  </a:ext>
                </a:extLst>
              </p:cNvPr>
              <p:cNvSpPr/>
              <p:nvPr/>
            </p:nvSpPr>
            <p:spPr>
              <a:xfrm>
                <a:off x="330200" y="8064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Aft>
                    <a:spcPts val="0"/>
                  </a:spcAft>
                  <a:defRPr/>
                </a:pPr>
                <a:r>
                  <a:rPr lang="en-GB" sz="900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>
                  <a:ea typeface="ＭＳ 明朝"/>
                  <a:cs typeface="Times New Roman"/>
                </a:endParaRPr>
              </a:p>
            </p:txBody>
          </p:sp>
          <p:sp>
            <p:nvSpPr>
              <p:cNvPr id="36" name="Text Box 4">
                <a:extLst>
                  <a:ext uri="{FF2B5EF4-FFF2-40B4-BE49-F238E27FC236}">
                    <a16:creationId xmlns:a16="http://schemas.microsoft.com/office/drawing/2014/main" id="{61FBA176-E6D5-5946-947A-324FED1E5177}"/>
                  </a:ext>
                </a:extLst>
              </p:cNvPr>
              <p:cNvSpPr txBox="1"/>
              <p:nvPr/>
            </p:nvSpPr>
            <p:spPr>
              <a:xfrm>
                <a:off x="1485861" y="1485953"/>
                <a:ext cx="6181034" cy="318412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spcAft>
                    <a:spcPts val="0"/>
                  </a:spcAft>
                  <a:defRPr/>
                </a:pPr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malheutheuse</a:t>
                </a:r>
                <a:endParaRPr lang="en-GB" dirty="0"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  <a:defRPr/>
                </a:pPr>
                <a:r>
                  <a:rPr lang="en-GB" sz="12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16423" name="Picture 33">
              <a:extLst>
                <a:ext uri="{FF2B5EF4-FFF2-40B4-BE49-F238E27FC236}">
                  <a16:creationId xmlns:a16="http://schemas.microsoft.com/office/drawing/2014/main" id="{B685A726-EF59-3946-B435-5D45FCB34C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199" y="2539634"/>
              <a:ext cx="2378328" cy="2467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A54F973-BBD6-8546-B42F-2A45605E0C50}"/>
              </a:ext>
            </a:extLst>
          </p:cNvPr>
          <p:cNvGrpSpPr>
            <a:grpSpLocks/>
          </p:cNvGrpSpPr>
          <p:nvPr/>
        </p:nvGrpSpPr>
        <p:grpSpPr bwMode="auto">
          <a:xfrm>
            <a:off x="3251200" y="4173538"/>
            <a:ext cx="2665413" cy="1514475"/>
            <a:chOff x="3815382" y="3503670"/>
            <a:chExt cx="2638449" cy="1258850"/>
          </a:xfrm>
        </p:grpSpPr>
        <p:sp>
          <p:nvSpPr>
            <p:cNvPr id="40" name="Oval Callout 39">
              <a:extLst>
                <a:ext uri="{FF2B5EF4-FFF2-40B4-BE49-F238E27FC236}">
                  <a16:creationId xmlns:a16="http://schemas.microsoft.com/office/drawing/2014/main" id="{D011415B-6533-0741-A05E-1D69F80D12E5}"/>
                </a:ext>
              </a:extLst>
            </p:cNvPr>
            <p:cNvSpPr/>
            <p:nvPr/>
          </p:nvSpPr>
          <p:spPr>
            <a:xfrm>
              <a:off x="3815382" y="3503670"/>
              <a:ext cx="2638449" cy="1258850"/>
            </a:xfrm>
            <a:prstGeom prst="wedgeEllipseCallout">
              <a:avLst>
                <a:gd name="adj1" fmla="val -49460"/>
                <a:gd name="adj2" fmla="val 47084"/>
              </a:avLst>
            </a:prstGeom>
            <a:solidFill>
              <a:srgbClr val="6781F9"/>
            </a:solidFill>
            <a:ln w="571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Aft>
                  <a:spcPts val="0"/>
                </a:spcAft>
                <a:defRPr/>
              </a:pPr>
              <a:r>
                <a:rPr lang="en-GB" sz="900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 </a:t>
              </a:r>
              <a:endParaRPr lang="en-GB" sz="1200">
                <a:ea typeface="ＭＳ 明朝"/>
                <a:cs typeface="Times New Roman"/>
              </a:endParaRPr>
            </a:p>
          </p:txBody>
        </p:sp>
        <p:sp>
          <p:nvSpPr>
            <p:cNvPr id="41" name="Text Box 4">
              <a:extLst>
                <a:ext uri="{FF2B5EF4-FFF2-40B4-BE49-F238E27FC236}">
                  <a16:creationId xmlns:a16="http://schemas.microsoft.com/office/drawing/2014/main" id="{D0C12CEC-0775-C74B-B015-3AB5A8DDD09F}"/>
                </a:ext>
              </a:extLst>
            </p:cNvPr>
            <p:cNvSpPr txBox="1"/>
            <p:nvPr/>
          </p:nvSpPr>
          <p:spPr>
            <a:xfrm>
              <a:off x="4118671" y="3644861"/>
              <a:ext cx="2086873" cy="76401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spcAft>
                  <a:spcPts val="0"/>
                </a:spcAft>
                <a:defRPr/>
              </a:pPr>
              <a:r>
                <a:rPr lang="en-GB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J’sis malheutheux</a:t>
              </a:r>
              <a:endParaRPr lang="en-GB" dirty="0">
                <a:ea typeface="ＭＳ 明朝"/>
                <a:cs typeface="Times New Roman"/>
              </a:endParaRPr>
            </a:p>
            <a:p>
              <a:pPr>
                <a:spcAft>
                  <a:spcPts val="0"/>
                </a:spcAft>
                <a:defRPr/>
              </a:pPr>
              <a:r>
                <a:rPr lang="en-GB" sz="1200" dirty="0">
                  <a:ea typeface="ＭＳ 明朝"/>
                  <a:cs typeface="Times New Roman"/>
                </a:rPr>
                <a:t> </a:t>
              </a:r>
            </a:p>
          </p:txBody>
        </p:sp>
        <p:pic>
          <p:nvPicPr>
            <p:cNvPr id="16421" name="Picture 41">
              <a:extLst>
                <a:ext uri="{FF2B5EF4-FFF2-40B4-BE49-F238E27FC236}">
                  <a16:creationId xmlns:a16="http://schemas.microsoft.com/office/drawing/2014/main" id="{71A17534-EA9C-AC42-82FC-69E14A7FDA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4232" y="3952907"/>
              <a:ext cx="747535" cy="708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858BAFD-C639-3F41-A001-B47EF95B7986}"/>
              </a:ext>
            </a:extLst>
          </p:cNvPr>
          <p:cNvGrpSpPr>
            <a:grpSpLocks/>
          </p:cNvGrpSpPr>
          <p:nvPr/>
        </p:nvGrpSpPr>
        <p:grpSpPr bwMode="auto">
          <a:xfrm>
            <a:off x="374650" y="2532063"/>
            <a:ext cx="2732088" cy="1470025"/>
            <a:chOff x="375333" y="2742992"/>
            <a:chExt cx="2435491" cy="1258850"/>
          </a:xfrm>
        </p:grpSpPr>
        <p:grpSp>
          <p:nvGrpSpPr>
            <p:cNvPr id="16415" name="Group 42">
              <a:extLst>
                <a:ext uri="{FF2B5EF4-FFF2-40B4-BE49-F238E27FC236}">
                  <a16:creationId xmlns:a16="http://schemas.microsoft.com/office/drawing/2014/main" id="{8D0F8C88-5E9E-1F44-8777-163E94B47E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333" y="2742992"/>
              <a:ext cx="2435491" cy="1258850"/>
              <a:chOff x="330200" y="806450"/>
              <a:chExt cx="8483600" cy="5245100"/>
            </a:xfrm>
          </p:grpSpPr>
          <p:sp>
            <p:nvSpPr>
              <p:cNvPr id="44" name="Oval Callout 43">
                <a:extLst>
                  <a:ext uri="{FF2B5EF4-FFF2-40B4-BE49-F238E27FC236}">
                    <a16:creationId xmlns:a16="http://schemas.microsoft.com/office/drawing/2014/main" id="{698810D9-8524-2542-8C88-4C7EDA8A62C2}"/>
                  </a:ext>
                </a:extLst>
              </p:cNvPr>
              <p:cNvSpPr/>
              <p:nvPr/>
            </p:nvSpPr>
            <p:spPr>
              <a:xfrm>
                <a:off x="330200" y="8064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Aft>
                    <a:spcPts val="0"/>
                  </a:spcAft>
                  <a:defRPr/>
                </a:pPr>
                <a:r>
                  <a:rPr lang="en-GB" sz="9000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 dirty="0">
                  <a:ea typeface="ＭＳ 明朝"/>
                  <a:cs typeface="Times New Roman"/>
                </a:endParaRPr>
              </a:p>
            </p:txBody>
          </p:sp>
          <p:sp>
            <p:nvSpPr>
              <p:cNvPr id="45" name="Text Box 4">
                <a:extLst>
                  <a:ext uri="{FF2B5EF4-FFF2-40B4-BE49-F238E27FC236}">
                    <a16:creationId xmlns:a16="http://schemas.microsoft.com/office/drawing/2014/main" id="{8D7C9667-7944-ED4C-A281-0C92C0AB9220}"/>
                  </a:ext>
                </a:extLst>
              </p:cNvPr>
              <p:cNvSpPr txBox="1"/>
              <p:nvPr/>
            </p:nvSpPr>
            <p:spPr>
              <a:xfrm>
                <a:off x="1429471" y="1355881"/>
                <a:ext cx="6713923" cy="318897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spcAft>
                    <a:spcPts val="0"/>
                  </a:spcAft>
                  <a:defRPr/>
                </a:pPr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lâssé</a:t>
                </a:r>
                <a:endParaRPr lang="en-GB" dirty="0"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  <a:defRPr/>
                </a:pPr>
                <a:r>
                  <a:rPr lang="en-GB" sz="12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16416" name="Picture 45">
              <a:extLst>
                <a:ext uri="{FF2B5EF4-FFF2-40B4-BE49-F238E27FC236}">
                  <a16:creationId xmlns:a16="http://schemas.microsoft.com/office/drawing/2014/main" id="{E0C0FFAF-7966-E447-95B9-D09991BC86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7153" y="3194311"/>
              <a:ext cx="654603" cy="672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299CE45-1C63-524D-9C2A-F0F421E27815}"/>
              </a:ext>
            </a:extLst>
          </p:cNvPr>
          <p:cNvGrpSpPr>
            <a:grpSpLocks/>
          </p:cNvGrpSpPr>
          <p:nvPr/>
        </p:nvGrpSpPr>
        <p:grpSpPr bwMode="auto">
          <a:xfrm>
            <a:off x="6353175" y="2300288"/>
            <a:ext cx="2665413" cy="1492250"/>
            <a:chOff x="3442744" y="884988"/>
            <a:chExt cx="2489046" cy="1251018"/>
          </a:xfrm>
        </p:grpSpPr>
        <p:grpSp>
          <p:nvGrpSpPr>
            <p:cNvPr id="16411" name="Group 38">
              <a:extLst>
                <a:ext uri="{FF2B5EF4-FFF2-40B4-BE49-F238E27FC236}">
                  <a16:creationId xmlns:a16="http://schemas.microsoft.com/office/drawing/2014/main" id="{A35FFB38-B6B7-6144-BD4B-C481EBDC2B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42744" y="884988"/>
              <a:ext cx="2489046" cy="1251018"/>
              <a:chOff x="-15530442" y="14473965"/>
              <a:chExt cx="8483599" cy="5245101"/>
            </a:xfrm>
          </p:grpSpPr>
          <p:sp>
            <p:nvSpPr>
              <p:cNvPr id="48" name="Oval Callout 47">
                <a:extLst>
                  <a:ext uri="{FF2B5EF4-FFF2-40B4-BE49-F238E27FC236}">
                    <a16:creationId xmlns:a16="http://schemas.microsoft.com/office/drawing/2014/main" id="{EB0073CB-8E49-B946-879F-49084001F4A3}"/>
                  </a:ext>
                </a:extLst>
              </p:cNvPr>
              <p:cNvSpPr/>
              <p:nvPr/>
            </p:nvSpPr>
            <p:spPr>
              <a:xfrm>
                <a:off x="-15530442" y="14473965"/>
                <a:ext cx="8483599" cy="5245101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Aft>
                    <a:spcPts val="0"/>
                  </a:spcAft>
                  <a:defRPr/>
                </a:pPr>
                <a:r>
                  <a:rPr lang="en-GB" sz="9000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 dirty="0">
                  <a:ea typeface="ＭＳ 明朝"/>
                  <a:cs typeface="Times New Roman"/>
                </a:endParaRPr>
              </a:p>
            </p:txBody>
          </p:sp>
          <p:sp>
            <p:nvSpPr>
              <p:cNvPr id="49" name="Text Box 4">
                <a:extLst>
                  <a:ext uri="{FF2B5EF4-FFF2-40B4-BE49-F238E27FC236}">
                    <a16:creationId xmlns:a16="http://schemas.microsoft.com/office/drawing/2014/main" id="{934D4BFE-9889-AA4C-B221-F58F3757C394}"/>
                  </a:ext>
                </a:extLst>
              </p:cNvPr>
              <p:cNvSpPr txBox="1"/>
              <p:nvPr/>
            </p:nvSpPr>
            <p:spPr>
              <a:xfrm>
                <a:off x="-14393568" y="14892455"/>
                <a:ext cx="6715127" cy="318612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spcAft>
                    <a:spcPts val="0"/>
                  </a:spcAft>
                  <a:defRPr/>
                </a:pPr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triste</a:t>
                </a:r>
                <a:endParaRPr lang="en-GB" dirty="0"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  <a:defRPr/>
                </a:pPr>
                <a:r>
                  <a:rPr lang="en-GB" sz="12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16412" name="Picture 3">
              <a:extLst>
                <a:ext uri="{FF2B5EF4-FFF2-40B4-BE49-F238E27FC236}">
                  <a16:creationId xmlns:a16="http://schemas.microsoft.com/office/drawing/2014/main" id="{60848FDB-7E52-8A41-B73D-570D68AB56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6450" y="1346151"/>
              <a:ext cx="812968" cy="684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93B96B3-2A91-B743-A930-A7290C49B035}"/>
              </a:ext>
            </a:extLst>
          </p:cNvPr>
          <p:cNvGrpSpPr>
            <a:grpSpLocks/>
          </p:cNvGrpSpPr>
          <p:nvPr/>
        </p:nvGrpSpPr>
        <p:grpSpPr bwMode="auto">
          <a:xfrm>
            <a:off x="415925" y="4165600"/>
            <a:ext cx="2732088" cy="1481138"/>
            <a:chOff x="614484" y="4020875"/>
            <a:chExt cx="2731635" cy="1627113"/>
          </a:xfrm>
        </p:grpSpPr>
        <p:grpSp>
          <p:nvGrpSpPr>
            <p:cNvPr id="16407" name="Group 54">
              <a:extLst>
                <a:ext uri="{FF2B5EF4-FFF2-40B4-BE49-F238E27FC236}">
                  <a16:creationId xmlns:a16="http://schemas.microsoft.com/office/drawing/2014/main" id="{C51F31D4-1E59-F441-9460-BD0A50FD73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4484" y="4020875"/>
              <a:ext cx="2731635" cy="1627113"/>
              <a:chOff x="330200" y="806450"/>
              <a:chExt cx="8483600" cy="5245100"/>
            </a:xfrm>
          </p:grpSpPr>
          <p:sp>
            <p:nvSpPr>
              <p:cNvPr id="56" name="Oval Callout 55">
                <a:extLst>
                  <a:ext uri="{FF2B5EF4-FFF2-40B4-BE49-F238E27FC236}">
                    <a16:creationId xmlns:a16="http://schemas.microsoft.com/office/drawing/2014/main" id="{D199FC7A-C537-7641-A0FC-A71D00C55FBF}"/>
                  </a:ext>
                </a:extLst>
              </p:cNvPr>
              <p:cNvSpPr/>
              <p:nvPr/>
            </p:nvSpPr>
            <p:spPr>
              <a:xfrm>
                <a:off x="330200" y="8064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Aft>
                    <a:spcPts val="0"/>
                  </a:spcAft>
                  <a:defRPr/>
                </a:pPr>
                <a:r>
                  <a:rPr lang="en-GB" sz="9000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 dirty="0">
                  <a:ea typeface="ＭＳ 明朝"/>
                  <a:cs typeface="Times New Roman"/>
                </a:endParaRPr>
              </a:p>
            </p:txBody>
          </p:sp>
          <p:sp>
            <p:nvSpPr>
              <p:cNvPr id="57" name="Text Box 4">
                <a:extLst>
                  <a:ext uri="{FF2B5EF4-FFF2-40B4-BE49-F238E27FC236}">
                    <a16:creationId xmlns:a16="http://schemas.microsoft.com/office/drawing/2014/main" id="{86F7DCF4-7ACE-EF4F-83B6-05878228F614}"/>
                  </a:ext>
                </a:extLst>
              </p:cNvPr>
              <p:cNvSpPr txBox="1"/>
              <p:nvPr/>
            </p:nvSpPr>
            <p:spPr>
              <a:xfrm>
                <a:off x="1483693" y="1329275"/>
                <a:ext cx="6713923" cy="318753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spcAft>
                    <a:spcPts val="0"/>
                  </a:spcAft>
                  <a:defRPr/>
                </a:pPr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mârri</a:t>
                </a:r>
                <a:r>
                  <a:rPr lang="en-GB" sz="12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16408" name="Picture 6">
              <a:extLst>
                <a:ext uri="{FF2B5EF4-FFF2-40B4-BE49-F238E27FC236}">
                  <a16:creationId xmlns:a16="http://schemas.microsoft.com/office/drawing/2014/main" id="{BAA6CD8F-795D-BE4E-B98A-A83C1864C6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9213" y="4556361"/>
              <a:ext cx="913331" cy="989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582A17A-1D1B-F945-9C8B-643C8D3D4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054100"/>
            <a:ext cx="45085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6065D737-FEBD-AC4B-82C0-8EFCE9CF4309}"/>
              </a:ext>
            </a:extLst>
          </p:cNvPr>
          <p:cNvGrpSpPr>
            <a:grpSpLocks/>
          </p:cNvGrpSpPr>
          <p:nvPr/>
        </p:nvGrpSpPr>
        <p:grpSpPr bwMode="auto">
          <a:xfrm>
            <a:off x="3529013" y="2328863"/>
            <a:ext cx="2665412" cy="1547812"/>
            <a:chOff x="-14393387" y="13015751"/>
            <a:chExt cx="8056687" cy="4738131"/>
          </a:xfrm>
        </p:grpSpPr>
        <p:grpSp>
          <p:nvGrpSpPr>
            <p:cNvPr id="16403" name="Group 49">
              <a:extLst>
                <a:ext uri="{FF2B5EF4-FFF2-40B4-BE49-F238E27FC236}">
                  <a16:creationId xmlns:a16="http://schemas.microsoft.com/office/drawing/2014/main" id="{196CCABC-0264-074A-8DBD-522461E85B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4393387" y="13015751"/>
              <a:ext cx="8056687" cy="4738131"/>
              <a:chOff x="-15530442" y="14473965"/>
              <a:chExt cx="8483599" cy="5245101"/>
            </a:xfrm>
          </p:grpSpPr>
          <p:sp>
            <p:nvSpPr>
              <p:cNvPr id="52" name="Oval Callout 51">
                <a:extLst>
                  <a:ext uri="{FF2B5EF4-FFF2-40B4-BE49-F238E27FC236}">
                    <a16:creationId xmlns:a16="http://schemas.microsoft.com/office/drawing/2014/main" id="{BC276511-BFE1-E944-BD58-46D1C35E5CBB}"/>
                  </a:ext>
                </a:extLst>
              </p:cNvPr>
              <p:cNvSpPr/>
              <p:nvPr/>
            </p:nvSpPr>
            <p:spPr>
              <a:xfrm>
                <a:off x="-15530442" y="14473965"/>
                <a:ext cx="8483599" cy="5245101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Aft>
                    <a:spcPts val="0"/>
                  </a:spcAft>
                  <a:defRPr/>
                </a:pPr>
                <a:r>
                  <a:rPr lang="en-GB" sz="900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>
                  <a:ea typeface="ＭＳ 明朝"/>
                  <a:cs typeface="Times New Roman"/>
                </a:endParaRPr>
              </a:p>
            </p:txBody>
          </p:sp>
          <p:sp>
            <p:nvSpPr>
              <p:cNvPr id="53" name="Text Box 4">
                <a:extLst>
                  <a:ext uri="{FF2B5EF4-FFF2-40B4-BE49-F238E27FC236}">
                    <a16:creationId xmlns:a16="http://schemas.microsoft.com/office/drawing/2014/main" id="{4ADAC0E8-6473-964B-A90C-40B1A4C986D8}"/>
                  </a:ext>
                </a:extLst>
              </p:cNvPr>
              <p:cNvSpPr txBox="1"/>
              <p:nvPr/>
            </p:nvSpPr>
            <p:spPr>
              <a:xfrm>
                <a:off x="-14540099" y="15345459"/>
                <a:ext cx="6715130" cy="319009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spcAft>
                    <a:spcPts val="0"/>
                  </a:spcAft>
                  <a:defRPr/>
                </a:pPr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pon trop mal</a:t>
                </a:r>
                <a:endParaRPr lang="en-GB" dirty="0"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  <a:defRPr/>
                </a:pPr>
                <a:r>
                  <a:rPr lang="en-GB" sz="12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16404" name="Picture 50">
              <a:extLst>
                <a:ext uri="{FF2B5EF4-FFF2-40B4-BE49-F238E27FC236}">
                  <a16:creationId xmlns:a16="http://schemas.microsoft.com/office/drawing/2014/main" id="{57AA66DF-5D55-8040-AE64-202113C90C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75294" y="14705303"/>
              <a:ext cx="2656748" cy="2656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ECD0D5E-D04E-D74F-AD90-3829D1793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25" y="1363663"/>
            <a:ext cx="4889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7775CAC-612C-A14A-8383-A155F41C2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038" y="1311275"/>
            <a:ext cx="496887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D797F00-F03B-C54A-B090-D124B85E2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3267075"/>
            <a:ext cx="48101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A71F695-59AA-CE43-8CD7-C9CC0F2EF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388" y="3182938"/>
            <a:ext cx="4794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459CB82-2D59-704F-B97E-90FF5A855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100" y="3025775"/>
            <a:ext cx="47625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DA3A9C0-8E05-5C41-82E5-9C02086A7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50" y="4811713"/>
            <a:ext cx="4953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3899BDF-1FB5-724E-A5B4-702D97C0D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88" y="4999038"/>
            <a:ext cx="4921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7DE4845-5CDE-2544-B328-7D4B8CEFA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200" y="5010150"/>
            <a:ext cx="4953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003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B09EA6F-519A-E54C-8676-3C7B8CAB753E}"/>
              </a:ext>
            </a:extLst>
          </p:cNvPr>
          <p:cNvSpPr txBox="1">
            <a:spLocks/>
          </p:cNvSpPr>
          <p:nvPr/>
        </p:nvSpPr>
        <p:spPr>
          <a:xfrm>
            <a:off x="4572000" y="2846388"/>
            <a:ext cx="3727450" cy="154622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5400" dirty="0">
                <a:latin typeface="Arial"/>
                <a:cs typeface="Arial"/>
              </a:rPr>
              <a:t>Papa </a:t>
            </a:r>
            <a:r>
              <a:rPr lang="en-US" sz="5400" dirty="0" err="1">
                <a:latin typeface="Arial"/>
                <a:cs typeface="Arial"/>
              </a:rPr>
              <a:t>Noué</a:t>
            </a:r>
            <a:endParaRPr lang="en-US" sz="5400" dirty="0">
              <a:latin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EF0533-3D9F-BE4F-A9D7-081FF865A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06" b="92353" l="9804" r="89869">
                        <a14:foregroundMark x1="39542" y1="5882" x2="39542" y2="5882"/>
                        <a14:foregroundMark x1="49673" y1="14118" x2="49673" y2="14118"/>
                        <a14:foregroundMark x1="55882" y1="20294" x2="55882" y2="20294"/>
                        <a14:foregroundMark x1="80719" y1="28235" x2="80719" y2="28235"/>
                        <a14:foregroundMark x1="86275" y1="28235" x2="86275" y2="28235"/>
                        <a14:foregroundMark x1="82026" y1="27353" x2="82026" y2="27353"/>
                        <a14:foregroundMark x1="81699" y1="27059" x2="74510" y2="29412"/>
                        <a14:foregroundMark x1="45425" y1="15882" x2="45425" y2="15882"/>
                        <a14:foregroundMark x1="45425" y1="15882" x2="51634" y2="16176"/>
                        <a14:foregroundMark x1="68627" y1="35294" x2="68627" y2="35294"/>
                        <a14:foregroundMark x1="57516" y1="90882" x2="57516" y2="90882"/>
                        <a14:foregroundMark x1="62418" y1="92647" x2="62418" y2="92647"/>
                        <a14:foregroundMark x1="64706" y1="91471" x2="64706" y2="91471"/>
                        <a14:foregroundMark x1="34967" y1="4706" x2="34967" y2="4706"/>
                        <a14:foregroundMark x1="31699" y1="17059" x2="31699" y2="17059"/>
                        <a14:foregroundMark x1="30392" y1="15294" x2="30392" y2="15294"/>
                        <a14:foregroundMark x1="89869" y1="26765" x2="89869" y2="267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800" y="1294113"/>
            <a:ext cx="3834424" cy="426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9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707701-D0EE-1C46-828A-5371CA6746C6}"/>
              </a:ext>
            </a:extLst>
          </p:cNvPr>
          <p:cNvSpPr txBox="1">
            <a:spLocks/>
          </p:cNvSpPr>
          <p:nvPr/>
        </p:nvSpPr>
        <p:spPr>
          <a:xfrm>
            <a:off x="520700" y="2030933"/>
            <a:ext cx="3975100" cy="35639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dirty="0">
                <a:latin typeface="Arial"/>
                <a:cs typeface="Arial"/>
              </a:rPr>
              <a:t>On 23</a:t>
            </a:r>
            <a:r>
              <a:rPr lang="en-US" sz="2800" baseline="30000" dirty="0">
                <a:latin typeface="Arial"/>
                <a:cs typeface="Arial"/>
              </a:rPr>
              <a:t>rd</a:t>
            </a:r>
            <a:r>
              <a:rPr lang="en-US" sz="2800" dirty="0">
                <a:latin typeface="Arial"/>
                <a:cs typeface="Arial"/>
              </a:rPr>
              <a:t> December people would gather for an evening of work and celebration with games, songs, food and drink, while working on knitting, embroidery and needlework.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7C62CDF-757C-F44E-81FB-E0EDD63365CE}"/>
              </a:ext>
            </a:extLst>
          </p:cNvPr>
          <p:cNvSpPr txBox="1">
            <a:spLocks/>
          </p:cNvSpPr>
          <p:nvPr/>
        </p:nvSpPr>
        <p:spPr>
          <a:xfrm>
            <a:off x="520700" y="500063"/>
            <a:ext cx="5118100" cy="668337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000" dirty="0">
                <a:latin typeface="Arial"/>
                <a:cs typeface="Arial"/>
              </a:rPr>
              <a:t>Jèrriais Christmas traditions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39237B-FAF1-3D4A-964A-11D06AD456B9}"/>
              </a:ext>
            </a:extLst>
          </p:cNvPr>
          <p:cNvSpPr txBox="1"/>
          <p:nvPr/>
        </p:nvSpPr>
        <p:spPr>
          <a:xfrm>
            <a:off x="787400" y="1109682"/>
            <a:ext cx="457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000" i="0" u="none" strike="noStrike" dirty="0">
                <a:solidFill>
                  <a:srgbClr val="2225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Longue </a:t>
            </a:r>
            <a:r>
              <a:rPr lang="en-GB" sz="3000" i="0" u="none" strike="noStrike" dirty="0" err="1">
                <a:solidFill>
                  <a:srgbClr val="2225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Veil'ye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7BE8DC-113C-E641-8D16-9F2C384363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95750" y="2273299"/>
            <a:ext cx="3858506" cy="305302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707701-D0EE-1C46-828A-5371CA6746C6}"/>
              </a:ext>
            </a:extLst>
          </p:cNvPr>
          <p:cNvSpPr txBox="1">
            <a:spLocks/>
          </p:cNvSpPr>
          <p:nvPr/>
        </p:nvSpPr>
        <p:spPr>
          <a:xfrm>
            <a:off x="520700" y="2030933"/>
            <a:ext cx="3975100" cy="35639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2800" b="0" i="0" u="none" strike="noStrike" dirty="0">
                <a:solidFill>
                  <a:srgbClr val="2225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goods would then be sold in St Helier on Christmas Eve. Often this was the only time country women would come into town during the whole year.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7C62CDF-757C-F44E-81FB-E0EDD63365CE}"/>
              </a:ext>
            </a:extLst>
          </p:cNvPr>
          <p:cNvSpPr txBox="1">
            <a:spLocks/>
          </p:cNvSpPr>
          <p:nvPr/>
        </p:nvSpPr>
        <p:spPr>
          <a:xfrm>
            <a:off x="520700" y="500063"/>
            <a:ext cx="5118100" cy="668337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000" dirty="0">
                <a:latin typeface="Arial"/>
                <a:cs typeface="Arial"/>
              </a:rPr>
              <a:t>Jèrriais Christmas traditions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39237B-FAF1-3D4A-964A-11D06AD456B9}"/>
              </a:ext>
            </a:extLst>
          </p:cNvPr>
          <p:cNvSpPr txBox="1"/>
          <p:nvPr/>
        </p:nvSpPr>
        <p:spPr>
          <a:xfrm>
            <a:off x="787400" y="1109682"/>
            <a:ext cx="457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000" i="0" u="none" strike="noStrike" dirty="0">
                <a:solidFill>
                  <a:srgbClr val="2225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Longue </a:t>
            </a:r>
            <a:r>
              <a:rPr lang="en-GB" sz="3000" i="0" u="none" strike="noStrike" dirty="0" err="1">
                <a:solidFill>
                  <a:srgbClr val="2225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Veil'ye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7BE8DC-113C-E641-8D16-9F2C384363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95750" y="2444742"/>
            <a:ext cx="3858506" cy="271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520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707701-D0EE-1C46-828A-5371CA6746C6}"/>
              </a:ext>
            </a:extLst>
          </p:cNvPr>
          <p:cNvSpPr txBox="1">
            <a:spLocks/>
          </p:cNvSpPr>
          <p:nvPr/>
        </p:nvSpPr>
        <p:spPr>
          <a:xfrm>
            <a:off x="520700" y="1026593"/>
            <a:ext cx="7064323" cy="141180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Sonne les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clioches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les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p'tites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clioches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sonne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les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clioches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d'hive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́, </a:t>
            </a:r>
            <a:endParaRPr lang="en-GB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Ah tchi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fanne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dé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nos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prom'ner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ichîn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dans la né, hey!</a:t>
            </a:r>
            <a:endParaRPr lang="en-GB" sz="1800" dirty="0"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Sonne les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clioches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les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p’tites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clioches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sonne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les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clioches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d’hivé</a:t>
            </a:r>
            <a:endParaRPr lang="en-GB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Ah tchi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fanne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dé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nos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prom'ner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ichîn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dans la né!</a:t>
            </a:r>
            <a:endParaRPr lang="en-GB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GB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GB" sz="1800" dirty="0"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7C62CDF-757C-F44E-81FB-E0EDD63365CE}"/>
              </a:ext>
            </a:extLst>
          </p:cNvPr>
          <p:cNvSpPr txBox="1">
            <a:spLocks/>
          </p:cNvSpPr>
          <p:nvPr/>
        </p:nvSpPr>
        <p:spPr>
          <a:xfrm>
            <a:off x="520700" y="500063"/>
            <a:ext cx="5118100" cy="66833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Sonne les </a:t>
            </a:r>
            <a:r>
              <a:rPr lang="en-GB" sz="40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Clioches</a:t>
            </a:r>
            <a:r>
              <a:rPr lang="en-GB" sz="40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5BFEA7-BD1A-1945-9327-F96D1F6F5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5249" y="2438400"/>
            <a:ext cx="1981200" cy="1981200"/>
          </a:xfrm>
          <a:prstGeom prst="rect">
            <a:avLst/>
          </a:prstGeom>
        </p:spPr>
      </p:pic>
      <p:pic>
        <p:nvPicPr>
          <p:cNvPr id="8" name="Badlabecques - Sonne Les Clioches.mp3" descr="Badlabecques - Sonne Les Clioches.mp3">
            <a:hlinkClick r:id="" action="ppaction://media"/>
            <a:extLst>
              <a:ext uri="{FF2B5EF4-FFF2-40B4-BE49-F238E27FC236}">
                <a16:creationId xmlns:a16="http://schemas.microsoft.com/office/drawing/2014/main" id="{1E19B842-71B5-A240-85AE-3658FF0718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5849" y="5860529"/>
            <a:ext cx="813600" cy="813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302984-2D34-D44C-9240-D3C42BA1CF6E}"/>
              </a:ext>
            </a:extLst>
          </p:cNvPr>
          <p:cNvSpPr txBox="1"/>
          <p:nvPr/>
        </p:nvSpPr>
        <p:spPr>
          <a:xfrm>
            <a:off x="520700" y="2438400"/>
            <a:ext cx="43361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Veins-t-en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auvec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mé,</a:t>
            </a:r>
            <a:b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Driéthe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man bidet,</a:t>
            </a:r>
            <a:b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Couvre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les deux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d'nous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</a:t>
            </a:r>
            <a:b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Cauds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coumme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des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mouossons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! </a:t>
            </a:r>
            <a:endParaRPr lang="en-GB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J'îthons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nos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prom'ner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GB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À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travèrs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d'la né</a:t>
            </a:r>
            <a:b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Êcoute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man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p'tit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j'va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tchi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trotte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GB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Lié à man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traîne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́!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0546375-98C1-C645-8FA3-9909C66DC8A6}"/>
              </a:ext>
            </a:extLst>
          </p:cNvPr>
          <p:cNvSpPr txBox="1">
            <a:spLocks/>
          </p:cNvSpPr>
          <p:nvPr/>
        </p:nvSpPr>
        <p:spPr>
          <a:xfrm>
            <a:off x="520699" y="4596750"/>
            <a:ext cx="7064323" cy="141180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Sonne les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clioches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les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p'tites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clioches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sonne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les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clioches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d'hive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́, </a:t>
            </a:r>
            <a:endParaRPr lang="en-GB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Ah tchi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fanne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dé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nos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prom'ner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ichîn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dans la né, hey!</a:t>
            </a:r>
            <a:endParaRPr lang="en-GB" sz="1800" dirty="0"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Sonne les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clioches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les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p’tites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clioches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sonne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les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clioches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d’hivé</a:t>
            </a:r>
            <a:endParaRPr lang="en-GB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Ah tchi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fanne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dé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nos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prom'ner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ichîn</a:t>
            </a:r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dans la né!</a:t>
            </a:r>
            <a:endParaRPr lang="en-GB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GB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GB" sz="1800" dirty="0"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86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mph" presetSubtype="0" fill="remove" nodeType="withEffect">
                                  <p:stCondLst>
                                    <p:cond delay="5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mph" presetSubtype="0" fill="remove" nodeType="withEffect">
                                  <p:stCondLst>
                                    <p:cond delay="11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mph" presetSubtype="0" fill="remove" nodeType="withEffect">
                                  <p:stCondLst>
                                    <p:cond delay="17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3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3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3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remove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mph" presetSubtype="0" fill="remove" nodeType="withEffect">
                                  <p:stCondLst>
                                    <p:cond delay="5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3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3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3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mph" presetSubtype="0" fill="remove" nodeType="withEffect">
                                  <p:stCondLst>
                                    <p:cond delay="11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5" dur="2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mph" presetSubtype="0" fill="remove" nodeType="withEffect">
                                  <p:stCondLst>
                                    <p:cond delay="17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" dur="3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3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3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5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BD1A1F7F-9A35-E049-9AED-08365D82049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449388" y="117475"/>
            <a:ext cx="6245225" cy="1866900"/>
          </a:xfrm>
        </p:spPr>
        <p:txBody>
          <a:bodyPr/>
          <a:lstStyle/>
          <a:p>
            <a:pPr eaLnBrk="1" hangingPunct="1"/>
            <a:r>
              <a:rPr lang="en-US" altLang="en-US" sz="7200" dirty="0">
                <a:latin typeface="Arial" panose="020B0604020202020204" pitchFamily="34" charset="0"/>
                <a:cs typeface="Arial" panose="020B0604020202020204" pitchFamily="34" charset="0"/>
              </a:rPr>
              <a:t>Bouan Noué!</a:t>
            </a:r>
          </a:p>
        </p:txBody>
      </p:sp>
      <p:sp>
        <p:nvSpPr>
          <p:cNvPr id="39938" name="Title 1">
            <a:extLst>
              <a:ext uri="{FF2B5EF4-FFF2-40B4-BE49-F238E27FC236}">
                <a16:creationId xmlns:a16="http://schemas.microsoft.com/office/drawing/2014/main" id="{DD0BE187-1C10-A844-A51B-6D17143C3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6438" y="1984375"/>
            <a:ext cx="716756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200" dirty="0">
                <a:latin typeface="Arial" panose="020B0604020202020204" pitchFamily="34" charset="0"/>
                <a:cs typeface="Arial" panose="020B0604020202020204" pitchFamily="34" charset="0"/>
              </a:rPr>
              <a:t>Bouanne Année!</a:t>
            </a:r>
          </a:p>
        </p:txBody>
      </p:sp>
      <p:pic>
        <p:nvPicPr>
          <p:cNvPr id="39939" name="Picture 9">
            <a:extLst>
              <a:ext uri="{FF2B5EF4-FFF2-40B4-BE49-F238E27FC236}">
                <a16:creationId xmlns:a16="http://schemas.microsoft.com/office/drawing/2014/main" id="{6B95AB67-BD3E-5048-B677-110FFD15C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3486150"/>
            <a:ext cx="3865562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D121AE-FE27-6948-992E-4E8AD35517D9}"/>
              </a:ext>
            </a:extLst>
          </p:cNvPr>
          <p:cNvSpPr/>
          <p:nvPr/>
        </p:nvSpPr>
        <p:spPr>
          <a:xfrm>
            <a:off x="1357949" y="223240"/>
            <a:ext cx="7192109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i="1" dirty="0" err="1">
                <a:solidFill>
                  <a:srgbClr val="000000"/>
                </a:solidFill>
                <a:latin typeface="Arial"/>
                <a:cs typeface="Arial"/>
              </a:rPr>
              <a:t>Chièr</a:t>
            </a:r>
            <a:r>
              <a:rPr lang="en-GB" sz="2400" i="1" dirty="0">
                <a:solidFill>
                  <a:srgbClr val="000000"/>
                </a:solidFill>
                <a:latin typeface="Arial"/>
                <a:cs typeface="Arial"/>
              </a:rPr>
              <a:t> 				Dear (to a man or boy)</a:t>
            </a:r>
          </a:p>
          <a:p>
            <a:r>
              <a:rPr lang="en-GB" sz="2400" i="1" dirty="0">
                <a:solidFill>
                  <a:srgbClr val="000000"/>
                </a:solidFill>
                <a:latin typeface="Arial"/>
                <a:cs typeface="Arial"/>
              </a:rPr>
              <a:t>Chiéthe 			Dear (to a woman or 				girl)</a:t>
            </a:r>
          </a:p>
          <a:p>
            <a:r>
              <a:rPr lang="en-GB" sz="2400" i="1" dirty="0">
                <a:solidFill>
                  <a:srgbClr val="000000"/>
                </a:solidFill>
                <a:latin typeface="Arial"/>
                <a:cs typeface="Arial"/>
              </a:rPr>
              <a:t>Chièrs 			Dear (to more than one         				person)</a:t>
            </a:r>
          </a:p>
          <a:p>
            <a:endParaRPr lang="en-GB" sz="2400" i="1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GB" sz="2400" i="1" dirty="0">
                <a:solidFill>
                  <a:srgbClr val="000000"/>
                </a:solidFill>
                <a:latin typeface="Arial"/>
                <a:cs typeface="Arial"/>
              </a:rPr>
              <a:t>M’mèe 			Mum</a:t>
            </a:r>
          </a:p>
          <a:p>
            <a:r>
              <a:rPr lang="en-GB" sz="2400" i="1" dirty="0" err="1">
                <a:solidFill>
                  <a:srgbClr val="000000"/>
                </a:solidFill>
                <a:latin typeface="Arial"/>
                <a:cs typeface="Arial"/>
              </a:rPr>
              <a:t>P’pèe</a:t>
            </a:r>
            <a:r>
              <a:rPr lang="en-GB" sz="2400" i="1" dirty="0">
                <a:solidFill>
                  <a:srgbClr val="000000"/>
                </a:solidFill>
                <a:latin typeface="Arial"/>
                <a:cs typeface="Arial"/>
              </a:rPr>
              <a:t> 				 Dad</a:t>
            </a:r>
          </a:p>
          <a:p>
            <a:r>
              <a:rPr lang="en-GB" sz="2400" i="1" dirty="0" err="1">
                <a:solidFill>
                  <a:srgbClr val="000000"/>
                </a:solidFill>
                <a:latin typeface="Arial"/>
                <a:cs typeface="Arial"/>
              </a:rPr>
              <a:t>M’mée</a:t>
            </a:r>
            <a:r>
              <a:rPr lang="en-GB" sz="2400" i="1" dirty="0">
                <a:solidFill>
                  <a:srgbClr val="000000"/>
                </a:solidFill>
                <a:latin typeface="Arial"/>
                <a:cs typeface="Arial"/>
              </a:rPr>
              <a:t> et </a:t>
            </a:r>
            <a:r>
              <a:rPr lang="en-GB" sz="2400" i="1" dirty="0" err="1">
                <a:solidFill>
                  <a:srgbClr val="000000"/>
                </a:solidFill>
                <a:latin typeface="Arial"/>
                <a:cs typeface="Arial"/>
              </a:rPr>
              <a:t>P’pée</a:t>
            </a:r>
            <a:r>
              <a:rPr lang="en-GB" sz="2400" i="1" dirty="0">
                <a:solidFill>
                  <a:srgbClr val="000000"/>
                </a:solidFill>
                <a:latin typeface="Arial"/>
                <a:cs typeface="Arial"/>
              </a:rPr>
              <a:t>		Mum and Dad		</a:t>
            </a:r>
          </a:p>
          <a:p>
            <a:r>
              <a:rPr lang="en-GB" sz="2400" i="1" dirty="0" err="1">
                <a:solidFill>
                  <a:srgbClr val="000000"/>
                </a:solidFill>
                <a:latin typeface="Arial"/>
                <a:cs typeface="Arial"/>
              </a:rPr>
              <a:t>Manman</a:t>
            </a:r>
            <a:r>
              <a:rPr lang="en-GB" sz="2400" i="1" dirty="0">
                <a:solidFill>
                  <a:srgbClr val="000000"/>
                </a:solidFill>
                <a:latin typeface="Arial"/>
                <a:cs typeface="Arial"/>
              </a:rPr>
              <a:t> 			Grandma</a:t>
            </a:r>
          </a:p>
          <a:p>
            <a:r>
              <a:rPr lang="en-GB" sz="2400" i="1" dirty="0">
                <a:solidFill>
                  <a:srgbClr val="000000"/>
                </a:solidFill>
                <a:latin typeface="Arial"/>
                <a:cs typeface="Arial"/>
              </a:rPr>
              <a:t>Papa 				Grandad</a:t>
            </a:r>
          </a:p>
          <a:p>
            <a:endParaRPr lang="en-GB" sz="2400" i="1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GB" sz="2400" i="1" dirty="0">
                <a:solidFill>
                  <a:srgbClr val="000000"/>
                </a:solidFill>
                <a:latin typeface="Arial"/>
                <a:cs typeface="Arial"/>
              </a:rPr>
              <a:t>Bouan Noué et 		Happy Christmas and</a:t>
            </a:r>
          </a:p>
          <a:p>
            <a:r>
              <a:rPr lang="en-GB" sz="2400" i="1" dirty="0">
                <a:solidFill>
                  <a:srgbClr val="000000"/>
                </a:solidFill>
                <a:latin typeface="Arial"/>
                <a:cs typeface="Arial"/>
              </a:rPr>
              <a:t>Bouanne Année 		Happy New Year</a:t>
            </a:r>
          </a:p>
          <a:p>
            <a:endParaRPr lang="en-GB" sz="2400" i="1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GB" sz="2400" i="1" dirty="0" err="1">
                <a:solidFill>
                  <a:srgbClr val="000000"/>
                </a:solidFill>
                <a:latin typeface="Arial"/>
                <a:cs typeface="Arial"/>
              </a:rPr>
              <a:t>dé</a:t>
            </a:r>
            <a:r>
              <a:rPr lang="en-GB" sz="2400" i="1" dirty="0">
                <a:solidFill>
                  <a:srgbClr val="000000"/>
                </a:solidFill>
                <a:latin typeface="Arial"/>
                <a:cs typeface="Arial"/>
              </a:rPr>
              <a:t> 				from </a:t>
            </a:r>
            <a:endParaRPr lang="en-GB" sz="2400" i="1" dirty="0">
              <a:solidFill>
                <a:srgbClr val="000000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40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D121AE-FE27-6948-992E-4E8AD35517D9}"/>
              </a:ext>
            </a:extLst>
          </p:cNvPr>
          <p:cNvSpPr/>
          <p:nvPr/>
        </p:nvSpPr>
        <p:spPr>
          <a:xfrm>
            <a:off x="432487" y="711512"/>
            <a:ext cx="81175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3200" i="1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GB" sz="3200" i="1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GB" sz="3200" i="1" dirty="0" err="1">
                <a:solidFill>
                  <a:srgbClr val="000000"/>
                </a:solidFill>
                <a:latin typeface="Arial"/>
                <a:cs typeface="Arial"/>
              </a:rPr>
              <a:t>Chièr</a:t>
            </a:r>
            <a:r>
              <a:rPr lang="en-GB" sz="32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GB" sz="3200" i="1" dirty="0" err="1">
                <a:solidFill>
                  <a:srgbClr val="000000"/>
                </a:solidFill>
                <a:latin typeface="Arial"/>
                <a:cs typeface="Arial"/>
              </a:rPr>
              <a:t>P’pée</a:t>
            </a:r>
            <a:r>
              <a:rPr lang="en-GB" sz="3200" i="1" dirty="0">
                <a:solidFill>
                  <a:srgbClr val="000000"/>
                </a:solidFill>
                <a:latin typeface="Arial"/>
                <a:cs typeface="Arial"/>
              </a:rPr>
              <a:t>	or	</a:t>
            </a:r>
            <a:r>
              <a:rPr lang="en-GB" sz="3200" i="1" dirty="0" err="1">
                <a:solidFill>
                  <a:srgbClr val="000000"/>
                </a:solidFill>
                <a:latin typeface="Arial"/>
                <a:cs typeface="Arial"/>
              </a:rPr>
              <a:t>Chiéthe</a:t>
            </a:r>
            <a:r>
              <a:rPr lang="en-GB" sz="32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GB" sz="3200" i="1" dirty="0" err="1">
                <a:solidFill>
                  <a:srgbClr val="000000"/>
                </a:solidFill>
                <a:latin typeface="Arial"/>
                <a:cs typeface="Arial"/>
              </a:rPr>
              <a:t>M’mée</a:t>
            </a:r>
            <a:r>
              <a:rPr lang="en-GB" sz="3200" i="1" dirty="0">
                <a:solidFill>
                  <a:srgbClr val="000000"/>
                </a:solidFill>
                <a:latin typeface="Arial"/>
                <a:cs typeface="Arial"/>
              </a:rPr>
              <a:t>			</a:t>
            </a:r>
          </a:p>
          <a:p>
            <a:r>
              <a:rPr lang="en-GB" sz="3200" i="1" dirty="0" err="1">
                <a:solidFill>
                  <a:srgbClr val="000000"/>
                </a:solidFill>
                <a:latin typeface="Arial"/>
                <a:cs typeface="Arial"/>
              </a:rPr>
              <a:t>Chièrs</a:t>
            </a:r>
            <a:r>
              <a:rPr lang="en-GB" sz="3200" i="1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GB" sz="3200" i="1" dirty="0" err="1">
                <a:solidFill>
                  <a:srgbClr val="000000"/>
                </a:solidFill>
                <a:latin typeface="Arial"/>
                <a:cs typeface="Arial"/>
              </a:rPr>
              <a:t>M’mée</a:t>
            </a:r>
            <a:r>
              <a:rPr lang="en-GB" sz="3200" i="1" dirty="0">
                <a:solidFill>
                  <a:srgbClr val="000000"/>
                </a:solidFill>
                <a:latin typeface="Arial"/>
                <a:cs typeface="Arial"/>
              </a:rPr>
              <a:t> et </a:t>
            </a:r>
            <a:r>
              <a:rPr lang="en-GB" sz="3200" i="1" dirty="0" err="1">
                <a:solidFill>
                  <a:srgbClr val="000000"/>
                </a:solidFill>
                <a:latin typeface="Arial"/>
                <a:cs typeface="Arial"/>
              </a:rPr>
              <a:t>P’pée</a:t>
            </a:r>
            <a:r>
              <a:rPr lang="en-GB" sz="3200" i="1" dirty="0">
                <a:solidFill>
                  <a:srgbClr val="000000"/>
                </a:solidFill>
                <a:latin typeface="Arial"/>
                <a:cs typeface="Arial"/>
              </a:rPr>
              <a:t>			</a:t>
            </a:r>
          </a:p>
          <a:p>
            <a:endParaRPr lang="en-GB" sz="3200" i="1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GB" sz="3200" i="1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GB" sz="3200" i="1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GB" sz="3200" i="1" dirty="0" err="1">
                <a:solidFill>
                  <a:srgbClr val="000000"/>
                </a:solidFill>
                <a:latin typeface="Arial"/>
                <a:cs typeface="Arial"/>
              </a:rPr>
              <a:t>dé</a:t>
            </a:r>
            <a:r>
              <a:rPr lang="en-GB" sz="3200" i="1" dirty="0">
                <a:solidFill>
                  <a:srgbClr val="000000"/>
                </a:solidFill>
                <a:latin typeface="Arial"/>
                <a:cs typeface="Arial"/>
              </a:rPr>
              <a:t> 				</a:t>
            </a:r>
            <a:endParaRPr lang="en-GB" sz="3200" i="1" dirty="0">
              <a:solidFill>
                <a:srgbClr val="000000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812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A6475-0D4B-2543-8170-49D3BD9F2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>
            <a:noAutofit/>
          </a:bodyPr>
          <a:lstStyle/>
          <a:p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À bétôt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C8C5CD-64FD-B34A-B90B-99A22AA55615}"/>
              </a:ext>
            </a:extLst>
          </p:cNvPr>
          <p:cNvSpPr txBox="1">
            <a:spLocks/>
          </p:cNvSpPr>
          <p:nvPr/>
        </p:nvSpPr>
        <p:spPr>
          <a:xfrm>
            <a:off x="-131020" y="1625107"/>
            <a:ext cx="411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À bi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D077F9-635C-F544-9F04-D4692FE5D8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392329" y="2550017"/>
            <a:ext cx="4713668" cy="353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07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ECF8D9AE-990C-3348-9AB1-FE429A844EC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71488" y="704850"/>
            <a:ext cx="8502650" cy="1373188"/>
          </a:xfrm>
        </p:spPr>
        <p:txBody>
          <a:bodyPr/>
          <a:lstStyle/>
          <a:p>
            <a:pPr eaLnBrk="1" hangingPunct="1"/>
            <a:r>
              <a:rPr lang="en-US" altLang="en-US" sz="5400">
                <a:latin typeface="Arial" panose="020B0604020202020204" pitchFamily="34" charset="0"/>
                <a:cs typeface="Arial" panose="020B0604020202020204" pitchFamily="34" charset="0"/>
              </a:rPr>
              <a:t>Aniet, j’sommes à apprendre…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B93C856-E4DA-9F46-B270-9AD16640A404}"/>
              </a:ext>
            </a:extLst>
          </p:cNvPr>
          <p:cNvSpPr txBox="1">
            <a:spLocks/>
          </p:cNvSpPr>
          <p:nvPr/>
        </p:nvSpPr>
        <p:spPr>
          <a:xfrm>
            <a:off x="917575" y="2438400"/>
            <a:ext cx="7339013" cy="31924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latin typeface="Arial"/>
                <a:cs typeface="Arial"/>
              </a:rPr>
              <a:t>To identify and name different Christmas objects.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B09EA6F-519A-E54C-8676-3C7B8CAB753E}"/>
              </a:ext>
            </a:extLst>
          </p:cNvPr>
          <p:cNvSpPr txBox="1">
            <a:spLocks/>
          </p:cNvSpPr>
          <p:nvPr/>
        </p:nvSpPr>
        <p:spPr>
          <a:xfrm>
            <a:off x="4572000" y="2846388"/>
            <a:ext cx="3727450" cy="154622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5400" dirty="0">
                <a:latin typeface="Arial"/>
                <a:cs typeface="Arial"/>
              </a:rPr>
              <a:t>Papa </a:t>
            </a:r>
            <a:r>
              <a:rPr lang="en-US" sz="5400" dirty="0" err="1">
                <a:latin typeface="Arial"/>
                <a:cs typeface="Arial"/>
              </a:rPr>
              <a:t>Noué</a:t>
            </a:r>
            <a:endParaRPr lang="en-US" sz="5400" dirty="0">
              <a:latin typeface="Arial"/>
              <a:cs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703E837-31D4-D34E-8C7D-1CBF495801A5}"/>
              </a:ext>
            </a:extLst>
          </p:cNvPr>
          <p:cNvSpPr txBox="1">
            <a:spLocks/>
          </p:cNvSpPr>
          <p:nvPr/>
        </p:nvSpPr>
        <p:spPr>
          <a:xfrm>
            <a:off x="4051300" y="914400"/>
            <a:ext cx="4071938" cy="154463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5400" dirty="0" err="1">
                <a:latin typeface="Arial"/>
                <a:cs typeface="Arial"/>
              </a:rPr>
              <a:t>Ch’est</a:t>
            </a:r>
            <a:r>
              <a:rPr lang="en-US" sz="5400" dirty="0">
                <a:latin typeface="Arial"/>
                <a:cs typeface="Arial"/>
              </a:rPr>
              <a:t> </a:t>
            </a:r>
            <a:r>
              <a:rPr lang="en-US" sz="5400" dirty="0" err="1">
                <a:latin typeface="Arial"/>
                <a:cs typeface="Arial"/>
              </a:rPr>
              <a:t>tchi</a:t>
            </a:r>
            <a:r>
              <a:rPr lang="en-US" sz="5400" dirty="0">
                <a:latin typeface="Arial"/>
                <a:cs typeface="Arial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EF0533-3D9F-BE4F-A9D7-081FF865A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06" b="92353" l="9804" r="89869">
                        <a14:foregroundMark x1="39542" y1="5882" x2="39542" y2="5882"/>
                        <a14:foregroundMark x1="49673" y1="14118" x2="49673" y2="14118"/>
                        <a14:foregroundMark x1="55882" y1="20294" x2="55882" y2="20294"/>
                        <a14:foregroundMark x1="80719" y1="28235" x2="80719" y2="28235"/>
                        <a14:foregroundMark x1="86275" y1="28235" x2="86275" y2="28235"/>
                        <a14:foregroundMark x1="82026" y1="27353" x2="82026" y2="27353"/>
                        <a14:foregroundMark x1="81699" y1="27059" x2="74510" y2="29412"/>
                        <a14:foregroundMark x1="45425" y1="15882" x2="45425" y2="15882"/>
                        <a14:foregroundMark x1="45425" y1="15882" x2="51634" y2="16176"/>
                        <a14:foregroundMark x1="68627" y1="35294" x2="68627" y2="35294"/>
                        <a14:foregroundMark x1="57516" y1="90882" x2="57516" y2="90882"/>
                        <a14:foregroundMark x1="62418" y1="92647" x2="62418" y2="92647"/>
                        <a14:foregroundMark x1="64706" y1="91471" x2="64706" y2="91471"/>
                        <a14:foregroundMark x1="34967" y1="4706" x2="34967" y2="4706"/>
                        <a14:foregroundMark x1="31699" y1="17059" x2="31699" y2="17059"/>
                        <a14:foregroundMark x1="30392" y1="15294" x2="30392" y2="15294"/>
                        <a14:foregroundMark x1="89869" y1="26765" x2="89869" y2="267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800" y="1294113"/>
            <a:ext cx="3834424" cy="4269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3724F8B-6D68-A54D-8D8C-39B5D309B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" y="1003300"/>
            <a:ext cx="7980363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latin typeface="Arial" panose="020B0604020202020204" pitchFamily="34" charset="0"/>
                <a:cs typeface="Arial" panose="020B0604020202020204" pitchFamily="34" charset="0"/>
              </a:rPr>
              <a:t>La pouque à Papa Noué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773CA402-671B-B744-B9FB-0A0C20584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2097088"/>
            <a:ext cx="4003675" cy="401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AF252F40-A075-7A45-B6FE-CD8FAA805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544513"/>
            <a:ext cx="6046787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latin typeface="Arial" panose="020B0604020202020204" pitchFamily="34" charset="0"/>
                <a:cs typeface="Arial" panose="020B0604020202020204" pitchFamily="34" charset="0"/>
              </a:rPr>
              <a:t>un présent d’Noué</a:t>
            </a: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A3D166C8-F3B9-664D-94F8-F73A0808D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138" y="2014538"/>
            <a:ext cx="4616450" cy="4167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84532C4-F93E-1D42-BDCB-C569BAD60D5E}"/>
              </a:ext>
            </a:extLst>
          </p:cNvPr>
          <p:cNvSpPr txBox="1">
            <a:spLocks/>
          </p:cNvSpPr>
          <p:nvPr/>
        </p:nvSpPr>
        <p:spPr>
          <a:xfrm>
            <a:off x="4683125" y="1487488"/>
            <a:ext cx="3540125" cy="1363662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8000" dirty="0">
                <a:latin typeface="Arial"/>
                <a:cs typeface="Arial"/>
              </a:rPr>
              <a:t>un arbre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8000" dirty="0">
                <a:latin typeface="Arial"/>
                <a:cs typeface="Arial"/>
              </a:rPr>
              <a:t>d’Noué</a:t>
            </a: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662B8C84-5CEF-5C4A-BE48-FBC7B240A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487363"/>
            <a:ext cx="3317875" cy="4459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297144E-0105-F044-AEA5-A9AA1C450809}"/>
              </a:ext>
            </a:extLst>
          </p:cNvPr>
          <p:cNvSpPr txBox="1">
            <a:spLocks/>
          </p:cNvSpPr>
          <p:nvPr/>
        </p:nvSpPr>
        <p:spPr>
          <a:xfrm>
            <a:off x="269875" y="1662113"/>
            <a:ext cx="3557588" cy="15430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5400" dirty="0">
                <a:latin typeface="Arial"/>
                <a:cs typeface="Arial"/>
              </a:rPr>
              <a:t>un </a:t>
            </a:r>
            <a:r>
              <a:rPr lang="en-US" sz="5400" dirty="0" err="1">
                <a:latin typeface="Arial"/>
                <a:cs typeface="Arial"/>
              </a:rPr>
              <a:t>traîné</a:t>
            </a:r>
            <a:r>
              <a:rPr lang="en-US" sz="5400" dirty="0">
                <a:latin typeface="Arial"/>
                <a:cs typeface="Arial"/>
              </a:rPr>
              <a:t> 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510ABD23-9018-6541-A773-2EA20BD8D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88" y="1279525"/>
            <a:ext cx="3924300" cy="4232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F557F05-EC16-8D4E-998D-2513A486BC4D}"/>
              </a:ext>
            </a:extLst>
          </p:cNvPr>
          <p:cNvSpPr txBox="1">
            <a:spLocks/>
          </p:cNvSpPr>
          <p:nvPr/>
        </p:nvSpPr>
        <p:spPr>
          <a:xfrm>
            <a:off x="1069975" y="4883150"/>
            <a:ext cx="7243763" cy="1363663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8000" dirty="0">
                <a:latin typeface="Arial"/>
                <a:cs typeface="Arial"/>
              </a:rPr>
              <a:t>un </a:t>
            </a:r>
            <a:r>
              <a:rPr lang="en-US" sz="8000" dirty="0" err="1">
                <a:latin typeface="Arial"/>
                <a:cs typeface="Arial"/>
              </a:rPr>
              <a:t>bouonhomme</a:t>
            </a:r>
            <a:r>
              <a:rPr lang="en-US" sz="8000" dirty="0">
                <a:latin typeface="Arial"/>
                <a:cs typeface="Arial"/>
              </a:rPr>
              <a:t> </a:t>
            </a:r>
            <a:r>
              <a:rPr lang="en-US" sz="8000" dirty="0" err="1">
                <a:latin typeface="Arial"/>
                <a:cs typeface="Arial"/>
              </a:rPr>
              <a:t>dé</a:t>
            </a:r>
            <a:r>
              <a:rPr lang="en-US" sz="8000" dirty="0">
                <a:latin typeface="Arial"/>
                <a:cs typeface="Arial"/>
              </a:rPr>
              <a:t> né</a:t>
            </a: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2195C074-B870-1D47-A39D-AA718A01D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413" y="428625"/>
            <a:ext cx="3135312" cy="417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{530BEA5A-345A-8849-8D97-D67E985E332E}tf16401369</Template>
  <TotalTime>15983</TotalTime>
  <Words>515</Words>
  <Application>Microsoft Macintosh PowerPoint</Application>
  <PresentationFormat>On-screen Show (4:3)</PresentationFormat>
  <Paragraphs>120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Museo 300 Regular</vt:lpstr>
      <vt:lpstr>Office Theme</vt:lpstr>
      <vt:lpstr>Bouônjour! et  Bouan Noué</vt:lpstr>
      <vt:lpstr>PowerPoint Presentation</vt:lpstr>
      <vt:lpstr>Aniet, j’sommes à apprendre…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Bouan Noué!</vt:lpstr>
      <vt:lpstr>PowerPoint Presentation</vt:lpstr>
      <vt:lpstr>PowerPoint Presentation</vt:lpstr>
      <vt:lpstr>À bétôt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Level 1 Term 1</dc:title>
  <dc:creator>Microsoft Office User</dc:creator>
  <cp:lastModifiedBy>Charlie Le Maistre</cp:lastModifiedBy>
  <cp:revision>214</cp:revision>
  <dcterms:created xsi:type="dcterms:W3CDTF">2018-05-16T09:05:51Z</dcterms:created>
  <dcterms:modified xsi:type="dcterms:W3CDTF">2023-12-07T11:35:24Z</dcterms:modified>
</cp:coreProperties>
</file>