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88" r:id="rId2"/>
    <p:sldId id="273" r:id="rId3"/>
    <p:sldId id="258" r:id="rId4"/>
    <p:sldId id="259" r:id="rId5"/>
    <p:sldId id="260" r:id="rId6"/>
    <p:sldId id="296" r:id="rId7"/>
    <p:sldId id="261" r:id="rId8"/>
    <p:sldId id="262" r:id="rId9"/>
    <p:sldId id="263" r:id="rId10"/>
    <p:sldId id="264" r:id="rId11"/>
    <p:sldId id="265" r:id="rId12"/>
    <p:sldId id="266" r:id="rId13"/>
    <p:sldId id="295" r:id="rId14"/>
    <p:sldId id="267" r:id="rId15"/>
    <p:sldId id="268" r:id="rId16"/>
    <p:sldId id="269" r:id="rId17"/>
    <p:sldId id="270" r:id="rId18"/>
    <p:sldId id="292" r:id="rId19"/>
    <p:sldId id="293" r:id="rId20"/>
    <p:sldId id="276" r:id="rId21"/>
    <p:sldId id="275" r:id="rId22"/>
    <p:sldId id="278" r:id="rId23"/>
    <p:sldId id="279" r:id="rId24"/>
    <p:sldId id="281" r:id="rId25"/>
    <p:sldId id="286" r:id="rId26"/>
    <p:sldId id="280" r:id="rId27"/>
    <p:sldId id="282" r:id="rId28"/>
    <p:sldId id="283" r:id="rId29"/>
    <p:sldId id="284" r:id="rId30"/>
    <p:sldId id="285" r:id="rId31"/>
    <p:sldId id="287" r:id="rId32"/>
    <p:sldId id="289" r:id="rId33"/>
    <p:sldId id="290" r:id="rId34"/>
    <p:sldId id="291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A507F-95CF-8D42-B84B-8EE53BD956A9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F98C-6F3C-D340-B4CB-08B74D5E7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1">
              <a:srgbClr val="FD5014"/>
            </a:gs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arnjerriais.org.je/" TargetMode="External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9.m4a"/><Relationship Id="rId18" Type="http://schemas.openxmlformats.org/officeDocument/2006/relationships/audio" Target="../media/media21.m4a"/><Relationship Id="rId26" Type="http://schemas.openxmlformats.org/officeDocument/2006/relationships/image" Target="../media/image1.emf"/><Relationship Id="rId3" Type="http://schemas.microsoft.com/office/2007/relationships/media" Target="../media/media14.m4a"/><Relationship Id="rId21" Type="http://schemas.microsoft.com/office/2007/relationships/media" Target="../media/media23.m4a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microsoft.com/office/2007/relationships/media" Target="../media/media21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6" Type="http://schemas.openxmlformats.org/officeDocument/2006/relationships/audio" Target="../media/media20.m4a"/><Relationship Id="rId20" Type="http://schemas.openxmlformats.org/officeDocument/2006/relationships/audio" Target="../media/media22.m4a"/><Relationship Id="rId29" Type="http://schemas.microsoft.com/office/2007/relationships/hdphoto" Target="../media/hdphoto7.wdp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8.m4a"/><Relationship Id="rId24" Type="http://schemas.openxmlformats.org/officeDocument/2006/relationships/audio" Target="../media/media24.m4a"/><Relationship Id="rId5" Type="http://schemas.microsoft.com/office/2007/relationships/media" Target="../media/media15.m4a"/><Relationship Id="rId15" Type="http://schemas.microsoft.com/office/2007/relationships/media" Target="../media/media20.m4a"/><Relationship Id="rId23" Type="http://schemas.microsoft.com/office/2007/relationships/media" Target="../media/media24.m4a"/><Relationship Id="rId28" Type="http://schemas.openxmlformats.org/officeDocument/2006/relationships/image" Target="../media/image10.png"/><Relationship Id="rId10" Type="http://schemas.openxmlformats.org/officeDocument/2006/relationships/audio" Target="../media/media17.m4a"/><Relationship Id="rId19" Type="http://schemas.microsoft.com/office/2007/relationships/media" Target="../media/media22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audio" Target="../media/media19.m4a"/><Relationship Id="rId22" Type="http://schemas.openxmlformats.org/officeDocument/2006/relationships/audio" Target="../media/media23.m4a"/><Relationship Id="rId27" Type="http://schemas.openxmlformats.org/officeDocument/2006/relationships/image" Target="../media/image2.png"/><Relationship Id="rId30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microsoft.com/office/2007/relationships/media" Target="../media/media35.m4a"/><Relationship Id="rId18" Type="http://schemas.openxmlformats.org/officeDocument/2006/relationships/image" Target="../media/image3.pn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audio" Target="../media/media34.m4a"/><Relationship Id="rId17" Type="http://schemas.openxmlformats.org/officeDocument/2006/relationships/image" Target="../media/image2.png"/><Relationship Id="rId2" Type="http://schemas.openxmlformats.org/officeDocument/2006/relationships/audio" Target="../media/media29.m4a"/><Relationship Id="rId16" Type="http://schemas.openxmlformats.org/officeDocument/2006/relationships/image" Target="../media/image1.emf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microsoft.com/office/2007/relationships/media" Target="../media/media34.m4a"/><Relationship Id="rId5" Type="http://schemas.microsoft.com/office/2007/relationships/media" Target="../media/media31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33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audio" Target="../media/media35.m4a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13" Type="http://schemas.microsoft.com/office/2007/relationships/media" Target="../media/media31.m4a"/><Relationship Id="rId18" Type="http://schemas.openxmlformats.org/officeDocument/2006/relationships/image" Target="../media/image3.png"/><Relationship Id="rId3" Type="http://schemas.microsoft.com/office/2007/relationships/media" Target="../media/media37.m4a"/><Relationship Id="rId7" Type="http://schemas.microsoft.com/office/2007/relationships/media" Target="../media/media39.m4a"/><Relationship Id="rId12" Type="http://schemas.openxmlformats.org/officeDocument/2006/relationships/audio" Target="../media/media41.m4a"/><Relationship Id="rId17" Type="http://schemas.openxmlformats.org/officeDocument/2006/relationships/image" Target="../media/image2.png"/><Relationship Id="rId2" Type="http://schemas.openxmlformats.org/officeDocument/2006/relationships/audio" Target="../media/media36.m4a"/><Relationship Id="rId16" Type="http://schemas.openxmlformats.org/officeDocument/2006/relationships/image" Target="../media/image1.emf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11" Type="http://schemas.microsoft.com/office/2007/relationships/media" Target="../media/media41.m4a"/><Relationship Id="rId5" Type="http://schemas.microsoft.com/office/2007/relationships/media" Target="../media/media38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40.m4a"/><Relationship Id="rId4" Type="http://schemas.openxmlformats.org/officeDocument/2006/relationships/audio" Target="../media/media37.m4a"/><Relationship Id="rId9" Type="http://schemas.microsoft.com/office/2007/relationships/media" Target="../media/media40.m4a"/><Relationship Id="rId14" Type="http://schemas.openxmlformats.org/officeDocument/2006/relationships/audio" Target="../media/media31.m4a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48.m4a"/><Relationship Id="rId18" Type="http://schemas.openxmlformats.org/officeDocument/2006/relationships/audio" Target="../media/media50.m4a"/><Relationship Id="rId26" Type="http://schemas.openxmlformats.org/officeDocument/2006/relationships/image" Target="../media/image1.emf"/><Relationship Id="rId3" Type="http://schemas.microsoft.com/office/2007/relationships/media" Target="../media/media43.m4a"/><Relationship Id="rId21" Type="http://schemas.microsoft.com/office/2007/relationships/media" Target="../media/media52.m4a"/><Relationship Id="rId7" Type="http://schemas.microsoft.com/office/2007/relationships/media" Target="../media/media45.m4a"/><Relationship Id="rId12" Type="http://schemas.openxmlformats.org/officeDocument/2006/relationships/audio" Target="../media/media47.m4a"/><Relationship Id="rId17" Type="http://schemas.microsoft.com/office/2007/relationships/media" Target="../media/media50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6" Type="http://schemas.openxmlformats.org/officeDocument/2006/relationships/audio" Target="../media/media49.m4a"/><Relationship Id="rId20" Type="http://schemas.openxmlformats.org/officeDocument/2006/relationships/audio" Target="../media/media51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47.m4a"/><Relationship Id="rId24" Type="http://schemas.openxmlformats.org/officeDocument/2006/relationships/audio" Target="../media/media53.m4a"/><Relationship Id="rId5" Type="http://schemas.microsoft.com/office/2007/relationships/media" Target="../media/media44.m4a"/><Relationship Id="rId15" Type="http://schemas.microsoft.com/office/2007/relationships/media" Target="../media/media49.m4a"/><Relationship Id="rId23" Type="http://schemas.microsoft.com/office/2007/relationships/media" Target="../media/media53.m4a"/><Relationship Id="rId28" Type="http://schemas.openxmlformats.org/officeDocument/2006/relationships/image" Target="../media/image3.png"/><Relationship Id="rId10" Type="http://schemas.openxmlformats.org/officeDocument/2006/relationships/audio" Target="../media/media46.m4a"/><Relationship Id="rId19" Type="http://schemas.microsoft.com/office/2007/relationships/media" Target="../media/media51.m4a"/><Relationship Id="rId4" Type="http://schemas.openxmlformats.org/officeDocument/2006/relationships/audio" Target="../media/media43.m4a"/><Relationship Id="rId9" Type="http://schemas.microsoft.com/office/2007/relationships/media" Target="../media/media46.m4a"/><Relationship Id="rId14" Type="http://schemas.openxmlformats.org/officeDocument/2006/relationships/audio" Target="../media/media48.m4a"/><Relationship Id="rId22" Type="http://schemas.openxmlformats.org/officeDocument/2006/relationships/audio" Target="../media/media52.m4a"/><Relationship Id="rId27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jerriais.org.j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jerriais.org.j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Museo 300 Regular"/>
              </a:rPr>
              <a:t>Bouônjour</a:t>
            </a:r>
            <a:r>
              <a:rPr lang="en-US" sz="9600" dirty="0">
                <a:latin typeface="Museo 300 Regular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44702" y="1918570"/>
            <a:ext cx="78094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Museo 300 Regular"/>
              </a:rPr>
              <a:t>Bouônjour</a:t>
            </a:r>
            <a:endParaRPr lang="en-US" sz="4800" dirty="0">
              <a:latin typeface="Museo 300 Regula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>
                <a:latin typeface="Museo 300 Regular"/>
              </a:rPr>
              <a:t>Hello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Museo 300 Regular"/>
              </a:rPr>
              <a:t>Séyiz</a:t>
            </a:r>
            <a:r>
              <a:rPr lang="en-US" sz="4800" dirty="0">
                <a:latin typeface="Museo 300 Regular"/>
              </a:rPr>
              <a:t> les </a:t>
            </a:r>
            <a:r>
              <a:rPr lang="en-US" sz="4800" dirty="0" err="1">
                <a:latin typeface="Museo 300 Regular"/>
              </a:rPr>
              <a:t>beinv’nus</a:t>
            </a:r>
            <a:endParaRPr lang="en-US" sz="4800" dirty="0">
              <a:latin typeface="Museo 300 Regula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>
                <a:latin typeface="Museo 300 Regular"/>
              </a:rPr>
              <a:t>Welcome</a:t>
            </a:r>
          </a:p>
          <a:p>
            <a:pPr algn="ctr"/>
            <a:r>
              <a:rPr lang="en-US" sz="4800" dirty="0">
                <a:latin typeface="Museo 300 Regular"/>
                <a:hlinkClick r:id="rId8"/>
              </a:rPr>
              <a:t>www.learnjerriais.org.je</a:t>
            </a:r>
            <a:r>
              <a:rPr lang="en-US" sz="4800" dirty="0">
                <a:latin typeface="Museo 300 Regular"/>
              </a:rPr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  <p:pic>
        <p:nvPicPr>
          <p:cNvPr id="2" name="Bouônjour.m4a">
            <a:hlinkClick r:id="" action="ppaction://media"/>
            <a:extLst>
              <a:ext uri="{FF2B5EF4-FFF2-40B4-BE49-F238E27FC236}">
                <a16:creationId xmlns:a16="http://schemas.microsoft.com/office/drawing/2014/main" id="{A8CCD48F-F66F-884D-A558-84336A653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15305" y="1913116"/>
            <a:ext cx="812800" cy="812800"/>
          </a:xfrm>
          <a:prstGeom prst="rect">
            <a:avLst/>
          </a:prstGeom>
        </p:spPr>
      </p:pic>
      <p:pic>
        <p:nvPicPr>
          <p:cNvPr id="3" name="Séyiz les beinv'nus.m4a">
            <a:hlinkClick r:id="" action="ppaction://media"/>
            <a:extLst>
              <a:ext uri="{FF2B5EF4-FFF2-40B4-BE49-F238E27FC236}">
                <a16:creationId xmlns:a16="http://schemas.microsoft.com/office/drawing/2014/main" id="{A1067162-EE4D-074B-BA62-3ED2727E45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64421" y="33955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4" y="669282"/>
            <a:ext cx="8056688" cy="4738130"/>
            <a:chOff x="669114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4" y="669282"/>
              <a:ext cx="8056688" cy="4738130"/>
              <a:chOff x="330199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199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880728" y="1835150"/>
                <a:ext cx="7640298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malheutheuse</a:t>
                </a:r>
                <a:endPara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endParaRPr>
              </a:p>
              <a:p>
                <a:pPr algn="ctr"/>
                <a:r>
                  <a:rPr lang="en-GB" sz="5400" i="1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I’m unhappy</a:t>
                </a:r>
                <a:endParaRPr lang="en-GB" sz="5400" i="1" dirty="0"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endParaRPr lang="en-GB" sz="7200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54642" y="3714238"/>
              <a:ext cx="1287379" cy="1335505"/>
            </a:xfrm>
            <a:prstGeom prst="rect">
              <a:avLst/>
            </a:prstGeom>
          </p:spPr>
        </p:pic>
      </p:grpSp>
      <p:pic>
        <p:nvPicPr>
          <p:cNvPr id="8" name="J'sis malheutheuse 2.m4a">
            <a:hlinkClick r:id="" action="ppaction://media"/>
            <a:extLst>
              <a:ext uri="{FF2B5EF4-FFF2-40B4-BE49-F238E27FC236}">
                <a16:creationId xmlns:a16="http://schemas.microsoft.com/office/drawing/2014/main" id="{C0F2834F-C8E9-F349-9E79-AFD522477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2" y="3211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13468" y="1185094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lâssé</a:t>
                </a:r>
                <a:endPara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I’m tired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5211" y="2856255"/>
              <a:ext cx="1885977" cy="1936494"/>
            </a:xfrm>
            <a:prstGeom prst="rect">
              <a:avLst/>
            </a:prstGeom>
          </p:spPr>
        </p:pic>
      </p:grpSp>
      <p:pic>
        <p:nvPicPr>
          <p:cNvPr id="4" name="J'sis lâssé.m4a">
            <a:hlinkClick r:id="" action="ppaction://media"/>
            <a:extLst>
              <a:ext uri="{FF2B5EF4-FFF2-40B4-BE49-F238E27FC236}">
                <a16:creationId xmlns:a16="http://schemas.microsoft.com/office/drawing/2014/main" id="{F253882C-359F-3041-9E0A-4F6F33E85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0252" y="2628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99" y="305799"/>
            <a:ext cx="8136151" cy="5276676"/>
            <a:chOff x="453099" y="305799"/>
            <a:chExt cx="8136151" cy="5276676"/>
          </a:xfrm>
        </p:grpSpPr>
        <p:sp>
          <p:nvSpPr>
            <p:cNvPr id="11" name="Oval Callout 10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436804" y="1170776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Tch’est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qu’est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tan nom?</a:t>
              </a: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What’s your name?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" name="Tch' est qu' est tan nom 2.m4a">
            <a:hlinkClick r:id="" action="ppaction://media"/>
            <a:extLst>
              <a:ext uri="{FF2B5EF4-FFF2-40B4-BE49-F238E27FC236}">
                <a16:creationId xmlns:a16="http://schemas.microsoft.com/office/drawing/2014/main" id="{6781D9B8-E5BA-A64D-BE14-D643ECE3F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7421" y="272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Museo 300 Regular"/>
              </a:rPr>
              <a:t>Tch’est</a:t>
            </a:r>
            <a:r>
              <a:rPr lang="en-US" sz="9600" dirty="0">
                <a:latin typeface="Museo 300 Regular"/>
              </a:rPr>
              <a:t> </a:t>
            </a:r>
            <a:r>
              <a:rPr lang="en-US" sz="9600" dirty="0" err="1">
                <a:latin typeface="Museo 300 Regular"/>
              </a:rPr>
              <a:t>qu</a:t>
            </a:r>
            <a:r>
              <a:rPr lang="en-US" sz="9600" dirty="0">
                <a:latin typeface="Museo 300 Regular"/>
              </a:rPr>
              <a:t>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276726" y="2425527"/>
            <a:ext cx="9250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err="1">
                <a:latin typeface="Museo 300 Regular"/>
              </a:rPr>
              <a:t>tch</a:t>
            </a:r>
            <a:r>
              <a:rPr lang="en-US" sz="5400" dirty="0">
                <a:latin typeface="Museo 300 Regular"/>
              </a:rPr>
              <a:t> = ‘</a:t>
            </a:r>
            <a:r>
              <a:rPr lang="en-US" sz="5400" dirty="0" err="1">
                <a:latin typeface="Museo 300 Regular"/>
              </a:rPr>
              <a:t>ch</a:t>
            </a:r>
            <a:r>
              <a:rPr lang="en-US" sz="5400" dirty="0">
                <a:latin typeface="Museo 300 Regular"/>
              </a:rPr>
              <a:t>’ sound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>
                <a:latin typeface="Museo 300 Regular"/>
              </a:rPr>
              <a:t>So </a:t>
            </a:r>
            <a:r>
              <a:rPr lang="en-US" sz="5400" dirty="0" err="1">
                <a:latin typeface="Museo 300 Regular"/>
              </a:rPr>
              <a:t>tch’est</a:t>
            </a:r>
            <a:r>
              <a:rPr lang="en-US" sz="5400" dirty="0">
                <a:latin typeface="Museo 300 Regular"/>
              </a:rPr>
              <a:t> </a:t>
            </a:r>
            <a:r>
              <a:rPr lang="en-US" sz="5400" dirty="0" err="1">
                <a:latin typeface="Museo 300 Regular"/>
              </a:rPr>
              <a:t>qu</a:t>
            </a:r>
            <a:r>
              <a:rPr lang="en-US" sz="5400" dirty="0">
                <a:latin typeface="Museo 300 Regular"/>
              </a:rPr>
              <a:t>’ = </a:t>
            </a:r>
            <a:r>
              <a:rPr lang="en-US" sz="5400" dirty="0" err="1">
                <a:latin typeface="Museo 300 Regular"/>
              </a:rPr>
              <a:t>ch</a:t>
            </a:r>
            <a:r>
              <a:rPr lang="en-US" sz="5400" dirty="0">
                <a:latin typeface="Museo 300 Regular"/>
              </a:rPr>
              <a:t> - e - k</a:t>
            </a:r>
          </a:p>
          <a:p>
            <a:endParaRPr lang="en-US" sz="6000" dirty="0">
              <a:latin typeface="Museo 300 Regular"/>
            </a:endParaRPr>
          </a:p>
        </p:txBody>
      </p:sp>
      <p:pic>
        <p:nvPicPr>
          <p:cNvPr id="3" name="Tch' est qu'.m4a">
            <a:hlinkClick r:id="" action="ppaction://media"/>
            <a:extLst>
              <a:ext uri="{FF2B5EF4-FFF2-40B4-BE49-F238E27FC236}">
                <a16:creationId xmlns:a16="http://schemas.microsoft.com/office/drawing/2014/main" id="{7E7B90DB-32FB-164B-B8FA-ADF05AB35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6253" y="4696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99" y="305799"/>
            <a:ext cx="8136151" cy="5276676"/>
            <a:chOff x="453099" y="305799"/>
            <a:chExt cx="8136151" cy="5276676"/>
          </a:xfrm>
        </p:grpSpPr>
        <p:sp>
          <p:nvSpPr>
            <p:cNvPr id="11" name="Oval Callout 10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439039" y="2003606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Man nom est...</a:t>
              </a: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My name is…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" name="Man nom est.m4a">
            <a:hlinkClick r:id="" action="ppaction://media"/>
            <a:extLst>
              <a:ext uri="{FF2B5EF4-FFF2-40B4-BE49-F238E27FC236}">
                <a16:creationId xmlns:a16="http://schemas.microsoft.com/office/drawing/2014/main" id="{D2C5F383-E9D7-ED47-8133-1D9F9C076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7421" y="272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 descr="jersey-map-parishes.jpg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9833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87" y="0"/>
            <a:ext cx="9498107" cy="6062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896" y="1914410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Ouën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4527" y="1554427"/>
            <a:ext cx="125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 Mathie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8107" y="1509796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Jean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126" y="2283742"/>
            <a:ext cx="12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Trinneté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4984" y="2834015"/>
            <a:ext cx="13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Martîn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8686" y="3579257"/>
            <a:ext cx="13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Saûveux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8430" y="4364064"/>
            <a:ext cx="111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Grouville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085" y="3394591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Pièrre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8995" y="4301496"/>
            <a:ext cx="118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Brélade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4371" y="2830679"/>
            <a:ext cx="170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Louothains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8559" y="5301089"/>
            <a:ext cx="142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Cliément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6305" y="3805545"/>
            <a:ext cx="122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Hélyi</a:t>
            </a:r>
          </a:p>
        </p:txBody>
      </p:sp>
      <p:pic>
        <p:nvPicPr>
          <p:cNvPr id="23" name="St Ouën.m4a">
            <a:hlinkClick r:id="" action="ppaction://media"/>
            <a:extLst>
              <a:ext uri="{FF2B5EF4-FFF2-40B4-BE49-F238E27FC236}">
                <a16:creationId xmlns:a16="http://schemas.microsoft.com/office/drawing/2014/main" id="{47744D30-938B-2E4C-A1C6-E5650CD0F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803736" y="2284230"/>
            <a:ext cx="184178" cy="18417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4" name="Ste Mathie.m4a">
            <a:hlinkClick r:id="" action="ppaction://media"/>
            <a:extLst>
              <a:ext uri="{FF2B5EF4-FFF2-40B4-BE49-F238E27FC236}">
                <a16:creationId xmlns:a16="http://schemas.microsoft.com/office/drawing/2014/main" id="{5B64C6E7-2F6B-A941-B7D3-A5A05D6205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22675" y="1914410"/>
            <a:ext cx="175657" cy="17565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5" name="St Jean.m4a">
            <a:hlinkClick r:id="" action="ppaction://media"/>
            <a:extLst>
              <a:ext uri="{FF2B5EF4-FFF2-40B4-BE49-F238E27FC236}">
                <a16:creationId xmlns:a16="http://schemas.microsoft.com/office/drawing/2014/main" id="{5CE42901-9955-204F-83FC-FA370AF2A4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26776" y="1834769"/>
            <a:ext cx="177980" cy="17798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7" name="St Louothains.m4a">
            <a:hlinkClick r:id="" action="ppaction://media"/>
            <a:extLst>
              <a:ext uri="{FF2B5EF4-FFF2-40B4-BE49-F238E27FC236}">
                <a16:creationId xmlns:a16="http://schemas.microsoft.com/office/drawing/2014/main" id="{B4BD8714-89AF-6C40-B49B-C95F9DD8B5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062285" y="3219071"/>
            <a:ext cx="175520" cy="17552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8" name="St Pièrre.m4a">
            <a:hlinkClick r:id="" action="ppaction://media"/>
            <a:extLst>
              <a:ext uri="{FF2B5EF4-FFF2-40B4-BE49-F238E27FC236}">
                <a16:creationId xmlns:a16="http://schemas.microsoft.com/office/drawing/2014/main" id="{327A00BB-7196-384D-A7B9-6ECAC101444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061633" y="3732992"/>
            <a:ext cx="177044" cy="17704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9" name="La Trinneté.m4a">
            <a:hlinkClick r:id="" action="ppaction://media"/>
            <a:extLst>
              <a:ext uri="{FF2B5EF4-FFF2-40B4-BE49-F238E27FC236}">
                <a16:creationId xmlns:a16="http://schemas.microsoft.com/office/drawing/2014/main" id="{DE47C3DB-998A-F048-8FAF-1DDAC9E4090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06225" y="2667757"/>
            <a:ext cx="174579" cy="17457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0" name="St Martîn.m4a">
            <a:hlinkClick r:id="" action="ppaction://media"/>
            <a:extLst>
              <a:ext uri="{FF2B5EF4-FFF2-40B4-BE49-F238E27FC236}">
                <a16:creationId xmlns:a16="http://schemas.microsoft.com/office/drawing/2014/main" id="{F4FB8AD3-C1F3-9F41-846F-4AC54AEF689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124965" y="3190572"/>
            <a:ext cx="176060" cy="17606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1" name="St Saûveur.m4a">
            <a:hlinkClick r:id="" action="ppaction://media"/>
            <a:extLst>
              <a:ext uri="{FF2B5EF4-FFF2-40B4-BE49-F238E27FC236}">
                <a16:creationId xmlns:a16="http://schemas.microsoft.com/office/drawing/2014/main" id="{761F8317-0F9D-924E-8A5D-997DDADDDA6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88686" y="3990130"/>
            <a:ext cx="176430" cy="17643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2" name="St Hélyi.m4a">
            <a:hlinkClick r:id="" action="ppaction://media"/>
            <a:extLst>
              <a:ext uri="{FF2B5EF4-FFF2-40B4-BE49-F238E27FC236}">
                <a16:creationId xmlns:a16="http://schemas.microsoft.com/office/drawing/2014/main" id="{E7AFF0ED-F6E3-B445-97F6-CF3480DB187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71508" y="4205072"/>
            <a:ext cx="175585" cy="17558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3" name="St Brélade.m4a">
            <a:hlinkClick r:id="" action="ppaction://media"/>
            <a:extLst>
              <a:ext uri="{FF2B5EF4-FFF2-40B4-BE49-F238E27FC236}">
                <a16:creationId xmlns:a16="http://schemas.microsoft.com/office/drawing/2014/main" id="{0C846F54-6E11-6B43-B057-400EAFAB5D7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681679" y="4399055"/>
            <a:ext cx="174214" cy="17421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4" name="Grouville.m4a">
            <a:hlinkClick r:id="" action="ppaction://media"/>
            <a:extLst>
              <a:ext uri="{FF2B5EF4-FFF2-40B4-BE49-F238E27FC236}">
                <a16:creationId xmlns:a16="http://schemas.microsoft.com/office/drawing/2014/main" id="{506F07C9-00B4-E242-992C-AF1046D5AB8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060393" y="4751149"/>
            <a:ext cx="177140" cy="17714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5" name="St Cliément.m4a">
            <a:hlinkClick r:id="" action="ppaction://media"/>
            <a:extLst>
              <a:ext uri="{FF2B5EF4-FFF2-40B4-BE49-F238E27FC236}">
                <a16:creationId xmlns:a16="http://schemas.microsoft.com/office/drawing/2014/main" id="{8F75B98E-DA7C-0644-A291-DA5999EB868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635560" y="5687226"/>
            <a:ext cx="179036" cy="17903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831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2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1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04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85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0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3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27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7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27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80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593" y="468450"/>
            <a:ext cx="8158341" cy="5147144"/>
            <a:chOff x="491593" y="468450"/>
            <a:chExt cx="8158341" cy="5147144"/>
          </a:xfrm>
        </p:grpSpPr>
        <p:sp>
          <p:nvSpPr>
            <p:cNvPr id="7" name="Oval Callout 6"/>
            <p:cNvSpPr/>
            <p:nvPr/>
          </p:nvSpPr>
          <p:spPr>
            <a:xfrm>
              <a:off x="491593" y="468450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1382961" y="1231604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Où’est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qu’tu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d’meuthes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Where do you live?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3" name="Où' est qu' tu d'meuthe?.m4a">
            <a:hlinkClick r:id="" action="ppaction://media"/>
            <a:extLst>
              <a:ext uri="{FF2B5EF4-FFF2-40B4-BE49-F238E27FC236}">
                <a16:creationId xmlns:a16="http://schemas.microsoft.com/office/drawing/2014/main" id="{7538A681-695E-EC47-9CA3-D1149CE25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7134" y="3154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593" y="468450"/>
            <a:ext cx="8158341" cy="5147144"/>
            <a:chOff x="491593" y="468450"/>
            <a:chExt cx="8158341" cy="5147144"/>
          </a:xfrm>
        </p:grpSpPr>
        <p:sp>
          <p:nvSpPr>
            <p:cNvPr id="7" name="Oval Callout 6"/>
            <p:cNvSpPr/>
            <p:nvPr/>
          </p:nvSpPr>
          <p:spPr>
            <a:xfrm>
              <a:off x="491593" y="468450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1501714" y="1886880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Jé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d’meuthe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à</a:t>
              </a:r>
              <a:r>
                <a:rPr lang="mr-IN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…</a:t>
              </a:r>
              <a:endParaRPr lang="en-GB" sz="7200" dirty="0">
                <a:solidFill>
                  <a:srgbClr val="000000"/>
                </a:solidFill>
                <a:effectLst/>
                <a:latin typeface="Museo 300 Regular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I live in….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3" name="Jé d'meuthe à.m4a">
            <a:hlinkClick r:id="" action="ppaction://media"/>
            <a:extLst>
              <a:ext uri="{FF2B5EF4-FFF2-40B4-BE49-F238E27FC236}">
                <a16:creationId xmlns:a16="http://schemas.microsoft.com/office/drawing/2014/main" id="{9DBB17B6-EE45-2541-9133-33241ADE4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607" y="3154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593" y="468450"/>
            <a:ext cx="8158341" cy="5147144"/>
            <a:chOff x="491593" y="468450"/>
            <a:chExt cx="8158341" cy="5147144"/>
          </a:xfrm>
        </p:grpSpPr>
        <p:sp>
          <p:nvSpPr>
            <p:cNvPr id="7" name="Oval Callout 6"/>
            <p:cNvSpPr/>
            <p:nvPr/>
          </p:nvSpPr>
          <p:spPr>
            <a:xfrm>
              <a:off x="491593" y="468450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1382961" y="1231604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Où’est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qu’tu</a:t>
              </a:r>
              <a:r>
                <a:rPr lang="en-GB" sz="72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travâles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r>
                <a:rPr lang="en-GB" sz="5400" i="1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Where do you work?</a:t>
              </a:r>
              <a:endParaRPr lang="en-GB" sz="5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3" name="Où'est qu'tu travâles?.m4a">
            <a:hlinkClick r:id="" action="ppaction://media"/>
            <a:extLst>
              <a:ext uri="{FF2B5EF4-FFF2-40B4-BE49-F238E27FC236}">
                <a16:creationId xmlns:a16="http://schemas.microsoft.com/office/drawing/2014/main" id="{FDD79C33-E45B-B04D-8DF2-4219347B3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607" y="3154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593" y="468450"/>
            <a:ext cx="8158341" cy="5147144"/>
            <a:chOff x="491593" y="468450"/>
            <a:chExt cx="8158341" cy="5147144"/>
          </a:xfrm>
        </p:grpSpPr>
        <p:sp>
          <p:nvSpPr>
            <p:cNvPr id="7" name="Oval Callout 6"/>
            <p:cNvSpPr/>
            <p:nvPr/>
          </p:nvSpPr>
          <p:spPr>
            <a:xfrm>
              <a:off x="491593" y="468450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1501714" y="1886880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60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Jé</a:t>
              </a:r>
              <a:r>
                <a:rPr lang="en-GB" sz="60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60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travâle</a:t>
              </a:r>
              <a:r>
                <a:rPr lang="en-GB" sz="60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60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à</a:t>
              </a:r>
              <a:r>
                <a:rPr lang="en-GB" sz="6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/au/</a:t>
              </a:r>
              <a:r>
                <a:rPr lang="en-GB" sz="60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ès</a:t>
              </a:r>
              <a:r>
                <a:rPr lang="en-GB" sz="6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…</a:t>
              </a:r>
              <a:endParaRPr lang="en-GB" sz="6000" dirty="0">
                <a:solidFill>
                  <a:srgbClr val="000000"/>
                </a:solidFill>
                <a:effectLst/>
                <a:latin typeface="Museo 300 Regular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5200" i="1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I work at…</a:t>
              </a:r>
              <a:endParaRPr lang="en-GB" sz="52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3" name="Jé travâle à.m4a">
            <a:hlinkClick r:id="" action="ppaction://media"/>
            <a:extLst>
              <a:ext uri="{FF2B5EF4-FFF2-40B4-BE49-F238E27FC236}">
                <a16:creationId xmlns:a16="http://schemas.microsoft.com/office/drawing/2014/main" id="{694B6CC1-934E-D141-9B71-C4A04E57D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7317" y="3472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7158B8-73D6-A547-98E2-4E391FD6D1A4}"/>
              </a:ext>
            </a:extLst>
          </p:cNvPr>
          <p:cNvSpPr txBox="1"/>
          <p:nvPr/>
        </p:nvSpPr>
        <p:spPr>
          <a:xfrm>
            <a:off x="1501510" y="-165425"/>
            <a:ext cx="639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Museo 300 Regular"/>
              </a:rPr>
              <a:t>Lé</a:t>
            </a:r>
            <a:r>
              <a:rPr lang="en-US" sz="9600" dirty="0">
                <a:latin typeface="Museo 300 Regular"/>
              </a:rPr>
              <a:t> </a:t>
            </a:r>
            <a:r>
              <a:rPr lang="en-US" sz="9600" dirty="0" err="1">
                <a:latin typeface="Museo 300 Regular"/>
              </a:rPr>
              <a:t>Jèrriais</a:t>
            </a:r>
            <a:r>
              <a:rPr lang="en-US" sz="9600" dirty="0">
                <a:latin typeface="Museo 300 Regular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926AF7-C389-164F-B8B0-B942F46287C0}"/>
              </a:ext>
            </a:extLst>
          </p:cNvPr>
          <p:cNvSpPr txBox="1">
            <a:spLocks/>
          </p:cNvSpPr>
          <p:nvPr/>
        </p:nvSpPr>
        <p:spPr>
          <a:xfrm>
            <a:off x="1807203" y="1138407"/>
            <a:ext cx="632354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The chances are, you already know some!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Brancage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Côti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Hougue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Mielles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Grève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Crapaud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Connêtabl’ye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faîs’sie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d’cidre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nièr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beurre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5D11FD-E8C4-CB40-A152-71A10BE4AF39}"/>
              </a:ext>
            </a:extLst>
          </p:cNvPr>
          <p:cNvSpPr txBox="1">
            <a:spLocks/>
          </p:cNvSpPr>
          <p:nvPr/>
        </p:nvSpPr>
        <p:spPr>
          <a:xfrm>
            <a:off x="2056215" y="1606718"/>
            <a:ext cx="584841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Au </a:t>
            </a:r>
            <a:r>
              <a:rPr lang="en-US" sz="3600" dirty="0" err="1">
                <a:solidFill>
                  <a:schemeClr val="tx1"/>
                </a:solidFill>
              </a:rPr>
              <a:t>Moulîn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d’Tchétivé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Au </a:t>
            </a:r>
            <a:r>
              <a:rPr lang="en-US" sz="3600" dirty="0" err="1">
                <a:solidFill>
                  <a:schemeClr val="tx1"/>
                </a:solidFill>
              </a:rPr>
              <a:t>Moulîn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d’Tésson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À</a:t>
            </a:r>
            <a:r>
              <a:rPr lang="en-US" sz="3600" dirty="0">
                <a:solidFill>
                  <a:schemeClr val="tx1"/>
                </a:solidFill>
              </a:rPr>
              <a:t> Seize, </a:t>
            </a:r>
            <a:r>
              <a:rPr lang="en-US" sz="3600" dirty="0" err="1">
                <a:solidFill>
                  <a:schemeClr val="tx1"/>
                </a:solidFill>
              </a:rPr>
              <a:t>lé</a:t>
            </a:r>
            <a:r>
              <a:rPr lang="en-US" sz="3600" dirty="0">
                <a:solidFill>
                  <a:schemeClr val="tx1"/>
                </a:solidFill>
              </a:rPr>
              <a:t> Neu </a:t>
            </a:r>
            <a:r>
              <a:rPr lang="en-US" sz="3600" dirty="0" err="1">
                <a:solidFill>
                  <a:schemeClr val="tx1"/>
                </a:solidFill>
              </a:rPr>
              <a:t>C’mîn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Au Centre du </a:t>
            </a:r>
            <a:r>
              <a:rPr lang="en-US" sz="3600" dirty="0" err="1">
                <a:solidFill>
                  <a:schemeClr val="tx1"/>
                </a:solidFill>
              </a:rPr>
              <a:t>Mathais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Ès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Bèrrexes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dé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Lé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Ès</a:t>
            </a:r>
            <a:r>
              <a:rPr lang="en-US" sz="3600" dirty="0">
                <a:solidFill>
                  <a:schemeClr val="tx1"/>
                </a:solidFill>
              </a:rPr>
              <a:t> Ormes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Hamptonne</a:t>
            </a:r>
            <a:endParaRPr lang="en-US" sz="36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EE4D6-34E2-3F45-A8C3-C9943CC3F74D}"/>
              </a:ext>
            </a:extLst>
          </p:cNvPr>
          <p:cNvSpPr txBox="1"/>
          <p:nvPr/>
        </p:nvSpPr>
        <p:spPr>
          <a:xfrm>
            <a:off x="368136" y="285007"/>
            <a:ext cx="849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Museo 300 Regular"/>
              </a:rPr>
              <a:t>Séyiz</a:t>
            </a:r>
            <a:r>
              <a:rPr lang="en-US" sz="7200" dirty="0">
                <a:latin typeface="Museo 300 Regular"/>
              </a:rPr>
              <a:t> les </a:t>
            </a:r>
            <a:r>
              <a:rPr lang="en-US" sz="7200" dirty="0" err="1">
                <a:latin typeface="Museo 300 Regular"/>
              </a:rPr>
              <a:t>beinv’nus</a:t>
            </a:r>
            <a:r>
              <a:rPr lang="en-US" sz="7200" dirty="0">
                <a:latin typeface="Museo 300 Regular"/>
              </a:rPr>
              <a:t>…</a:t>
            </a:r>
          </a:p>
        </p:txBody>
      </p:sp>
      <p:pic>
        <p:nvPicPr>
          <p:cNvPr id="2" name="Bèrrexes dé Lé.m4a">
            <a:hlinkClick r:id="" action="ppaction://media"/>
            <a:extLst>
              <a:ext uri="{FF2B5EF4-FFF2-40B4-BE49-F238E27FC236}">
                <a16:creationId xmlns:a16="http://schemas.microsoft.com/office/drawing/2014/main" id="{3C739778-4403-8041-B0DE-8525B3BBD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46414" y="4247148"/>
            <a:ext cx="620984" cy="620984"/>
          </a:xfrm>
          <a:prstGeom prst="rect">
            <a:avLst/>
          </a:prstGeom>
        </p:spPr>
      </p:pic>
      <p:pic>
        <p:nvPicPr>
          <p:cNvPr id="3" name="Centre du Mathais.m4a">
            <a:hlinkClick r:id="" action="ppaction://media"/>
            <a:extLst>
              <a:ext uri="{FF2B5EF4-FFF2-40B4-BE49-F238E27FC236}">
                <a16:creationId xmlns:a16="http://schemas.microsoft.com/office/drawing/2014/main" id="{32AA1B20-37EB-944D-9004-AC85E70BAA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59214" y="3626164"/>
            <a:ext cx="620984" cy="620984"/>
          </a:xfrm>
          <a:prstGeom prst="rect">
            <a:avLst/>
          </a:prstGeom>
        </p:spPr>
      </p:pic>
      <p:pic>
        <p:nvPicPr>
          <p:cNvPr id="8" name="Hamptonne.m4a">
            <a:hlinkClick r:id="" action="ppaction://media"/>
            <a:extLst>
              <a:ext uri="{FF2B5EF4-FFF2-40B4-BE49-F238E27FC236}">
                <a16:creationId xmlns:a16="http://schemas.microsoft.com/office/drawing/2014/main" id="{FCDAFCDF-EFDE-6B4B-8B61-CBEFF7DE35B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25430" y="5615594"/>
            <a:ext cx="620984" cy="620984"/>
          </a:xfrm>
          <a:prstGeom prst="rect">
            <a:avLst/>
          </a:prstGeom>
        </p:spPr>
      </p:pic>
      <p:pic>
        <p:nvPicPr>
          <p:cNvPr id="9" name="Ormes.m4a">
            <a:hlinkClick r:id="" action="ppaction://media"/>
            <a:extLst>
              <a:ext uri="{FF2B5EF4-FFF2-40B4-BE49-F238E27FC236}">
                <a16:creationId xmlns:a16="http://schemas.microsoft.com/office/drawing/2014/main" id="{471DD4EF-7C82-EA40-8030-F85CA3D81E1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65209" y="4915757"/>
            <a:ext cx="643090" cy="643090"/>
          </a:xfrm>
          <a:prstGeom prst="rect">
            <a:avLst/>
          </a:prstGeom>
        </p:spPr>
      </p:pic>
      <p:pic>
        <p:nvPicPr>
          <p:cNvPr id="10" name="Lé Neu C'mîn.m4a">
            <a:hlinkClick r:id="" action="ppaction://media"/>
            <a:extLst>
              <a:ext uri="{FF2B5EF4-FFF2-40B4-BE49-F238E27FC236}">
                <a16:creationId xmlns:a16="http://schemas.microsoft.com/office/drawing/2014/main" id="{7F4A1F36-6668-8949-9FFB-D9E0118363A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44739" y="2930013"/>
            <a:ext cx="635460" cy="635460"/>
          </a:xfrm>
          <a:prstGeom prst="rect">
            <a:avLst/>
          </a:prstGeom>
        </p:spPr>
      </p:pic>
      <p:pic>
        <p:nvPicPr>
          <p:cNvPr id="11" name="Moulîn d'Tchétivé.m4a">
            <a:hlinkClick r:id="" action="ppaction://media"/>
            <a:extLst>
              <a:ext uri="{FF2B5EF4-FFF2-40B4-BE49-F238E27FC236}">
                <a16:creationId xmlns:a16="http://schemas.microsoft.com/office/drawing/2014/main" id="{14BDBAAF-0201-1440-94C9-B836903EFCA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54377" y="1663665"/>
            <a:ext cx="630655" cy="630655"/>
          </a:xfrm>
          <a:prstGeom prst="rect">
            <a:avLst/>
          </a:prstGeom>
        </p:spPr>
      </p:pic>
      <p:pic>
        <p:nvPicPr>
          <p:cNvPr id="12" name="Moulîn d'Tésson.m4a">
            <a:hlinkClick r:id="" action="ppaction://media"/>
            <a:extLst>
              <a:ext uri="{FF2B5EF4-FFF2-40B4-BE49-F238E27FC236}">
                <a16:creationId xmlns:a16="http://schemas.microsoft.com/office/drawing/2014/main" id="{1720D877-939F-DE4E-8A35-13677112F1E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575425" y="2294320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EDEF4-93F9-0A43-B08A-150B3133502E}"/>
              </a:ext>
            </a:extLst>
          </p:cNvPr>
          <p:cNvSpPr txBox="1"/>
          <p:nvPr/>
        </p:nvSpPr>
        <p:spPr>
          <a:xfrm>
            <a:off x="368136" y="285007"/>
            <a:ext cx="849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Museo 300 Regular"/>
              </a:rPr>
              <a:t>Séyiz</a:t>
            </a:r>
            <a:r>
              <a:rPr lang="en-US" sz="7200" dirty="0">
                <a:latin typeface="Museo 300 Regular"/>
              </a:rPr>
              <a:t> les </a:t>
            </a:r>
            <a:r>
              <a:rPr lang="en-US" sz="7200" dirty="0" err="1">
                <a:latin typeface="Museo 300 Regular"/>
              </a:rPr>
              <a:t>beinv’nus</a:t>
            </a:r>
            <a:r>
              <a:rPr lang="en-US" sz="7200" dirty="0">
                <a:latin typeface="Museo 300 Regular"/>
              </a:rPr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BB109A-23C1-624B-AE78-88DB6BD7E77E}"/>
              </a:ext>
            </a:extLst>
          </p:cNvPr>
          <p:cNvSpPr txBox="1">
            <a:spLocks/>
          </p:cNvSpPr>
          <p:nvPr/>
        </p:nvSpPr>
        <p:spPr>
          <a:xfrm>
            <a:off x="2056215" y="1606718"/>
            <a:ext cx="584841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Au </a:t>
            </a:r>
            <a:r>
              <a:rPr lang="en-US" sz="3600" dirty="0" err="1">
                <a:solidFill>
                  <a:schemeClr val="tx1"/>
                </a:solidFill>
              </a:rPr>
              <a:t>Châté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Lîzabé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Au </a:t>
            </a:r>
            <a:r>
              <a:rPr lang="en-US" sz="3600" dirty="0" err="1">
                <a:solidFill>
                  <a:schemeClr val="tx1"/>
                </a:solidFill>
              </a:rPr>
              <a:t>Vièr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Châté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Au </a:t>
            </a:r>
            <a:r>
              <a:rPr lang="en-US" sz="3600" dirty="0" err="1">
                <a:solidFill>
                  <a:schemeClr val="tx1"/>
                </a:solidFill>
              </a:rPr>
              <a:t>Mûsée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d’Jèrri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À</a:t>
            </a:r>
            <a:r>
              <a:rPr lang="en-US" sz="3600" dirty="0">
                <a:solidFill>
                  <a:schemeClr val="tx1"/>
                </a:solidFill>
              </a:rPr>
              <a:t> La </a:t>
            </a:r>
            <a:r>
              <a:rPr lang="en-US" sz="3600" dirty="0" err="1">
                <a:solidFill>
                  <a:schemeClr val="tx1"/>
                </a:solidFill>
              </a:rPr>
              <a:t>Hougue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Bie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Ès</a:t>
            </a:r>
            <a:r>
              <a:rPr lang="en-US" sz="3600" dirty="0">
                <a:solidFill>
                  <a:schemeClr val="tx1"/>
                </a:solidFill>
              </a:rPr>
              <a:t> Archives </a:t>
            </a:r>
            <a:r>
              <a:rPr lang="en-US" sz="3600" dirty="0" err="1">
                <a:solidFill>
                  <a:schemeClr val="tx1"/>
                </a:solidFill>
              </a:rPr>
              <a:t>d’Jèrri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Au </a:t>
            </a:r>
            <a:r>
              <a:rPr lang="en-US" sz="3600" dirty="0" err="1">
                <a:solidFill>
                  <a:schemeClr val="tx1"/>
                </a:solidFill>
              </a:rPr>
              <a:t>Mûsée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Mathitime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Hamptonne</a:t>
            </a:r>
            <a:endParaRPr lang="en-US" sz="36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Châté Lîzabé.m4a">
            <a:hlinkClick r:id="" action="ppaction://media"/>
            <a:extLst>
              <a:ext uri="{FF2B5EF4-FFF2-40B4-BE49-F238E27FC236}">
                <a16:creationId xmlns:a16="http://schemas.microsoft.com/office/drawing/2014/main" id="{1D832132-C059-D04E-A814-B1534B82D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21063" y="1663545"/>
            <a:ext cx="547546" cy="547546"/>
          </a:xfrm>
          <a:prstGeom prst="rect">
            <a:avLst/>
          </a:prstGeom>
        </p:spPr>
      </p:pic>
      <p:pic>
        <p:nvPicPr>
          <p:cNvPr id="3" name="Vièr Châté.m4a">
            <a:hlinkClick r:id="" action="ppaction://media"/>
            <a:extLst>
              <a:ext uri="{FF2B5EF4-FFF2-40B4-BE49-F238E27FC236}">
                <a16:creationId xmlns:a16="http://schemas.microsoft.com/office/drawing/2014/main" id="{DC6758BB-8850-494E-8EE1-31D442F91E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527206" y="2332473"/>
            <a:ext cx="545915" cy="545915"/>
          </a:xfrm>
          <a:prstGeom prst="rect">
            <a:avLst/>
          </a:prstGeom>
        </p:spPr>
      </p:pic>
      <p:pic>
        <p:nvPicPr>
          <p:cNvPr id="4" name="Mûsée d'Jèrri.m4a">
            <a:hlinkClick r:id="" action="ppaction://media"/>
            <a:extLst>
              <a:ext uri="{FF2B5EF4-FFF2-40B4-BE49-F238E27FC236}">
                <a16:creationId xmlns:a16="http://schemas.microsoft.com/office/drawing/2014/main" id="{9BFA45C3-6C4A-DD4C-88E0-C0CA4DDAB8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73121" y="2999770"/>
            <a:ext cx="532109" cy="532109"/>
          </a:xfrm>
          <a:prstGeom prst="rect">
            <a:avLst/>
          </a:prstGeom>
        </p:spPr>
      </p:pic>
      <p:pic>
        <p:nvPicPr>
          <p:cNvPr id="7" name="La Hougue Bie.m4a">
            <a:hlinkClick r:id="" action="ppaction://media"/>
            <a:extLst>
              <a:ext uri="{FF2B5EF4-FFF2-40B4-BE49-F238E27FC236}">
                <a16:creationId xmlns:a16="http://schemas.microsoft.com/office/drawing/2014/main" id="{E57D1F32-9AE5-FB4F-A8D2-6781DD943A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04733" y="3667067"/>
            <a:ext cx="534705" cy="534705"/>
          </a:xfrm>
          <a:prstGeom prst="rect">
            <a:avLst/>
          </a:prstGeom>
        </p:spPr>
      </p:pic>
      <p:pic>
        <p:nvPicPr>
          <p:cNvPr id="10" name="Archives d'Jèrri.m4a">
            <a:hlinkClick r:id="" action="ppaction://media"/>
            <a:extLst>
              <a:ext uri="{FF2B5EF4-FFF2-40B4-BE49-F238E27FC236}">
                <a16:creationId xmlns:a16="http://schemas.microsoft.com/office/drawing/2014/main" id="{6746D989-EF7B-304A-92E4-27BF49CE90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23681" y="4299742"/>
            <a:ext cx="532537" cy="532537"/>
          </a:xfrm>
          <a:prstGeom prst="rect">
            <a:avLst/>
          </a:prstGeom>
        </p:spPr>
      </p:pic>
      <p:pic>
        <p:nvPicPr>
          <p:cNvPr id="11" name="Mûsée Mathitime.m4a">
            <a:hlinkClick r:id="" action="ppaction://media"/>
            <a:extLst>
              <a:ext uri="{FF2B5EF4-FFF2-40B4-BE49-F238E27FC236}">
                <a16:creationId xmlns:a16="http://schemas.microsoft.com/office/drawing/2014/main" id="{5AA43E23-51B9-F645-AFFD-ABC1A1C48C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67842" y="4962539"/>
            <a:ext cx="552311" cy="552311"/>
          </a:xfrm>
          <a:prstGeom prst="rect">
            <a:avLst/>
          </a:prstGeom>
        </p:spPr>
      </p:pic>
      <p:pic>
        <p:nvPicPr>
          <p:cNvPr id="12" name="Hamptonne.m4a">
            <a:hlinkClick r:id="" action="ppaction://media"/>
            <a:extLst>
              <a:ext uri="{FF2B5EF4-FFF2-40B4-BE49-F238E27FC236}">
                <a16:creationId xmlns:a16="http://schemas.microsoft.com/office/drawing/2014/main" id="{41B93276-4BAC-5E4B-BE2C-BCC08A71273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27787" y="5659486"/>
            <a:ext cx="530022" cy="5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0A2423-C02E-B64E-B492-4505D2AAA6AF}"/>
              </a:ext>
            </a:extLst>
          </p:cNvPr>
          <p:cNvSpPr/>
          <p:nvPr/>
        </p:nvSpPr>
        <p:spPr>
          <a:xfrm>
            <a:off x="5410371" y="4525377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24C293-BC32-794B-9771-3683C90B16EF}"/>
              </a:ext>
            </a:extLst>
          </p:cNvPr>
          <p:cNvSpPr/>
          <p:nvPr/>
        </p:nvSpPr>
        <p:spPr>
          <a:xfrm>
            <a:off x="3491398" y="4174338"/>
            <a:ext cx="22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Lé</a:t>
            </a:r>
            <a:r>
              <a:rPr lang="en-US" sz="2400" b="1" dirty="0"/>
              <a:t> </a:t>
            </a:r>
            <a:r>
              <a:rPr lang="en-US" sz="2400" b="1" dirty="0" err="1"/>
              <a:t>Mûsée</a:t>
            </a:r>
            <a:r>
              <a:rPr lang="en-US" sz="2400" b="1" dirty="0"/>
              <a:t> </a:t>
            </a:r>
            <a:r>
              <a:rPr lang="en-US" sz="2400" b="1" dirty="0" err="1"/>
              <a:t>d’Jèrri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8877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337834-DD51-0F44-BABF-92700871CDA1}"/>
              </a:ext>
            </a:extLst>
          </p:cNvPr>
          <p:cNvSpPr/>
          <p:nvPr/>
        </p:nvSpPr>
        <p:spPr>
          <a:xfrm>
            <a:off x="5327244" y="4636003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C4CCA-8DC9-D84F-A7F9-B1EF2624CED3}"/>
              </a:ext>
            </a:extLst>
          </p:cNvPr>
          <p:cNvSpPr/>
          <p:nvPr/>
        </p:nvSpPr>
        <p:spPr>
          <a:xfrm>
            <a:off x="3491398" y="4174338"/>
            <a:ext cx="3221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Lé</a:t>
            </a:r>
            <a:r>
              <a:rPr lang="en-US" sz="2400" b="1" dirty="0"/>
              <a:t> </a:t>
            </a:r>
            <a:r>
              <a:rPr lang="en-US" sz="2400" b="1" dirty="0" err="1"/>
              <a:t>Mûsée</a:t>
            </a:r>
            <a:r>
              <a:rPr lang="en-US" sz="2400" b="1" dirty="0"/>
              <a:t> </a:t>
            </a:r>
            <a:r>
              <a:rPr lang="en-US" sz="2400" b="1" dirty="0" err="1"/>
              <a:t>dé</a:t>
            </a:r>
            <a:r>
              <a:rPr lang="en-US" sz="2400" b="1" dirty="0"/>
              <a:t> </a:t>
            </a:r>
            <a:r>
              <a:rPr lang="en-US" sz="2400" b="1" dirty="0" err="1"/>
              <a:t>Mathitime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473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5BACF30-6680-7544-9F13-07705BDEBB0C}"/>
              </a:ext>
            </a:extLst>
          </p:cNvPr>
          <p:cNvSpPr/>
          <p:nvPr/>
        </p:nvSpPr>
        <p:spPr>
          <a:xfrm>
            <a:off x="8381618" y="3557414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BEF47-11BA-E24B-9A15-65623E6ECE2B}"/>
              </a:ext>
            </a:extLst>
          </p:cNvPr>
          <p:cNvSpPr/>
          <p:nvPr/>
        </p:nvSpPr>
        <p:spPr>
          <a:xfrm>
            <a:off x="6967679" y="3778667"/>
            <a:ext cx="1867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Lé</a:t>
            </a:r>
            <a:r>
              <a:rPr lang="en-US" sz="2400" b="1" dirty="0"/>
              <a:t> </a:t>
            </a:r>
            <a:r>
              <a:rPr lang="en-US" sz="2400" b="1" dirty="0" err="1"/>
              <a:t>Vièr</a:t>
            </a:r>
            <a:r>
              <a:rPr lang="en-US" sz="2400" b="1" dirty="0"/>
              <a:t> </a:t>
            </a:r>
            <a:r>
              <a:rPr lang="en-US" sz="2400" b="1" dirty="0" err="1"/>
              <a:t>Châté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4135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6B9B04-8E9A-2747-89EA-E3FE09362574}"/>
              </a:ext>
            </a:extLst>
          </p:cNvPr>
          <p:cNvSpPr/>
          <p:nvPr/>
        </p:nvSpPr>
        <p:spPr>
          <a:xfrm>
            <a:off x="4699518" y="5031266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CD6D8-73DA-144F-B6D0-55095E621780}"/>
              </a:ext>
            </a:extLst>
          </p:cNvPr>
          <p:cNvSpPr/>
          <p:nvPr/>
        </p:nvSpPr>
        <p:spPr>
          <a:xfrm>
            <a:off x="3428695" y="5252519"/>
            <a:ext cx="2140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Lé</a:t>
            </a:r>
            <a:r>
              <a:rPr lang="en-US" sz="2400" b="1" dirty="0"/>
              <a:t> </a:t>
            </a:r>
            <a:r>
              <a:rPr lang="en-US" sz="2400" b="1" dirty="0" err="1"/>
              <a:t>Châté</a:t>
            </a:r>
            <a:r>
              <a:rPr lang="en-US" sz="2400" b="1" dirty="0"/>
              <a:t> </a:t>
            </a:r>
            <a:r>
              <a:rPr lang="en-US" sz="2400" b="1" dirty="0" err="1"/>
              <a:t>Lîzabé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6480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558EAE6-2E03-4248-88F1-DCDC468A9709}"/>
              </a:ext>
            </a:extLst>
          </p:cNvPr>
          <p:cNvSpPr/>
          <p:nvPr/>
        </p:nvSpPr>
        <p:spPr>
          <a:xfrm>
            <a:off x="7384090" y="3524097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7EEAC-EB0B-9D44-B0CA-4AA7F9B272BF}"/>
              </a:ext>
            </a:extLst>
          </p:cNvPr>
          <p:cNvSpPr/>
          <p:nvPr/>
        </p:nvSpPr>
        <p:spPr>
          <a:xfrm>
            <a:off x="5509129" y="3569718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 </a:t>
            </a:r>
            <a:r>
              <a:rPr lang="en-US" sz="2400" b="1" dirty="0" err="1"/>
              <a:t>Hougue</a:t>
            </a:r>
            <a:r>
              <a:rPr lang="en-US" sz="2400" b="1" dirty="0"/>
              <a:t> </a:t>
            </a:r>
            <a:r>
              <a:rPr lang="en-US" sz="2400" b="1" dirty="0" err="1"/>
              <a:t>Bie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267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1B191E-8F95-5C44-96C3-E6E5986E0064}"/>
              </a:ext>
            </a:extLst>
          </p:cNvPr>
          <p:cNvSpPr/>
          <p:nvPr/>
        </p:nvSpPr>
        <p:spPr>
          <a:xfrm>
            <a:off x="4569639" y="2500510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F9ABC-7A3F-A84A-B56B-A01FD73E5A14}"/>
              </a:ext>
            </a:extLst>
          </p:cNvPr>
          <p:cNvSpPr/>
          <p:nvPr/>
        </p:nvSpPr>
        <p:spPr>
          <a:xfrm>
            <a:off x="2883282" y="2380303"/>
            <a:ext cx="1700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Hamptonne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9832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7ECCEB-60D9-3A4A-A45E-987048387882}"/>
              </a:ext>
            </a:extLst>
          </p:cNvPr>
          <p:cNvSpPr/>
          <p:nvPr/>
        </p:nvSpPr>
        <p:spPr>
          <a:xfrm>
            <a:off x="1300789" y="2687587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1E703-80A9-1242-B269-8E1173FF65AB}"/>
              </a:ext>
            </a:extLst>
          </p:cNvPr>
          <p:cNvSpPr/>
          <p:nvPr/>
        </p:nvSpPr>
        <p:spPr>
          <a:xfrm>
            <a:off x="1309475" y="2336549"/>
            <a:ext cx="2898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Lé</a:t>
            </a:r>
            <a:r>
              <a:rPr lang="en-US" sz="2400" b="1" dirty="0"/>
              <a:t> Centre du </a:t>
            </a:r>
            <a:r>
              <a:rPr lang="en-US" sz="2400" b="1" dirty="0" err="1"/>
              <a:t>Mathais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9354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020F64-B760-8A40-BC80-55D75B309F60}"/>
              </a:ext>
            </a:extLst>
          </p:cNvPr>
          <p:cNvSpPr/>
          <p:nvPr/>
        </p:nvSpPr>
        <p:spPr>
          <a:xfrm>
            <a:off x="3545998" y="1635925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FCF37-5883-E14E-AC46-54F9767C048F}"/>
              </a:ext>
            </a:extLst>
          </p:cNvPr>
          <p:cNvSpPr/>
          <p:nvPr/>
        </p:nvSpPr>
        <p:spPr>
          <a:xfrm>
            <a:off x="2306422" y="1223196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Les Ormes</a:t>
            </a:r>
          </a:p>
        </p:txBody>
      </p:sp>
    </p:spTree>
    <p:extLst>
      <p:ext uri="{BB962C8B-B14F-4D97-AF65-F5344CB8AC3E}">
        <p14:creationId xmlns:p14="http://schemas.microsoft.com/office/powerpoint/2010/main" val="2118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Museo 300 Regular"/>
              </a:rPr>
              <a:t>Bouônjour</a:t>
            </a:r>
            <a:r>
              <a:rPr lang="en-US" sz="9600" dirty="0">
                <a:latin typeface="Museo 300 Regular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0" y="1972743"/>
            <a:ext cx="92508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err="1">
                <a:latin typeface="Museo 300 Regular"/>
              </a:rPr>
              <a:t>ou</a:t>
            </a:r>
            <a:r>
              <a:rPr lang="en-US" sz="5400" dirty="0">
                <a:latin typeface="Museo 300 Regular"/>
              </a:rPr>
              <a:t> before vowel = ‘w’ sound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>
                <a:latin typeface="Museo 300 Regular"/>
              </a:rPr>
              <a:t>^ above vowel = long vowel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>
                <a:latin typeface="Museo 300 Regular"/>
              </a:rPr>
              <a:t>So </a:t>
            </a:r>
            <a:r>
              <a:rPr lang="en-US" sz="5400" dirty="0" err="1">
                <a:latin typeface="Museo 300 Regular"/>
              </a:rPr>
              <a:t>bouônjour</a:t>
            </a:r>
            <a:r>
              <a:rPr lang="en-US" sz="5400" dirty="0">
                <a:latin typeface="Museo 300 Regular"/>
              </a:rPr>
              <a:t> = </a:t>
            </a:r>
          </a:p>
          <a:p>
            <a:r>
              <a:rPr lang="en-US" sz="5400" dirty="0">
                <a:latin typeface="Museo 300 Regular"/>
              </a:rPr>
              <a:t>		b - w - </a:t>
            </a:r>
            <a:r>
              <a:rPr lang="en-US" sz="5400" u="sng" dirty="0" err="1">
                <a:latin typeface="Museo 300 Regular"/>
              </a:rPr>
              <a:t>ôn</a:t>
            </a:r>
            <a:r>
              <a:rPr lang="en-US" sz="5400" dirty="0">
                <a:latin typeface="Museo 300 Regular"/>
              </a:rPr>
              <a:t> - jour</a:t>
            </a:r>
          </a:p>
          <a:p>
            <a:endParaRPr lang="en-US" sz="6000" dirty="0">
              <a:latin typeface="Museo 300 Regular"/>
            </a:endParaRPr>
          </a:p>
        </p:txBody>
      </p:sp>
      <p:pic>
        <p:nvPicPr>
          <p:cNvPr id="2" name="Bouônjour.m4a">
            <a:hlinkClick r:id="" action="ppaction://media"/>
            <a:extLst>
              <a:ext uri="{FF2B5EF4-FFF2-40B4-BE49-F238E27FC236}">
                <a16:creationId xmlns:a16="http://schemas.microsoft.com/office/drawing/2014/main" id="{BF638F1B-A1B6-FD41-A34A-A22C2C019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2054" y="45344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A38ED4F-720E-174A-AC4B-30A737F48227}"/>
              </a:ext>
            </a:extLst>
          </p:cNvPr>
          <p:cNvSpPr/>
          <p:nvPr/>
        </p:nvSpPr>
        <p:spPr>
          <a:xfrm>
            <a:off x="2061582" y="1095723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8FEB50-E803-BE4B-88CD-0A575412A75A}"/>
              </a:ext>
            </a:extLst>
          </p:cNvPr>
          <p:cNvSpPr/>
          <p:nvPr/>
        </p:nvSpPr>
        <p:spPr>
          <a:xfrm>
            <a:off x="548873" y="1245168"/>
            <a:ext cx="2512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Les </a:t>
            </a:r>
            <a:r>
              <a:rPr lang="en-US" sz="2400" b="1" dirty="0" err="1"/>
              <a:t>Bèrrexes</a:t>
            </a:r>
            <a:r>
              <a:rPr lang="en-US" sz="2400" b="1" dirty="0"/>
              <a:t> </a:t>
            </a:r>
            <a:r>
              <a:rPr lang="en-US" sz="2400" b="1" dirty="0" err="1"/>
              <a:t>dé</a:t>
            </a:r>
            <a:r>
              <a:rPr lang="en-US" sz="2400" b="1" dirty="0"/>
              <a:t> </a:t>
            </a:r>
            <a:r>
              <a:rPr lang="en-US" sz="2400" b="1" dirty="0" err="1"/>
              <a:t>Lé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2077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0B8C-2DE9-6A44-AA09-897CEECC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330967" y="269203"/>
            <a:ext cx="8577120" cy="56125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140EC9F-4FEF-D548-8B18-C1304941A3D0}"/>
              </a:ext>
            </a:extLst>
          </p:cNvPr>
          <p:cNvSpPr/>
          <p:nvPr/>
        </p:nvSpPr>
        <p:spPr>
          <a:xfrm>
            <a:off x="3355992" y="3185780"/>
            <a:ext cx="248608" cy="221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7022B-7EF5-184F-A6F6-8B218DE385C1}"/>
              </a:ext>
            </a:extLst>
          </p:cNvPr>
          <p:cNvSpPr/>
          <p:nvPr/>
        </p:nvSpPr>
        <p:spPr>
          <a:xfrm>
            <a:off x="1091989" y="3296406"/>
            <a:ext cx="2825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Lé</a:t>
            </a:r>
            <a:r>
              <a:rPr lang="en-US" sz="2400" b="1" dirty="0"/>
              <a:t> </a:t>
            </a:r>
            <a:r>
              <a:rPr lang="en-US" sz="2400" b="1" dirty="0" err="1"/>
              <a:t>Moulîn</a:t>
            </a:r>
            <a:r>
              <a:rPr lang="en-US" sz="2400" b="1" dirty="0"/>
              <a:t> </a:t>
            </a:r>
            <a:r>
              <a:rPr lang="en-US" sz="2400" b="1" dirty="0" err="1"/>
              <a:t>d’Tchétivé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4985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1C9009-7C62-E443-BEBF-BEEC5F75786E}"/>
              </a:ext>
            </a:extLst>
          </p:cNvPr>
          <p:cNvSpPr/>
          <p:nvPr/>
        </p:nvSpPr>
        <p:spPr>
          <a:xfrm>
            <a:off x="386144" y="1749368"/>
            <a:ext cx="4597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Tout </a:t>
            </a: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l’monde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- Everybody</a:t>
            </a: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Siêthiz-mé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- Follow me</a:t>
            </a: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S’i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’ </a:t>
            </a: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vos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pliaît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- Please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Allons-y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- Let’s go</a:t>
            </a: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C’menchons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- Let’s begin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Né </a:t>
            </a: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v’chîn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.. 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- Here is..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2BB5FB-C9FE-6347-818F-CC623CD1B450}"/>
              </a:ext>
            </a:extLst>
          </p:cNvPr>
          <p:cNvSpPr/>
          <p:nvPr/>
        </p:nvSpPr>
        <p:spPr>
          <a:xfrm>
            <a:off x="1329600" y="442833"/>
            <a:ext cx="6961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Helvetica Neue" panose="02000503000000020004" pitchFamily="2" charset="0"/>
              </a:rPr>
              <a:t>Some more key useful phrases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3B6BF6-60B8-9C48-8982-E563B0071AA9}"/>
              </a:ext>
            </a:extLst>
          </p:cNvPr>
          <p:cNvSpPr/>
          <p:nvPr/>
        </p:nvSpPr>
        <p:spPr>
          <a:xfrm>
            <a:off x="4983531" y="2016415"/>
            <a:ext cx="42647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Oui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- Yes</a:t>
            </a: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Nânnîn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- No</a:t>
            </a: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Mangnifique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- Wonderful</a:t>
            </a: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À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bétôt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- Goodbye</a:t>
            </a: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À</a:t>
            </a:r>
            <a:r>
              <a:rPr lang="en-GB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bi </a:t>
            </a:r>
            <a:r>
              <a:rPr lang="en-GB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- ‘Bye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DDECFC-72DF-C741-9FC8-FA09170180F2}"/>
              </a:ext>
            </a:extLst>
          </p:cNvPr>
          <p:cNvSpPr/>
          <p:nvPr/>
        </p:nvSpPr>
        <p:spPr>
          <a:xfrm>
            <a:off x="1105420" y="4907708"/>
            <a:ext cx="7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Mèrcie</a:t>
            </a:r>
            <a:r>
              <a:rPr lang="en-GB" sz="28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bein</a:t>
            </a:r>
            <a:r>
              <a:rPr lang="en-GB" sz="28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des </a:t>
            </a:r>
            <a:r>
              <a:rPr lang="en-GB" sz="2800" b="1" dirty="0" err="1">
                <a:solidFill>
                  <a:srgbClr val="000000"/>
                </a:solidFill>
                <a:latin typeface="Helvetica Neue" panose="02000503000000020004" pitchFamily="2" charset="0"/>
              </a:rPr>
              <a:t>fais</a:t>
            </a:r>
            <a:r>
              <a:rPr lang="en-GB" sz="2800" b="1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Helvetica Neue" panose="02000503000000020004" pitchFamily="2" charset="0"/>
              </a:rPr>
              <a:t>- Thank you very much</a:t>
            </a:r>
          </a:p>
        </p:txBody>
      </p:sp>
      <p:pic>
        <p:nvPicPr>
          <p:cNvPr id="3" name="Tout l'monde.m4a">
            <a:hlinkClick r:id="" action="ppaction://media"/>
            <a:extLst>
              <a:ext uri="{FF2B5EF4-FFF2-40B4-BE49-F238E27FC236}">
                <a16:creationId xmlns:a16="http://schemas.microsoft.com/office/drawing/2014/main" id="{F13F0DDE-5536-0648-A2D8-084C97016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171388" y="1749368"/>
            <a:ext cx="501891" cy="501891"/>
          </a:xfrm>
          <a:prstGeom prst="rect">
            <a:avLst/>
          </a:prstGeom>
        </p:spPr>
      </p:pic>
      <p:pic>
        <p:nvPicPr>
          <p:cNvPr id="9" name="Siêthiz-mé.m4a">
            <a:hlinkClick r:id="" action="ppaction://media"/>
            <a:extLst>
              <a:ext uri="{FF2B5EF4-FFF2-40B4-BE49-F238E27FC236}">
                <a16:creationId xmlns:a16="http://schemas.microsoft.com/office/drawing/2014/main" id="{7C84C827-0268-8C4D-AF19-851CD1E4A1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61136" y="2211329"/>
            <a:ext cx="501891" cy="501891"/>
          </a:xfrm>
          <a:prstGeom prst="rect">
            <a:avLst/>
          </a:prstGeom>
        </p:spPr>
      </p:pic>
      <p:pic>
        <p:nvPicPr>
          <p:cNvPr id="10" name="S'i' vos pliaît.m4a">
            <a:hlinkClick r:id="" action="ppaction://media"/>
            <a:extLst>
              <a:ext uri="{FF2B5EF4-FFF2-40B4-BE49-F238E27FC236}">
                <a16:creationId xmlns:a16="http://schemas.microsoft.com/office/drawing/2014/main" id="{4984624E-035D-5F4B-8EBE-08AE4DD8A3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30478" y="2658196"/>
            <a:ext cx="481603" cy="481603"/>
          </a:xfrm>
          <a:prstGeom prst="rect">
            <a:avLst/>
          </a:prstGeom>
        </p:spPr>
      </p:pic>
      <p:pic>
        <p:nvPicPr>
          <p:cNvPr id="11" name="Allons-y.m4a">
            <a:hlinkClick r:id="" action="ppaction://media"/>
            <a:extLst>
              <a:ext uri="{FF2B5EF4-FFF2-40B4-BE49-F238E27FC236}">
                <a16:creationId xmlns:a16="http://schemas.microsoft.com/office/drawing/2014/main" id="{9E17CB76-CC85-804D-9EEA-2781591CBE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161432" y="3117620"/>
            <a:ext cx="469046" cy="469046"/>
          </a:xfrm>
          <a:prstGeom prst="rect">
            <a:avLst/>
          </a:prstGeom>
        </p:spPr>
      </p:pic>
      <p:pic>
        <p:nvPicPr>
          <p:cNvPr id="12" name="C'menchons.m4a">
            <a:hlinkClick r:id="" action="ppaction://media"/>
            <a:extLst>
              <a:ext uri="{FF2B5EF4-FFF2-40B4-BE49-F238E27FC236}">
                <a16:creationId xmlns:a16="http://schemas.microsoft.com/office/drawing/2014/main" id="{7AE4E786-A222-0341-BD25-54873316F22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195623" y="3533181"/>
            <a:ext cx="477656" cy="477656"/>
          </a:xfrm>
          <a:prstGeom prst="rect">
            <a:avLst/>
          </a:prstGeom>
        </p:spPr>
      </p:pic>
      <p:pic>
        <p:nvPicPr>
          <p:cNvPr id="13" name="Né v'chîn.m4a">
            <a:hlinkClick r:id="" action="ppaction://media"/>
            <a:extLst>
              <a:ext uri="{FF2B5EF4-FFF2-40B4-BE49-F238E27FC236}">
                <a16:creationId xmlns:a16="http://schemas.microsoft.com/office/drawing/2014/main" id="{311E2E19-6C93-8E47-979A-AACC5FD336E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521368" y="4021844"/>
            <a:ext cx="491527" cy="491527"/>
          </a:xfrm>
          <a:prstGeom prst="rect">
            <a:avLst/>
          </a:prstGeom>
        </p:spPr>
      </p:pic>
      <p:pic>
        <p:nvPicPr>
          <p:cNvPr id="14" name="Oui.m4a">
            <a:hlinkClick r:id="" action="ppaction://media"/>
            <a:extLst>
              <a:ext uri="{FF2B5EF4-FFF2-40B4-BE49-F238E27FC236}">
                <a16:creationId xmlns:a16="http://schemas.microsoft.com/office/drawing/2014/main" id="{D0696E9D-A7A9-BD49-8D37-9327928C67C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443466" y="2016415"/>
            <a:ext cx="484362" cy="484362"/>
          </a:xfrm>
          <a:prstGeom prst="rect">
            <a:avLst/>
          </a:prstGeom>
        </p:spPr>
      </p:pic>
      <p:pic>
        <p:nvPicPr>
          <p:cNvPr id="15" name="Nânnîn.m4a">
            <a:hlinkClick r:id="" action="ppaction://media"/>
            <a:extLst>
              <a:ext uri="{FF2B5EF4-FFF2-40B4-BE49-F238E27FC236}">
                <a16:creationId xmlns:a16="http://schemas.microsoft.com/office/drawing/2014/main" id="{B08AF509-42D0-8946-A00D-D0D4260A5B1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855762" y="2462275"/>
            <a:ext cx="500654" cy="500654"/>
          </a:xfrm>
          <a:prstGeom prst="rect">
            <a:avLst/>
          </a:prstGeom>
        </p:spPr>
      </p:pic>
      <p:pic>
        <p:nvPicPr>
          <p:cNvPr id="16" name="Mangnifique.m4a">
            <a:hlinkClick r:id="" action="ppaction://media"/>
            <a:extLst>
              <a:ext uri="{FF2B5EF4-FFF2-40B4-BE49-F238E27FC236}">
                <a16:creationId xmlns:a16="http://schemas.microsoft.com/office/drawing/2014/main" id="{5BB662AC-CCCC-BA4E-BD9F-D34E8E169B8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636321" y="2898997"/>
            <a:ext cx="507679" cy="507679"/>
          </a:xfrm>
          <a:prstGeom prst="rect">
            <a:avLst/>
          </a:prstGeom>
        </p:spPr>
      </p:pic>
      <p:pic>
        <p:nvPicPr>
          <p:cNvPr id="17" name="À bétôt 2.m4a">
            <a:hlinkClick r:id="" action="ppaction://media"/>
            <a:extLst>
              <a:ext uri="{FF2B5EF4-FFF2-40B4-BE49-F238E27FC236}">
                <a16:creationId xmlns:a16="http://schemas.microsoft.com/office/drawing/2014/main" id="{A451519C-DD03-9C4E-9620-9D146692524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758164" y="3371586"/>
            <a:ext cx="486885" cy="486885"/>
          </a:xfrm>
          <a:prstGeom prst="rect">
            <a:avLst/>
          </a:prstGeom>
        </p:spPr>
      </p:pic>
      <p:pic>
        <p:nvPicPr>
          <p:cNvPr id="18" name="À bi.m4a">
            <a:hlinkClick r:id="" action="ppaction://media"/>
            <a:extLst>
              <a:ext uri="{FF2B5EF4-FFF2-40B4-BE49-F238E27FC236}">
                <a16:creationId xmlns:a16="http://schemas.microsoft.com/office/drawing/2014/main" id="{3ACE1FA5-B788-C748-AE64-FEA80BBAB4F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38335" y="3823620"/>
            <a:ext cx="477566" cy="477566"/>
          </a:xfrm>
          <a:prstGeom prst="rect">
            <a:avLst/>
          </a:prstGeom>
        </p:spPr>
      </p:pic>
      <p:pic>
        <p:nvPicPr>
          <p:cNvPr id="19" name="Mèrcie bein des fais.m4a">
            <a:hlinkClick r:id="" action="ppaction://media"/>
            <a:extLst>
              <a:ext uri="{FF2B5EF4-FFF2-40B4-BE49-F238E27FC236}">
                <a16:creationId xmlns:a16="http://schemas.microsoft.com/office/drawing/2014/main" id="{06CD72E2-6227-9D49-8F99-2023552F06E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196899" y="54411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1C9009-7C62-E443-BEBF-BEEC5F75786E}"/>
              </a:ext>
            </a:extLst>
          </p:cNvPr>
          <p:cNvSpPr/>
          <p:nvPr/>
        </p:nvSpPr>
        <p:spPr>
          <a:xfrm>
            <a:off x="1448790" y="454155"/>
            <a:ext cx="6757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Helvetica Neue" panose="02000503000000020004" pitchFamily="2" charset="0"/>
              </a:rPr>
              <a:t>What would you like to know?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0B60E-F9D0-A24B-A048-604A01E048C7}"/>
              </a:ext>
            </a:extLst>
          </p:cNvPr>
          <p:cNvSpPr/>
          <p:nvPr/>
        </p:nvSpPr>
        <p:spPr>
          <a:xfrm>
            <a:off x="320634" y="1273552"/>
            <a:ext cx="85858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Here we can include any other words or phrases you might like to use:</a:t>
            </a: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8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1C9009-7C62-E443-BEBF-BEEC5F75786E}"/>
              </a:ext>
            </a:extLst>
          </p:cNvPr>
          <p:cNvSpPr/>
          <p:nvPr/>
        </p:nvSpPr>
        <p:spPr>
          <a:xfrm>
            <a:off x="1341910" y="2734217"/>
            <a:ext cx="6757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latin typeface="Helvetica Neue" panose="02000503000000020004" pitchFamily="2" charset="0"/>
              </a:rPr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7EF6A-4F8B-904E-89EF-CE9DA0EDDA3C}"/>
              </a:ext>
            </a:extLst>
          </p:cNvPr>
          <p:cNvSpPr/>
          <p:nvPr/>
        </p:nvSpPr>
        <p:spPr>
          <a:xfrm>
            <a:off x="2578572" y="5840293"/>
            <a:ext cx="4283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Museo 300 Regular"/>
                <a:hlinkClick r:id="rId4"/>
              </a:rPr>
              <a:t>www.learnjerriais.org.je</a:t>
            </a:r>
            <a:r>
              <a:rPr lang="en-US" sz="3200" dirty="0">
                <a:latin typeface="Museo 300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573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1C9009-7C62-E443-BEBF-BEEC5F75786E}"/>
              </a:ext>
            </a:extLst>
          </p:cNvPr>
          <p:cNvSpPr/>
          <p:nvPr/>
        </p:nvSpPr>
        <p:spPr>
          <a:xfrm>
            <a:off x="960570" y="663113"/>
            <a:ext cx="7519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0000"/>
                </a:solidFill>
                <a:latin typeface="Helvetica Neue" panose="02000503000000020004" pitchFamily="2" charset="0"/>
              </a:rPr>
              <a:t>Would you like to learn more?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7EF6A-4F8B-904E-89EF-CE9DA0EDDA3C}"/>
              </a:ext>
            </a:extLst>
          </p:cNvPr>
          <p:cNvSpPr/>
          <p:nvPr/>
        </p:nvSpPr>
        <p:spPr>
          <a:xfrm>
            <a:off x="2578572" y="5840293"/>
            <a:ext cx="4283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Museo 300 Regular"/>
                <a:hlinkClick r:id="rId4"/>
              </a:rPr>
              <a:t>www.learnjerriais.org.je</a:t>
            </a:r>
            <a:r>
              <a:rPr lang="en-US" sz="3200" dirty="0">
                <a:latin typeface="Museo 300 Regular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40D417-11E8-3B4E-B4D4-53A8C27B3D8E}"/>
              </a:ext>
            </a:extLst>
          </p:cNvPr>
          <p:cNvSpPr/>
          <p:nvPr/>
        </p:nvSpPr>
        <p:spPr>
          <a:xfrm>
            <a:off x="1341910" y="1804156"/>
            <a:ext cx="67570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Helvetica Neue" panose="02000503000000020004" pitchFamily="2" charset="0"/>
              </a:rPr>
              <a:t>Come along to our new beginners lunch time class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Helvetica Neue" panose="02000503000000020004" pitchFamily="2" charset="0"/>
              </a:rPr>
              <a:t>at</a:t>
            </a:r>
          </a:p>
          <a:p>
            <a:pPr algn="ctr"/>
            <a:r>
              <a:rPr lang="en-GB" sz="3600" b="1" dirty="0">
                <a:solidFill>
                  <a:srgbClr val="000000"/>
                </a:solidFill>
                <a:latin typeface="Helvetica Neue" panose="02000503000000020004" pitchFamily="2" charset="0"/>
              </a:rPr>
              <a:t>Jersey Library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Helvetica Neue" panose="02000503000000020004" pitchFamily="2" charset="0"/>
              </a:rPr>
              <a:t>starting on </a:t>
            </a:r>
          </a:p>
          <a:p>
            <a:pPr algn="ctr"/>
            <a:r>
              <a:rPr lang="en-GB" sz="3600" b="1" dirty="0">
                <a:solidFill>
                  <a:srgbClr val="000000"/>
                </a:solidFill>
                <a:latin typeface="Helvetica Neue" panose="02000503000000020004" pitchFamily="2" charset="0"/>
              </a:rPr>
              <a:t>Tuesday 25th September 2018</a:t>
            </a:r>
          </a:p>
          <a:p>
            <a:pPr algn="ctr"/>
            <a:endParaRPr lang="en-GB" sz="2000" b="1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3600" b="1" dirty="0">
                <a:solidFill>
                  <a:srgbClr val="000000"/>
                </a:solidFill>
                <a:latin typeface="Helvetica Neue" panose="02000503000000020004" pitchFamily="2" charset="0"/>
              </a:rPr>
              <a:t>1.10pm – 1.50pm</a:t>
            </a:r>
          </a:p>
        </p:txBody>
      </p:sp>
    </p:spTree>
    <p:extLst>
      <p:ext uri="{BB962C8B-B14F-4D97-AF65-F5344CB8AC3E}">
        <p14:creationId xmlns:p14="http://schemas.microsoft.com/office/powerpoint/2010/main" val="53476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94903" y="806450"/>
            <a:ext cx="7162800" cy="4040917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883951" y="1409544"/>
              <a:ext cx="5765801" cy="318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Comment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qu’tu’es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r>
                <a:rPr lang="en-GB" sz="4800" i="1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How are you?</a:t>
              </a:r>
              <a:endParaRPr lang="en-GB" sz="4400" i="1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4" name="Comment qu'tu'es?.m4a">
            <a:hlinkClick r:id="" action="ppaction://media"/>
            <a:extLst>
              <a:ext uri="{FF2B5EF4-FFF2-40B4-BE49-F238E27FC236}">
                <a16:creationId xmlns:a16="http://schemas.microsoft.com/office/drawing/2014/main" id="{6CD8C30C-5505-6348-9663-1433396CE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1303" y="4000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409637"/>
            <a:ext cx="8056688" cy="4738130"/>
            <a:chOff x="1094903" y="806450"/>
            <a:chExt cx="7162800" cy="4040917"/>
          </a:xfrm>
        </p:grpSpPr>
        <p:grpSp>
          <p:nvGrpSpPr>
            <p:cNvPr id="2" name="Group 1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37793" y="1692687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d’charme</a:t>
                </a:r>
                <a:endPara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I’m fine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9075" y="3052010"/>
              <a:ext cx="1600200" cy="1460500"/>
            </a:xfrm>
            <a:prstGeom prst="rect">
              <a:avLst/>
            </a:prstGeom>
          </p:spPr>
        </p:pic>
      </p:grpSp>
      <p:pic>
        <p:nvPicPr>
          <p:cNvPr id="3" name="J'sis d'charme.m4a">
            <a:hlinkClick r:id="" action="ppaction://media"/>
            <a:extLst>
              <a:ext uri="{FF2B5EF4-FFF2-40B4-BE49-F238E27FC236}">
                <a16:creationId xmlns:a16="http://schemas.microsoft.com/office/drawing/2014/main" id="{E4058307-9F78-9647-B460-441EB3F3F4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1607" y="2675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297267" y="343456"/>
            <a:ext cx="67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Museo 300 Regular"/>
              </a:rPr>
              <a:t>Charme</a:t>
            </a:r>
            <a:endParaRPr lang="en-US" sz="9600" dirty="0">
              <a:latin typeface="Museo 300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276726" y="2425527"/>
            <a:ext cx="9250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err="1">
                <a:latin typeface="Museo 300 Regular"/>
              </a:rPr>
              <a:t>ch</a:t>
            </a:r>
            <a:r>
              <a:rPr lang="en-US" sz="5400" dirty="0">
                <a:latin typeface="Museo 300 Regular"/>
              </a:rPr>
              <a:t> = ‘</a:t>
            </a:r>
            <a:r>
              <a:rPr lang="en-US" sz="5400" dirty="0" err="1">
                <a:latin typeface="Museo 300 Regular"/>
              </a:rPr>
              <a:t>sh</a:t>
            </a:r>
            <a:r>
              <a:rPr lang="en-US" sz="5400" dirty="0">
                <a:latin typeface="Museo 300 Regular"/>
              </a:rPr>
              <a:t>’ sound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>
                <a:latin typeface="Museo 300 Regular"/>
              </a:rPr>
              <a:t>So </a:t>
            </a:r>
            <a:r>
              <a:rPr lang="en-US" sz="5400" dirty="0" err="1">
                <a:latin typeface="Museo 300 Regular"/>
              </a:rPr>
              <a:t>charme</a:t>
            </a:r>
            <a:r>
              <a:rPr lang="en-US" sz="5400" dirty="0">
                <a:latin typeface="Museo 300 Regular"/>
              </a:rPr>
              <a:t> = </a:t>
            </a:r>
            <a:r>
              <a:rPr lang="en-US" sz="5400" dirty="0" err="1">
                <a:latin typeface="Museo 300 Regular"/>
              </a:rPr>
              <a:t>sh</a:t>
            </a:r>
            <a:r>
              <a:rPr lang="en-US" sz="5400" dirty="0">
                <a:latin typeface="Museo 300 Regular"/>
              </a:rPr>
              <a:t> - arm</a:t>
            </a:r>
          </a:p>
          <a:p>
            <a:endParaRPr lang="en-US" sz="6000" dirty="0">
              <a:latin typeface="Museo 300 Regular"/>
            </a:endParaRPr>
          </a:p>
        </p:txBody>
      </p:sp>
      <p:pic>
        <p:nvPicPr>
          <p:cNvPr id="3" name="Tch' est qu'.m4a">
            <a:hlinkClick r:id="" action="ppaction://media"/>
            <a:extLst>
              <a:ext uri="{FF2B5EF4-FFF2-40B4-BE49-F238E27FC236}">
                <a16:creationId xmlns:a16="http://schemas.microsoft.com/office/drawing/2014/main" id="{7E7B90DB-32FB-164B-B8FA-ADF05AB35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6253" y="4696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189690" y="1620575"/>
                <a:ext cx="6991395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mangnifique</a:t>
                </a:r>
                <a:endPara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I’m great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95498" y="3422650"/>
              <a:ext cx="1634939" cy="1723314"/>
            </a:xfrm>
            <a:prstGeom prst="rect">
              <a:avLst/>
            </a:prstGeom>
          </p:spPr>
        </p:pic>
      </p:grpSp>
      <p:pic>
        <p:nvPicPr>
          <p:cNvPr id="4" name="J'sis mangnifique.m4a">
            <a:hlinkClick r:id="" action="ppaction://media"/>
            <a:extLst>
              <a:ext uri="{FF2B5EF4-FFF2-40B4-BE49-F238E27FC236}">
                <a16:creationId xmlns:a16="http://schemas.microsoft.com/office/drawing/2014/main" id="{DF5A6117-4E35-0E4F-BB36-FAB3E5D83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3" y="3474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070050" y="1632003"/>
                <a:ext cx="7003901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I’m not too bad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37092" y="3386874"/>
              <a:ext cx="1815512" cy="1815512"/>
            </a:xfrm>
            <a:prstGeom prst="rect">
              <a:avLst/>
            </a:prstGeom>
          </p:spPr>
        </p:pic>
      </p:grpSp>
      <p:pic>
        <p:nvPicPr>
          <p:cNvPr id="8" name="J'sis pon trop mal.m4a">
            <a:hlinkClick r:id="" action="ppaction://media"/>
            <a:extLst>
              <a:ext uri="{FF2B5EF4-FFF2-40B4-BE49-F238E27FC236}">
                <a16:creationId xmlns:a16="http://schemas.microsoft.com/office/drawing/2014/main" id="{EC90D2CE-279A-A546-BACF-4B83832DF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3" y="302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013717" y="1624969"/>
                <a:ext cx="7116442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malheutheux</a:t>
                </a:r>
                <a:endPara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5400" i="1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I’m unhappy</a:t>
                </a:r>
                <a:endParaRPr lang="en-GB" sz="5400" i="1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0799" y="3334164"/>
              <a:ext cx="1673203" cy="1718021"/>
            </a:xfrm>
            <a:prstGeom prst="rect">
              <a:avLst/>
            </a:prstGeom>
          </p:spPr>
        </p:pic>
      </p:grpSp>
      <p:pic>
        <p:nvPicPr>
          <p:cNvPr id="4" name="J'sis malheutheux.m4a">
            <a:hlinkClick r:id="" action="ppaction://media"/>
            <a:extLst>
              <a:ext uri="{FF2B5EF4-FFF2-40B4-BE49-F238E27FC236}">
                <a16:creationId xmlns:a16="http://schemas.microsoft.com/office/drawing/2014/main" id="{57157530-6E06-DB41-9EB1-F5831C629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003" y="3877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414</Words>
  <Application>Microsoft Macintosh PowerPoint</Application>
  <PresentationFormat>On-screen Show (4:3)</PresentationFormat>
  <Paragraphs>160</Paragraphs>
  <Slides>35</Slides>
  <Notes>1</Notes>
  <HiddenSlides>0</HiddenSlides>
  <MMClips>56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明朝</vt:lpstr>
      <vt:lpstr>Arial</vt:lpstr>
      <vt:lpstr>Calibri</vt:lpstr>
      <vt:lpstr>Helvetica Neue</vt:lpstr>
      <vt:lpstr>Museo 300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I.T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Microsoft Office User</cp:lastModifiedBy>
  <cp:revision>45</cp:revision>
  <dcterms:created xsi:type="dcterms:W3CDTF">2018-05-24T13:01:08Z</dcterms:created>
  <dcterms:modified xsi:type="dcterms:W3CDTF">2018-07-05T21:48:43Z</dcterms:modified>
</cp:coreProperties>
</file>