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8" r:id="rId2"/>
    <p:sldId id="345" r:id="rId3"/>
    <p:sldId id="346" r:id="rId4"/>
    <p:sldId id="347" r:id="rId5"/>
    <p:sldId id="287" r:id="rId6"/>
    <p:sldId id="304" r:id="rId7"/>
    <p:sldId id="292" r:id="rId8"/>
    <p:sldId id="305" r:id="rId9"/>
    <p:sldId id="307" r:id="rId10"/>
    <p:sldId id="306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44C-A49F-9842-B805-11C313FFD5A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651-34AB-D448-86CC-FD0AD809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0.m4a"/><Relationship Id="rId7" Type="http://schemas.openxmlformats.org/officeDocument/2006/relationships/image" Target="../media/image2.png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microsoft.com/office/2007/relationships/media" Target="../media/media41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13" Type="http://schemas.microsoft.com/office/2007/relationships/hdphoto" Target="../media/hdphoto1.wdp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microsoft.com/office/2007/relationships/media" Target="../media/media3.m4a"/><Relationship Id="rId21" Type="http://schemas.microsoft.com/office/2007/relationships/hdphoto" Target="../media/hdphoto5.wdp"/><Relationship Id="rId7" Type="http://schemas.microsoft.com/office/2007/relationships/media" Target="../media/media7.m4a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.emf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0.png"/><Relationship Id="rId5" Type="http://schemas.microsoft.com/office/2007/relationships/media" Target="../media/media5.m4a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3.png"/><Relationship Id="rId10" Type="http://schemas.microsoft.com/office/2007/relationships/media" Target="../media/media10.m4a"/><Relationship Id="rId19" Type="http://schemas.microsoft.com/office/2007/relationships/hdphoto" Target="../media/hdphoto4.wdp"/><Relationship Id="rId4" Type="http://schemas.microsoft.com/office/2007/relationships/media" Target="../media/media4.m4a"/><Relationship Id="rId9" Type="http://schemas.microsoft.com/office/2007/relationships/media" Target="../media/media9.m4a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microsoft.com/office/2007/relationships/hdphoto" Target="../media/hdphoto8.wdp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9.m4a"/><Relationship Id="rId13" Type="http://schemas.microsoft.com/office/2007/relationships/media" Target="../media/media24.m4a"/><Relationship Id="rId18" Type="http://schemas.microsoft.com/office/2007/relationships/media" Target="../media/media28.m4a"/><Relationship Id="rId3" Type="http://schemas.microsoft.com/office/2007/relationships/media" Target="../media/media14.m4a"/><Relationship Id="rId21" Type="http://schemas.microsoft.com/office/2007/relationships/media" Target="../media/media31.m4a"/><Relationship Id="rId7" Type="http://schemas.microsoft.com/office/2007/relationships/media" Target="../media/media18.m4a"/><Relationship Id="rId12" Type="http://schemas.microsoft.com/office/2007/relationships/media" Target="../media/media23.m4a"/><Relationship Id="rId17" Type="http://schemas.microsoft.com/office/2007/relationships/media" Target="../media/media27.m4a"/><Relationship Id="rId2" Type="http://schemas.microsoft.com/office/2007/relationships/media" Target="../media/media13.m4a"/><Relationship Id="rId16" Type="http://schemas.microsoft.com/office/2007/relationships/media" Target="../media/media26.m4a"/><Relationship Id="rId20" Type="http://schemas.microsoft.com/office/2007/relationships/media" Target="../media/media30.m4a"/><Relationship Id="rId1" Type="http://schemas.openxmlformats.org/officeDocument/2006/relationships/audio" Target="NULL" TargetMode="External"/><Relationship Id="rId6" Type="http://schemas.microsoft.com/office/2007/relationships/media" Target="../media/media17.m4a"/><Relationship Id="rId11" Type="http://schemas.microsoft.com/office/2007/relationships/media" Target="../media/media22.m4a"/><Relationship Id="rId24" Type="http://schemas.openxmlformats.org/officeDocument/2006/relationships/image" Target="../media/image3.png"/><Relationship Id="rId5" Type="http://schemas.microsoft.com/office/2007/relationships/media" Target="../media/media16.m4a"/><Relationship Id="rId15" Type="http://schemas.microsoft.com/office/2007/relationships/media" Target="../media/media25.m4a"/><Relationship Id="rId23" Type="http://schemas.openxmlformats.org/officeDocument/2006/relationships/image" Target="../media/image12.emf"/><Relationship Id="rId10" Type="http://schemas.microsoft.com/office/2007/relationships/media" Target="../media/media21.m4a"/><Relationship Id="rId19" Type="http://schemas.microsoft.com/office/2007/relationships/media" Target="../media/media29.m4a"/><Relationship Id="rId4" Type="http://schemas.microsoft.com/office/2007/relationships/media" Target="../media/media15.m4a"/><Relationship Id="rId9" Type="http://schemas.microsoft.com/office/2007/relationships/media" Target="../media/media20.m4a"/><Relationship Id="rId14" Type="http://schemas.openxmlformats.org/officeDocument/2006/relationships/audio" Target="../media/media24.m4a"/><Relationship Id="rId2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3.png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7" Type="http://schemas.openxmlformats.org/officeDocument/2006/relationships/image" Target="../media/image3.png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openxmlformats.org/officeDocument/2006/relationships/image" Target="../media/image2.png"/><Relationship Id="rId2" Type="http://schemas.microsoft.com/office/2007/relationships/media" Target="../media/media36.m4a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.xml"/><Relationship Id="rId4" Type="http://schemas.microsoft.com/office/2007/relationships/media" Target="../media/media3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1200597"/>
            <a:ext cx="8528368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preunmié nivé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deuxième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026" y="3781736"/>
            <a:ext cx="4180974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cs typeface="Arial" panose="020B0604020202020204" pitchFamily="34" charset="0"/>
              </a:rPr>
              <a:t>La léçon 5</a:t>
            </a:r>
          </a:p>
        </p:txBody>
      </p:sp>
    </p:spTree>
    <p:extLst>
      <p:ext uri="{BB962C8B-B14F-4D97-AF65-F5344CB8AC3E}">
        <p14:creationId xmlns:p14="http://schemas.microsoft.com/office/powerpoint/2010/main" val="314196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716"/>
            <a:ext cx="8963526" cy="150820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/>
                <a:cs typeface="Arial"/>
              </a:rPr>
              <a:t>Tchi neunméthos sont manquent?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184397" y="3295743"/>
            <a:ext cx="6969258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Arial"/>
                <a:cs typeface="Arial"/>
              </a:rPr>
              <a:t>27, __, 29, 30, __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B405C-E18E-4349-A6D9-C92DB88B7213}"/>
              </a:ext>
            </a:extLst>
          </p:cNvPr>
          <p:cNvSpPr txBox="1"/>
          <p:nvPr/>
        </p:nvSpPr>
        <p:spPr>
          <a:xfrm>
            <a:off x="2660073" y="3665179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B23C7-DFEB-1044-AB2F-74F3CD4DF84F}"/>
              </a:ext>
            </a:extLst>
          </p:cNvPr>
          <p:cNvSpPr txBox="1"/>
          <p:nvPr/>
        </p:nvSpPr>
        <p:spPr>
          <a:xfrm>
            <a:off x="6859214" y="3665179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7EB6C1-307E-FE41-89DC-4A56B803C5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.48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79964" y="4699282"/>
            <a:ext cx="812800" cy="8128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E3C008-DE02-5948-8748-7A1A9452B2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5.561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9105" y="4677396"/>
            <a:ext cx="812800" cy="8128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2F125E-A13D-A74F-9D7D-DFF3C0D2A4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66.617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7532" y="18038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1601" y="91710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bétôt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D7A6C-9108-8047-9E58-208C4ACA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73" y="1386691"/>
            <a:ext cx="1311852" cy="1472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2720210" y="2619756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1413C18-8994-1E48-B983-0D8C211CDD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2.05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0473" y="4011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73" y="2158264"/>
            <a:ext cx="63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Bouônjour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8C556A-D835-5A46-925F-EEB998D7E8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2.68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0202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27ED6A-5835-954C-B8AD-DD1F3F607A66}"/>
              </a:ext>
            </a:extLst>
          </p:cNvPr>
          <p:cNvGrpSpPr/>
          <p:nvPr/>
        </p:nvGrpSpPr>
        <p:grpSpPr>
          <a:xfrm>
            <a:off x="3197136" y="445206"/>
            <a:ext cx="2624903" cy="1514110"/>
            <a:chOff x="5338978" y="303105"/>
            <a:chExt cx="2624903" cy="1514110"/>
          </a:xfrm>
        </p:grpSpPr>
        <p:sp>
          <p:nvSpPr>
            <p:cNvPr id="15" name="Oval Callout 14"/>
            <p:cNvSpPr/>
            <p:nvPr/>
          </p:nvSpPr>
          <p:spPr>
            <a:xfrm>
              <a:off x="5338978" y="303105"/>
              <a:ext cx="2624903" cy="151411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6" name="Text Box 4"/>
            <p:cNvSpPr txBox="1"/>
            <p:nvPr/>
          </p:nvSpPr>
          <p:spPr>
            <a:xfrm>
              <a:off x="5667395" y="586604"/>
              <a:ext cx="2077198" cy="92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d’charme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296" y="959560"/>
              <a:ext cx="842220" cy="7859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31703A-39D8-7143-AB38-C32E7E6C9578}"/>
              </a:ext>
            </a:extLst>
          </p:cNvPr>
          <p:cNvGrpSpPr/>
          <p:nvPr/>
        </p:nvGrpSpPr>
        <p:grpSpPr>
          <a:xfrm>
            <a:off x="6163440" y="381119"/>
            <a:ext cx="2793745" cy="1439940"/>
            <a:chOff x="8307602" y="417827"/>
            <a:chExt cx="2793745" cy="1439940"/>
          </a:xfrm>
        </p:grpSpPr>
        <p:sp>
          <p:nvSpPr>
            <p:cNvPr id="25" name="Oval Callout 24"/>
            <p:cNvSpPr/>
            <p:nvPr/>
          </p:nvSpPr>
          <p:spPr>
            <a:xfrm>
              <a:off x="8307602" y="417827"/>
              <a:ext cx="2793745" cy="143994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8565297" y="614170"/>
              <a:ext cx="2210810" cy="87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mangnifique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34439" y="975974"/>
              <a:ext cx="800785" cy="76432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86E88A-0FB5-724F-AFFA-A692C766A9BE}"/>
              </a:ext>
            </a:extLst>
          </p:cNvPr>
          <p:cNvGrpSpPr/>
          <p:nvPr/>
        </p:nvGrpSpPr>
        <p:grpSpPr>
          <a:xfrm>
            <a:off x="6067966" y="2156511"/>
            <a:ext cx="2978508" cy="1481616"/>
            <a:chOff x="7591966" y="2156511"/>
            <a:chExt cx="2978508" cy="1481616"/>
          </a:xfrm>
        </p:grpSpPr>
        <p:sp>
          <p:nvSpPr>
            <p:cNvPr id="35" name="Oval Callout 34"/>
            <p:cNvSpPr/>
            <p:nvPr/>
          </p:nvSpPr>
          <p:spPr>
            <a:xfrm>
              <a:off x="7591966" y="2156511"/>
              <a:ext cx="2978508" cy="1481616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36" name="Text Box 4"/>
            <p:cNvSpPr txBox="1"/>
            <p:nvPr/>
          </p:nvSpPr>
          <p:spPr>
            <a:xfrm>
              <a:off x="7998421" y="2348034"/>
              <a:ext cx="2169240" cy="9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malheutheuse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1302" y="2741371"/>
              <a:ext cx="879253" cy="7715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DB22A-4579-F946-984B-00ADBE397E79}"/>
              </a:ext>
            </a:extLst>
          </p:cNvPr>
          <p:cNvGrpSpPr/>
          <p:nvPr/>
        </p:nvGrpSpPr>
        <p:grpSpPr>
          <a:xfrm>
            <a:off x="3148726" y="2216931"/>
            <a:ext cx="2665721" cy="1514109"/>
            <a:chOff x="4672725" y="2216930"/>
            <a:chExt cx="2665721" cy="1514109"/>
          </a:xfrm>
        </p:grpSpPr>
        <p:sp>
          <p:nvSpPr>
            <p:cNvPr id="40" name="Oval Callout 39"/>
            <p:cNvSpPr/>
            <p:nvPr/>
          </p:nvSpPr>
          <p:spPr>
            <a:xfrm>
              <a:off x="4672725" y="2216930"/>
              <a:ext cx="2665721" cy="1514109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978837" y="2386075"/>
              <a:ext cx="2109500" cy="9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41486" y="2757259"/>
              <a:ext cx="755262" cy="8521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247449" y="430269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278532" y="4176030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3247299" y="4290277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223912" y="2416486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323B97-5D6E-6245-A7A7-66B4BE7E8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.6988" end="333.946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83422" y="1037477"/>
            <a:ext cx="498841" cy="498841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855500-8297-B542-8AFC-617B3A1D7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5.2876" end="395.1257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61363" y="1048619"/>
            <a:ext cx="498841" cy="498841"/>
          </a:xfrm>
          <a:prstGeom prst="rect">
            <a:avLst/>
          </a:prstGeom>
        </p:spPr>
      </p:pic>
      <p:pic>
        <p:nvPicPr>
          <p:cNvPr id="2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282545-DCE1-864C-BD7D-47E72893EF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6.5518" end="397.697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24464" y="3014037"/>
            <a:ext cx="498841" cy="498841"/>
          </a:xfrm>
          <a:prstGeom prst="rect">
            <a:avLst/>
          </a:prstGeom>
        </p:spPr>
      </p:pic>
      <p:pic>
        <p:nvPicPr>
          <p:cNvPr id="2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7902-26C0-CC4C-8D7B-3D88E07796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2.2122" end="421.864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52945" y="2995989"/>
            <a:ext cx="498841" cy="498841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F25BD2-5B64-DC47-8A01-A29D2AC53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09.4157" end="490.763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06638" y="2971388"/>
            <a:ext cx="498841" cy="498841"/>
          </a:xfrm>
          <a:prstGeom prst="rect">
            <a:avLst/>
          </a:prstGeom>
        </p:spPr>
      </p:pic>
      <p:pic>
        <p:nvPicPr>
          <p:cNvPr id="3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DD535C-06FC-A543-8956-CFDD914E5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37.4085" end="209.5646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7006" y="5067470"/>
            <a:ext cx="498841" cy="498841"/>
          </a:xfrm>
          <a:prstGeom prst="rect">
            <a:avLst/>
          </a:prstGeom>
        </p:spPr>
      </p:pic>
      <p:pic>
        <p:nvPicPr>
          <p:cNvPr id="3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72123-183E-6940-8E1A-17299A2B5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95.786" end="404.0674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7163" y="5033469"/>
            <a:ext cx="498841" cy="498841"/>
          </a:xfrm>
          <a:prstGeom prst="rect">
            <a:avLst/>
          </a:prstGeom>
        </p:spPr>
      </p:pic>
      <p:pic>
        <p:nvPicPr>
          <p:cNvPr id="6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A4773-A21C-714D-A7F7-BC39AEC0D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302.6126" end="446.49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076046" y="4873907"/>
            <a:ext cx="498841" cy="498841"/>
          </a:xfrm>
          <a:prstGeom prst="rect">
            <a:avLst/>
          </a:prstGeom>
        </p:spPr>
      </p:pic>
      <p:pic>
        <p:nvPicPr>
          <p:cNvPr id="54" name="Picture 53" descr="JérriaisLogo_COL.ai">
            <a:extLst>
              <a:ext uri="{FF2B5EF4-FFF2-40B4-BE49-F238E27FC236}">
                <a16:creationId xmlns:a16="http://schemas.microsoft.com/office/drawing/2014/main" id="{BFB48E37-F0EB-054E-8A6C-903514DD6D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50" y="5675556"/>
            <a:ext cx="1927050" cy="1444438"/>
          </a:xfrm>
          <a:prstGeom prst="rect">
            <a:avLst/>
          </a:prstGeom>
        </p:spPr>
      </p:pic>
      <p:pic>
        <p:nvPicPr>
          <p:cNvPr id="58" name="Picture 57" descr="JérriaisCow_COL.png">
            <a:extLst>
              <a:ext uri="{FF2B5EF4-FFF2-40B4-BE49-F238E27FC236}">
                <a16:creationId xmlns:a16="http://schemas.microsoft.com/office/drawing/2014/main" id="{FD1EA0BF-3D16-6943-99D1-7AAC96C2376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3" y="5980458"/>
            <a:ext cx="931821" cy="6693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400D1-CB4C-5441-81DD-4436A2C1170F}"/>
              </a:ext>
            </a:extLst>
          </p:cNvPr>
          <p:cNvGrpSpPr>
            <a:grpSpLocks/>
          </p:cNvGrpSpPr>
          <p:nvPr/>
        </p:nvGrpSpPr>
        <p:grpSpPr bwMode="auto">
          <a:xfrm rot="20806504">
            <a:off x="102868" y="203682"/>
            <a:ext cx="2878471" cy="1716463"/>
            <a:chOff x="330200" y="806450"/>
            <a:chExt cx="8483600" cy="5245100"/>
          </a:xfrm>
        </p:grpSpPr>
        <p:sp>
          <p:nvSpPr>
            <p:cNvPr id="61" name="Oval Callout 60">
              <a:extLst>
                <a:ext uri="{FF2B5EF4-FFF2-40B4-BE49-F238E27FC236}">
                  <a16:creationId xmlns:a16="http://schemas.microsoft.com/office/drawing/2014/main" id="{3EB3B366-D578-0B46-A58B-D7A38F8FE73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EC014257-923E-6940-9666-0B3A00C105FB}"/>
                </a:ext>
              </a:extLst>
            </p:cNvPr>
            <p:cNvSpPr txBox="1"/>
            <p:nvPr/>
          </p:nvSpPr>
          <p:spPr>
            <a:xfrm>
              <a:off x="1196245" y="1834432"/>
              <a:ext cx="7094040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3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3200" dirty="0">
                <a:ea typeface="ＭＳ 明朝"/>
                <a:cs typeface="Times New Roman"/>
              </a:endParaRPr>
            </a:p>
            <a:p>
              <a:pPr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414BBC-C5D3-5242-A67D-69443F4479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362.9125" end="267.909"/>
                  <p14:fade out="436.969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20630162">
            <a:off x="2499667" y="625121"/>
            <a:ext cx="460987" cy="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3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15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1058779"/>
            <a:ext cx="7499057" cy="1508209"/>
          </a:xfrm>
        </p:spPr>
        <p:txBody>
          <a:bodyPr>
            <a:normAutofit fontScale="90000"/>
          </a:bodyPr>
          <a:lstStyle/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Tchil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âge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tu’as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2976432" y="3834062"/>
            <a:ext cx="5606716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US" sz="7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 </a:t>
            </a:r>
            <a:r>
              <a:rPr lang="en-US" sz="7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7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38E787-BE35-9141-A67E-CBFD3DFE25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4.398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0971" y="1406483"/>
            <a:ext cx="812800" cy="8128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A16400-508B-3D44-A054-83C6BDB40D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8.233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1600" y="52091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3152"/>
            <a:ext cx="8846444" cy="137335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+mn-lt"/>
                <a:cs typeface="Arial" panose="020B0604020202020204" pitchFamily="34" charset="0"/>
              </a:rPr>
              <a:t>Aniet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j’sommes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à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apprendre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673" y="2423717"/>
            <a:ext cx="8673665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Numbers 13-31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3F5AAA-74C5-0C4F-91D3-CDD9F98D785F}"/>
              </a:ext>
            </a:extLst>
          </p:cNvPr>
          <p:cNvSpPr txBox="1">
            <a:spLocks/>
          </p:cNvSpPr>
          <p:nvPr/>
        </p:nvSpPr>
        <p:spPr>
          <a:xfrm>
            <a:off x="176786" y="243127"/>
            <a:ext cx="4227060" cy="64789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13    </a:t>
            </a:r>
            <a:r>
              <a:rPr lang="en-US" sz="3200" dirty="0" err="1">
                <a:latin typeface="Arial"/>
                <a:ea typeface="Arial" charset="0"/>
                <a:cs typeface="Arial"/>
              </a:rPr>
              <a:t>treize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14	</a:t>
            </a:r>
            <a:r>
              <a:rPr lang="en-US" sz="3200" dirty="0" err="1">
                <a:latin typeface="Arial"/>
                <a:ea typeface="Arial" charset="0"/>
                <a:cs typeface="Arial"/>
              </a:rPr>
              <a:t>quatorze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15	tchînze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16	seize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17	dgiêx-sept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18	dgiêx-huit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dgiêx-neuf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vîngt’tch’ieune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4371D-E2CA-3547-82B0-D89E3F6C6B0C}"/>
              </a:ext>
            </a:extLst>
          </p:cNvPr>
          <p:cNvSpPr txBox="1">
            <a:spLocks/>
          </p:cNvSpPr>
          <p:nvPr/>
        </p:nvSpPr>
        <p:spPr>
          <a:xfrm>
            <a:off x="4839907" y="201826"/>
            <a:ext cx="4020880" cy="6185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vîngt-deux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vîngt-trais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vîngt-quat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’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vîngt-chînq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-six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-sept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vîngt-huit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vîngt-neuf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30	trente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31	trente’tch’ieune</a:t>
            </a:r>
          </a:p>
          <a:p>
            <a:pPr marL="742950" indent="-742950">
              <a:buAutoNum type="arabicPlain" startAt="22"/>
            </a:pPr>
            <a:endParaRPr lang="en-US" sz="3200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4269-FB82-EF4C-9055-CD831984C3B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22426" y="5737226"/>
            <a:ext cx="396231" cy="39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13F62-2D15-B74C-B08C-C840B19C9924}"/>
              </a:ext>
            </a:extLst>
          </p:cNvPr>
          <p:cNvSpPr txBox="1">
            <a:spLocks/>
          </p:cNvSpPr>
          <p:nvPr/>
        </p:nvSpPr>
        <p:spPr>
          <a:xfrm>
            <a:off x="6121196" y="226050"/>
            <a:ext cx="3110345" cy="16243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MontessoriScript" pitchFamily="2" charset="0"/>
              <a:ea typeface="Arial" charset="0"/>
              <a:cs typeface="Arial" charset="0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284ACF-0CB4-E245-AD13-7514E2B9F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9.690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45614" y="320872"/>
            <a:ext cx="396000" cy="39600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11B47-4848-9C4A-89E7-3F8B0B5B75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4.860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93925" y="840217"/>
            <a:ext cx="396000" cy="396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063132-4C6D-9149-8DEC-DD7DDF9334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33.57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56073" y="1454385"/>
            <a:ext cx="396000" cy="3960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7975F1-2922-CF45-B5C0-FBFD1320EB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55.931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51464" y="2015997"/>
            <a:ext cx="396000" cy="3960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CEB0EF-E274-A847-9363-4049116908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408.105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37817" y="2555652"/>
            <a:ext cx="396000" cy="3960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E1CCA2-1040-664C-B1B0-B4E1B97529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24.158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91925" y="3127558"/>
            <a:ext cx="396000" cy="3960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430A4C-9738-414A-8B3E-18F7DF8316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453.3477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83356" y="3671972"/>
            <a:ext cx="396000" cy="396000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30AA05-8B52-FD4E-805C-1EB8333E75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318.1575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128893" y="4270671"/>
            <a:ext cx="396000" cy="396000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217E91-136E-FE42-931E-103E38D6E4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191.788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76148" y="4822939"/>
            <a:ext cx="396000" cy="396000"/>
          </a:xfrm>
          <a:prstGeom prst="rect">
            <a:avLst/>
          </a:prstGeom>
        </p:spPr>
      </p:pic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B12192-9CD9-AD4D-9E21-A54611D54C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268.968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76448" y="262818"/>
            <a:ext cx="396000" cy="396000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C1605A-B362-924F-995E-208879498B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306.6905" end="261.0065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48672" y="882144"/>
            <a:ext cx="396000" cy="396000"/>
          </a:xfrm>
          <a:prstGeom prst="rect">
            <a:avLst/>
          </a:prstGeom>
        </p:spPr>
      </p:pic>
      <p:pic>
        <p:nvPicPr>
          <p:cNvPr id="1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A7EE75-09D2-F74D-A603-CBC0893E64E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8891" y="1438290"/>
            <a:ext cx="396000" cy="396000"/>
          </a:xfrm>
          <a:prstGeom prst="rect">
            <a:avLst/>
          </a:prstGeom>
        </p:spPr>
      </p:pic>
      <p:pic>
        <p:nvPicPr>
          <p:cNvPr id="1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38417C-70F1-A742-9DF6-CA29D8C703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5">
                  <p14:trim st="516.0119999999999" end="479.5539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75390" y="2028608"/>
            <a:ext cx="396000" cy="396000"/>
          </a:xfrm>
          <a:prstGeom prst="rect">
            <a:avLst/>
          </a:prstGeom>
        </p:spPr>
      </p:pic>
      <p:pic>
        <p:nvPicPr>
          <p:cNvPr id="2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6E1DB8-B94F-C64E-A5E0-07A073DD9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6">
                  <p14:trim st="670.6552" end="332.920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08961" y="2560774"/>
            <a:ext cx="396000" cy="396000"/>
          </a:xfrm>
          <a:prstGeom prst="rect">
            <a:avLst/>
          </a:prstGeom>
        </p:spPr>
      </p:pic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6F5DEB-BF3A-1245-A7F1-CC78E1E0EE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7">
                  <p14:trim st="557.0242" end="281.052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48672" y="3127558"/>
            <a:ext cx="396000" cy="396000"/>
          </a:xfrm>
          <a:prstGeom prst="rect">
            <a:avLst/>
          </a:prstGeom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8441C3-9204-A44D-858E-3A88CD29A4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8">
                  <p14:trim st="533.1804" end="346.889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40891" y="3693277"/>
            <a:ext cx="396000" cy="396000"/>
          </a:xfrm>
          <a:prstGeom prst="rect">
            <a:avLst/>
          </a:prstGeom>
        </p:spPr>
      </p:pic>
      <p:pic>
        <p:nvPicPr>
          <p:cNvPr id="2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00C7EB-FA2A-4640-859A-54A05ABC45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9">
                  <p14:trim st="640.3894" end="394.0908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24812" y="4239851"/>
            <a:ext cx="396000" cy="396000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F323CF-F1C7-704C-BE32-C68D4FC174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0">
                  <p14:trim st="507.6624" end="308.866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19969" y="4809616"/>
            <a:ext cx="396000" cy="396000"/>
          </a:xfrm>
          <a:prstGeom prst="rect">
            <a:avLst/>
          </a:prstGeom>
        </p:spPr>
      </p:pic>
      <p:pic>
        <p:nvPicPr>
          <p:cNvPr id="2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38FF53-ADB6-8D42-A33A-75660BA902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1">
                  <p14:trim st="477.7533" end="411.578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650164" y="5341226"/>
            <a:ext cx="396000" cy="396000"/>
          </a:xfrm>
          <a:prstGeom prst="rect">
            <a:avLst/>
          </a:prstGeom>
        </p:spPr>
      </p:pic>
      <p:pic>
        <p:nvPicPr>
          <p:cNvPr id="2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254C46-9085-BD43-A4DD-2B4687FF8C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19.0698" end="405.550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8891" y="144039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7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70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4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716"/>
            <a:ext cx="8963526" cy="150820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/>
                <a:cs typeface="Arial"/>
              </a:rPr>
              <a:t>Tchi neunmétho est manque?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184397" y="3295743"/>
            <a:ext cx="6969258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Arial"/>
                <a:cs typeface="Arial"/>
              </a:rPr>
              <a:t>14, 15, __, 17, 18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4CB63-9B3D-934D-A520-E241ABCC7A47}"/>
              </a:ext>
            </a:extLst>
          </p:cNvPr>
          <p:cNvSpPr txBox="1"/>
          <p:nvPr/>
        </p:nvSpPr>
        <p:spPr>
          <a:xfrm>
            <a:off x="4049486" y="3665179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D096A7-737F-DB44-B177-B605DE6144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4.01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0654" y="1807470"/>
            <a:ext cx="812800" cy="8128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B12D39-2C8D-F242-867F-A919C795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50.47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2869" y="46491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716"/>
            <a:ext cx="8963526" cy="150820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/>
                <a:cs typeface="Arial"/>
              </a:rPr>
              <a:t>Tchi neunmétho est manque?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184397" y="3295743"/>
            <a:ext cx="6969258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Arial"/>
                <a:cs typeface="Arial"/>
              </a:rPr>
              <a:t>22, 23, 24, __, 26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E7DCAB-2747-DB43-A787-76C7D9F494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1.070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8289" y="1810098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B4EB9-B2E1-AF45-B989-41A96CE22E90}"/>
              </a:ext>
            </a:extLst>
          </p:cNvPr>
          <p:cNvSpPr txBox="1"/>
          <p:nvPr/>
        </p:nvSpPr>
        <p:spPr>
          <a:xfrm>
            <a:off x="5514433" y="3665179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93A18F-62A9-284C-AE68-2FF5E0E85E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09.744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4735" y="47159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716"/>
            <a:ext cx="8963526" cy="150820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/>
                <a:cs typeface="Arial"/>
              </a:rPr>
              <a:t>Tchi neunméthos sont manquent?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0" y="3295743"/>
            <a:ext cx="8963526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i="1" dirty="0">
                <a:solidFill>
                  <a:srgbClr val="800000"/>
                </a:solidFill>
                <a:latin typeface="Arial"/>
                <a:cs typeface="Arial"/>
              </a:rPr>
              <a:t>19, 20, __, 22, 23, __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22B818-A35F-9841-947A-E20E7B4DA6DA}"/>
              </a:ext>
            </a:extLst>
          </p:cNvPr>
          <p:cNvSpPr txBox="1"/>
          <p:nvPr/>
        </p:nvSpPr>
        <p:spPr>
          <a:xfrm>
            <a:off x="3132217" y="3665179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07C4B-B597-0A43-B0B9-5B8B916335E8}"/>
              </a:ext>
            </a:extLst>
          </p:cNvPr>
          <p:cNvSpPr txBox="1"/>
          <p:nvPr/>
        </p:nvSpPr>
        <p:spPr>
          <a:xfrm>
            <a:off x="7410203" y="3660883"/>
            <a:ext cx="1439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A5B532-A0E1-924C-8DEF-2A8F493CBC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788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5970" y="4802794"/>
            <a:ext cx="812800" cy="8128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CDF990-6C95-3C40-8343-1F2214C00A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49.100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93956" y="4758396"/>
            <a:ext cx="812800" cy="8128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A73CF2-BF26-4048-B755-D63179EA2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537.09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3158" y="1774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164</Words>
  <Application>Microsoft Macintosh PowerPoint</Application>
  <PresentationFormat>On-screen Show (4:3)</PresentationFormat>
  <Paragraphs>68</Paragraphs>
  <Slides>11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MontessoriScript</vt:lpstr>
      <vt:lpstr>Museo 300 Regular</vt:lpstr>
      <vt:lpstr>Office Theme</vt:lpstr>
      <vt:lpstr>Lé preunmié nivé Lé deuxième tèrme</vt:lpstr>
      <vt:lpstr>PowerPoint Presentation</vt:lpstr>
      <vt:lpstr>PowerPoint Presentation</vt:lpstr>
      <vt:lpstr>Tchil âge qué tu’as?</vt:lpstr>
      <vt:lpstr>Aniet, j’sommes à apprendre…</vt:lpstr>
      <vt:lpstr>PowerPoint Presentation</vt:lpstr>
      <vt:lpstr>Tchi neunmétho est manque?</vt:lpstr>
      <vt:lpstr>Tchi neunmétho est manque?</vt:lpstr>
      <vt:lpstr>Tchi neunméthos sont manquent?</vt:lpstr>
      <vt:lpstr>Tchi neunméthos sont manquent?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44</cp:revision>
  <dcterms:created xsi:type="dcterms:W3CDTF">2018-05-24T13:01:08Z</dcterms:created>
  <dcterms:modified xsi:type="dcterms:W3CDTF">2020-06-26T11:06:02Z</dcterms:modified>
</cp:coreProperties>
</file>