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58" r:id="rId3"/>
    <p:sldId id="259" r:id="rId4"/>
    <p:sldId id="260" r:id="rId5"/>
    <p:sldId id="265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6" r:id="rId18"/>
    <p:sldId id="277" r:id="rId19"/>
    <p:sldId id="278" r:id="rId20"/>
    <p:sldId id="279" r:id="rId21"/>
    <p:sldId id="275" r:id="rId22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FF"/>
    <a:srgbClr val="21FF80"/>
    <a:srgbClr val="FF3399"/>
    <a:srgbClr val="FFFF99"/>
    <a:srgbClr val="008A3E"/>
    <a:srgbClr val="003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91" autoAdjust="0"/>
    <p:restoredTop sz="94660"/>
  </p:normalViewPr>
  <p:slideViewPr>
    <p:cSldViewPr>
      <p:cViewPr>
        <p:scale>
          <a:sx n="60" d="100"/>
          <a:sy n="60" d="100"/>
        </p:scale>
        <p:origin x="-3008" y="-5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B841B-B187-47AE-9DAF-DB5C5093029E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0051FF-8CD7-44E8-8236-E49966C998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8534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0051FF-8CD7-44E8-8236-E49966C99854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55663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287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1833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1552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1523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1606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6691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6925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241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2862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3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30844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5C258-E4B7-4AD6-B361-2472D95525B5}" type="datetimeFigureOut">
              <a:rPr lang="th-TH" smtClean="0"/>
              <a:t>02/07/19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F1F12-38A9-4B8C-837D-595F9C1011D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003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audio" Target="../media/audio1.wav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audio" Target="../media/audio1.wav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audio" Target="../media/audio1.wav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3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283968" y="-171400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4" name="Rectangle 73"/>
          <p:cNvSpPr/>
          <p:nvPr/>
        </p:nvSpPr>
        <p:spPr>
          <a:xfrm>
            <a:off x="1979712" y="1628800"/>
            <a:ext cx="5976663" cy="360098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50800" cmpd="thickThin">
            <a:solidFill>
              <a:schemeClr val="tx1"/>
            </a:solidFill>
          </a:ln>
          <a:effectLst/>
          <a:scene3d>
            <a:camera prst="orthographicFront"/>
            <a:lightRig rig="soft" dir="tl">
              <a:rot lat="0" lon="0" rev="0"/>
            </a:lightRig>
          </a:scene3d>
          <a:sp3d>
            <a:bevelT/>
          </a:sp3d>
        </p:spPr>
        <p:txBody>
          <a:bodyPr wrap="square" lIns="91440" tIns="45720" rIns="91440" bIns="45720"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endParaRPr lang="en-US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gn Painters Gothic 3DSC JL"/>
              <a:cs typeface="Sign Painters Gothic 3DSC JL"/>
            </a:endParaRPr>
          </a:p>
          <a:p>
            <a:pPr algn="ctr"/>
            <a:r>
              <a:rPr lang="en-US" sz="6000" b="1" cap="none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gn Painters Gothic 3DSC JL"/>
                <a:cs typeface="Sign Painters Gothic 3DSC JL"/>
              </a:rPr>
              <a:t>D’vinnez</a:t>
            </a:r>
          </a:p>
          <a:p>
            <a:pPr algn="ctr"/>
            <a:r>
              <a:rPr lang="en-US" sz="60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gn Painters Gothic 3DSC JL"/>
                <a:cs typeface="Sign Painters Gothic 3DSC JL"/>
              </a:rPr>
              <a:t>l</a:t>
            </a:r>
            <a:r>
              <a:rPr lang="en-US" sz="6000" b="1" spc="50" dirty="0" smtClean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Sign Painters Gothic 3DSC JL"/>
                <a:cs typeface="Sign Painters Gothic 3DSC JL"/>
              </a:rPr>
              <a:t>es formes</a:t>
            </a:r>
            <a:endParaRPr lang="en-US" sz="6000" b="1" cap="none" spc="50" dirty="0" smtClean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Sign Painters Gothic 3DSC JL"/>
              <a:cs typeface="Sign Painters Gothic 3DSC JL"/>
            </a:endParaRPr>
          </a:p>
          <a:p>
            <a:pPr algn="ctr"/>
            <a:endParaRPr lang="en-US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Impac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916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50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1" fill="hold">
                      <p:stCondLst>
                        <p:cond delay="0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4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7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6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7" fill="hold">
                      <p:stCondLst>
                        <p:cond delay="0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  <p:bldP spid="7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/>
          <p:nvPr/>
        </p:nvSpPr>
        <p:spPr>
          <a:xfrm rot="5400000">
            <a:off x="2915816" y="1124744"/>
            <a:ext cx="4968552" cy="4968552"/>
          </a:xfrm>
          <a:prstGeom prst="triangle">
            <a:avLst/>
          </a:prstGeom>
          <a:solidFill>
            <a:srgbClr val="FFFF00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4360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Point Star 2"/>
          <p:cNvSpPr/>
          <p:nvPr/>
        </p:nvSpPr>
        <p:spPr>
          <a:xfrm>
            <a:off x="1619672" y="620688"/>
            <a:ext cx="6264696" cy="5256584"/>
          </a:xfrm>
          <a:prstGeom prst="star5">
            <a:avLst>
              <a:gd name="adj" fmla="val 24925"/>
              <a:gd name="hf" fmla="val 105146"/>
              <a:gd name="vf" fmla="val 110557"/>
            </a:avLst>
          </a:prstGeom>
          <a:solidFill>
            <a:schemeClr val="tx2">
              <a:lumMod val="60000"/>
              <a:lumOff val="40000"/>
            </a:schemeClr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4041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2"/>
          <p:cNvSpPr/>
          <p:nvPr/>
        </p:nvSpPr>
        <p:spPr>
          <a:xfrm rot="2964120">
            <a:off x="2127917" y="-171777"/>
            <a:ext cx="4471539" cy="7661758"/>
          </a:xfrm>
          <a:prstGeom prst="diamond">
            <a:avLst/>
          </a:prstGeom>
          <a:solidFill>
            <a:srgbClr val="8000FF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8694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8331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3851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200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1281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90646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7659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723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quare-clipart-4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124744"/>
            <a:ext cx="4113890" cy="4113890"/>
          </a:xfrm>
          <a:prstGeom prst="rect">
            <a:avLst/>
          </a:prstGeom>
        </p:spPr>
      </p:pic>
      <p:sp>
        <p:nvSpPr>
          <p:cNvPr id="2444" name="Action Button: Custom 2443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9660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034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836712"/>
            <a:ext cx="3960440" cy="360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Andy Lee has worked in schools and colleges in the UK and Thailand as a teacher, librarian and IT technician.</a:t>
            </a: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now lives and teaches English in North Eastern Thailand. </a:t>
            </a:r>
          </a:p>
        </p:txBody>
      </p:sp>
      <p:pic>
        <p:nvPicPr>
          <p:cNvPr id="6" name="Pictur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836712"/>
            <a:ext cx="2583510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99592" y="5301208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For more games, lesson plans and teaching ideas contact                        andylee1964@hotmail.com</a:t>
            </a:r>
            <a:endParaRPr lang="th-TH" dirty="0"/>
          </a:p>
        </p:txBody>
      </p:sp>
      <p:sp>
        <p:nvSpPr>
          <p:cNvPr id="8" name="Rectangle 7"/>
          <p:cNvSpPr/>
          <p:nvPr/>
        </p:nvSpPr>
        <p:spPr>
          <a:xfrm>
            <a:off x="7524328" y="4293096"/>
            <a:ext cx="66236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(2013)</a:t>
            </a:r>
            <a:endParaRPr lang="th-TH" sz="1400" dirty="0"/>
          </a:p>
        </p:txBody>
      </p:sp>
    </p:spTree>
    <p:extLst>
      <p:ext uri="{BB962C8B-B14F-4D97-AF65-F5344CB8AC3E}">
        <p14:creationId xmlns:p14="http://schemas.microsoft.com/office/powerpoint/2010/main" val="1456982516"/>
      </p:ext>
    </p:extLst>
  </p:cSld>
  <p:clrMapOvr>
    <a:masterClrMapping/>
  </p:clrMapOvr>
  <p:transition xmlns:p14="http://schemas.microsoft.com/office/powerpoint/2010/main" advClick="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1403648" y="1268760"/>
            <a:ext cx="5976664" cy="4752528"/>
          </a:xfrm>
          <a:prstGeom prst="line">
            <a:avLst/>
          </a:prstGeom>
          <a:ln w="158750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5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shot 2019-07-02 at 11.04.31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543559">
            <a:off x="1780320" y="1306894"/>
            <a:ext cx="6579709" cy="3455382"/>
          </a:xfrm>
          <a:prstGeom prst="rect">
            <a:avLst/>
          </a:prstGeom>
        </p:spPr>
      </p:pic>
      <p:sp>
        <p:nvSpPr>
          <p:cNvPr id="2444" name="Action Button: Custom 2443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4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5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20526970">
            <a:off x="1270249" y="2130437"/>
            <a:ext cx="6624736" cy="3456384"/>
          </a:xfrm>
          <a:prstGeom prst="rect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5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2627784" y="1124744"/>
            <a:ext cx="4680520" cy="4680520"/>
          </a:xfrm>
          <a:prstGeom prst="ellipse">
            <a:avLst/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5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 rot="18033383">
            <a:off x="1619672" y="1844824"/>
            <a:ext cx="6768752" cy="2952328"/>
          </a:xfrm>
          <a:prstGeom prst="ellipse">
            <a:avLst/>
          </a:prstGeom>
          <a:solidFill>
            <a:srgbClr val="21FF80"/>
          </a:solidFill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5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427984" y="2636912"/>
            <a:ext cx="144016" cy="216024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1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1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9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8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5539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ross 2"/>
          <p:cNvSpPr/>
          <p:nvPr/>
        </p:nvSpPr>
        <p:spPr>
          <a:xfrm>
            <a:off x="2195736" y="1124744"/>
            <a:ext cx="4968552" cy="4752528"/>
          </a:xfrm>
          <a:prstGeom prst="plus">
            <a:avLst/>
          </a:prstGeom>
          <a:solidFill>
            <a:schemeClr val="accent2"/>
          </a:solidFill>
          <a:ln w="25400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44" name="Action Button: Custom 244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02747"/>
            <a:ext cx="2339751" cy="1715271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8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6" name="Action Button: Custom 244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390834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9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395" name="Action Button: Custom 239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" name="Action Button: Custom 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2" name="Action Button: Custom 240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3" name="Action Button: Custom 240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4" name="Action Button: Custom 240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14662"/>
            <a:ext cx="2284889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5" name="Action Button: Custom 240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-27384"/>
            <a:ext cx="2284889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06" name="Action Button: Custom 240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14662"/>
            <a:ext cx="2339751" cy="1742854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07" name="Action Button: Custom 240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-27384"/>
            <a:ext cx="2339751" cy="1742854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38" name="Action Button: Custom 243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1353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39" name="Action Button: Custom 243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0" name="Action Button: Custom 243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1353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1" name="Action Button: Custom 244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170080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2" name="Action Button: Custom 244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15470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>
                <a:solidFill>
                  <a:schemeClr val="tx1"/>
                </a:solidFill>
              </a:rPr>
              <a:t>7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8" name="Action Button: Custom 2447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403556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10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0" name="Action Button: Custom 244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18218"/>
            <a:ext cx="2284889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11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2" name="Action Button: Custom 245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418218"/>
            <a:ext cx="2339751" cy="176635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12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47" name="Action Button: Custom 244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3" y="340355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3" name="Action Button: Custom 244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1702748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9" name="Action Button: Custom 2448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6" y="3390834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1" name="Action Button: Custom 245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59" y="3405496"/>
            <a:ext cx="2284889" cy="176635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3" name="Action Button: Custom 2452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7" y="3390834"/>
            <a:ext cx="2339751" cy="178102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45" name="Action Button: Custom 244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1715469"/>
            <a:ext cx="2339751" cy="1715271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54" name="Action Button: Custom 2453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71854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14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5" name="Action Button: Custom 245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71854"/>
            <a:ext cx="2284889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15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6" name="Action Button: Custom 2455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42324"/>
            <a:ext cx="2284889" cy="172839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13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57" name="Action Button: Custom 2456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84576"/>
            <a:ext cx="2339751" cy="1700808"/>
          </a:xfrm>
          <a:prstGeom prst="actionButtonBlank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b="1" dirty="0" smtClean="0">
                <a:solidFill>
                  <a:schemeClr val="tx1"/>
                </a:solidFill>
              </a:rPr>
              <a:t>16</a:t>
            </a:r>
            <a:endParaRPr lang="th-TH" sz="3600" b="1" dirty="0">
              <a:solidFill>
                <a:schemeClr val="tx1"/>
              </a:solidFill>
            </a:endParaRPr>
          </a:p>
        </p:txBody>
      </p:sp>
      <p:sp>
        <p:nvSpPr>
          <p:cNvPr id="2460" name="Action Button: Custom 2459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4519360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1" name="Action Button: Custom 2460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-36512" y="5157192"/>
            <a:ext cx="2284889" cy="171547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2" name="Action Button: Custom 2461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6804248" y="5171854"/>
            <a:ext cx="2339751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465" name="Action Button: Custom 2464">
            <a:hlinkClick r:id="" action="ppaction://noaction" highlightClick="1">
              <a:snd r:embed="rId3" name="click.wav"/>
            </a:hlinkClick>
          </p:cNvPr>
          <p:cNvSpPr/>
          <p:nvPr/>
        </p:nvSpPr>
        <p:spPr>
          <a:xfrm>
            <a:off x="2248377" y="5184576"/>
            <a:ext cx="2284889" cy="1700808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579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4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3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24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5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4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07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24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4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1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4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3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24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5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24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7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24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2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49"/>
                  </p:tgtEl>
                </p:cond>
              </p:nextCondLst>
            </p:seq>
            <p:seq concurrent="1" nextAc="seek">
              <p:cTn id="132" restart="whenNotActive" fill="hold" evtFilter="cancelBubble" nodeType="interactiveSeq">
                <p:stCondLst>
                  <p:cond evt="onClick" delay="0">
                    <p:tgtEl>
                      <p:spTgt spid="24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3" fill="hold">
                      <p:stCondLst>
                        <p:cond delay="0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1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24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53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2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2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1"/>
                  </p:tgtEl>
                </p:cond>
              </p:nextCondLst>
            </p:seq>
            <p:seq concurrent="1" nextAc="seek">
              <p:cTn id="171" restart="whenNotActive" fill="hold" evtFilter="cancelBubble" nodeType="interactiveSeq">
                <p:stCondLst>
                  <p:cond evt="onClick" delay="0">
                    <p:tgtEl>
                      <p:spTgt spid="2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2" fill="hold">
                      <p:stCondLst>
                        <p:cond delay="0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5"/>
                  </p:tgtEl>
                </p:cond>
              </p:nextCondLst>
            </p:seq>
            <p:seq concurrent="1" nextAc="seek">
              <p:cTn id="184" restart="whenNotActive" fill="hold" evtFilter="cancelBubble" nodeType="interactiveSeq">
                <p:stCondLst>
                  <p:cond evt="onClick" delay="0">
                    <p:tgtEl>
                      <p:spTgt spid="24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5" fill="hold">
                      <p:stCondLst>
                        <p:cond delay="0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0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2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62"/>
                  </p:tgtEl>
                </p:cond>
              </p:nextCondLst>
            </p:seq>
          </p:childTnLst>
        </p:cTn>
      </p:par>
    </p:tnLst>
    <p:bldLst>
      <p:bldP spid="2444" grpId="0" animBg="1"/>
      <p:bldP spid="2444" grpId="1" animBg="1"/>
      <p:bldP spid="2446" grpId="0" animBg="1"/>
      <p:bldP spid="2446" grpId="1" animBg="1"/>
      <p:bldP spid="2395" grpId="0" animBg="1"/>
      <p:bldP spid="2395" grpId="1" animBg="1"/>
      <p:bldP spid="2402" grpId="0" animBg="1"/>
      <p:bldP spid="2402" grpId="1" animBg="1"/>
      <p:bldP spid="2404" grpId="0" animBg="1"/>
      <p:bldP spid="2404" grpId="1" animBg="1"/>
      <p:bldP spid="2406" grpId="0" animBg="1"/>
      <p:bldP spid="2406" grpId="1" animBg="1"/>
      <p:bldP spid="2438" grpId="0" animBg="1"/>
      <p:bldP spid="2438" grpId="1" animBg="1"/>
      <p:bldP spid="2440" grpId="0" animBg="1"/>
      <p:bldP spid="2440" grpId="1" animBg="1"/>
      <p:bldP spid="2442" grpId="0" animBg="1"/>
      <p:bldP spid="2442" grpId="1" animBg="1"/>
      <p:bldP spid="2448" grpId="0" animBg="1"/>
      <p:bldP spid="2448" grpId="1" animBg="1"/>
      <p:bldP spid="2450" grpId="0" animBg="1"/>
      <p:bldP spid="2450" grpId="1" animBg="1"/>
      <p:bldP spid="2452" grpId="0" animBg="1"/>
      <p:bldP spid="2452" grpId="1" animBg="1"/>
      <p:bldP spid="2454" grpId="0" animBg="1"/>
      <p:bldP spid="2454" grpId="1" animBg="1"/>
      <p:bldP spid="2455" grpId="0" animBg="1"/>
      <p:bldP spid="2455" grpId="1" animBg="1"/>
      <p:bldP spid="2456" grpId="0" animBg="1"/>
      <p:bldP spid="2456" grpId="1" animBg="1"/>
      <p:bldP spid="2457" grpId="0" animBg="1"/>
      <p:bldP spid="2457" grpId="1" animBg="1"/>
    </p:bldLst>
  </p:timing>
</p:sld>
</file>

<file path=ppt/theme/theme1.xml><?xml version="1.0" encoding="utf-8"?>
<a:theme xmlns:a="http://schemas.openxmlformats.org/drawingml/2006/main" name="Name it and match it -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Name it and match it - template</Template>
  <TotalTime>77</TotalTime>
  <Words>392</Words>
  <Application>Microsoft Macintosh PowerPoint</Application>
  <PresentationFormat>On-screen Show (4:3)</PresentationFormat>
  <Paragraphs>347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Name it and match it -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Lee</dc:creator>
  <cp:lastModifiedBy>Charlie Le Maistre</cp:lastModifiedBy>
  <cp:revision>18</cp:revision>
  <dcterms:created xsi:type="dcterms:W3CDTF">2014-03-13T10:47:33Z</dcterms:created>
  <dcterms:modified xsi:type="dcterms:W3CDTF">2019-07-02T14:07:38Z</dcterms:modified>
</cp:coreProperties>
</file>