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88" r:id="rId2"/>
    <p:sldId id="258" r:id="rId3"/>
    <p:sldId id="501" r:id="rId4"/>
    <p:sldId id="366" r:id="rId5"/>
    <p:sldId id="490" r:id="rId6"/>
    <p:sldId id="514" r:id="rId7"/>
    <p:sldId id="515" r:id="rId8"/>
    <p:sldId id="516" r:id="rId9"/>
    <p:sldId id="517" r:id="rId10"/>
    <p:sldId id="518" r:id="rId11"/>
    <p:sldId id="519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  <a:srgbClr val="21FF06"/>
    <a:srgbClr val="FC02FF"/>
    <a:srgbClr val="FFFF0A"/>
    <a:srgbClr val="800080"/>
    <a:srgbClr val="0000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2"/>
    <p:restoredTop sz="93030"/>
  </p:normalViewPr>
  <p:slideViewPr>
    <p:cSldViewPr snapToGrid="0" snapToObjects="1">
      <p:cViewPr varScale="1">
        <p:scale>
          <a:sx n="106" d="100"/>
          <a:sy n="106" d="100"/>
        </p:scale>
        <p:origin x="195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3A240-AFD7-7844-82FD-06052DDDB868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21320-FB5D-AC46-9A9D-B3AB5643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B916-4C42-4B4A-9995-4AABBC96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30BA3-3155-904C-A86E-1130B1344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D894B-701D-5044-8DE2-E2CEFC79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DE525-B7BE-7447-BEA9-B9AD6EE9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97723-8785-3648-9889-58FDE8E2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8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84E6-E2FC-DE4E-8B08-BD5D3619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9CED7-0726-A94C-BBAF-86B009AB3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F7650-81B4-944A-8DD0-433641F8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3EF84-2243-9B43-BC60-15B161CA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0C9BE-D6B4-C848-BA03-6E220E95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4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14E83-061D-0D4D-86C6-02DBEEC0E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6D2D2-1DBC-5147-959D-3C07A62E2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131B-4829-EF41-80F5-DE94CCA7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EC0EA-C454-9243-9556-9B7D7777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46C4D-967B-064F-9A8A-B002622B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2E50-B57B-2C4B-9B68-E6D7DC5D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05BF6-1700-5B49-A542-C5CE0282B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D631A-B72B-A044-9C7D-C5E16F37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648FC-04A1-D74F-BB17-4CD67593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25788-30C1-FE4F-A41F-557CEC02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1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F57C-F42B-3240-A607-167BDC5D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65D08-A6F2-E844-BC29-BACBCFAF4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C0B82-D897-DD46-A9A1-1FD2459A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3AD34-86B4-8446-93C5-AAAD98F2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5C225-ACDE-E849-94DC-430166A9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8027-54D6-EA4C-9BF9-7FBB4249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C620-8ECF-134A-9966-640106F8D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A60CC-CE6F-C141-994B-B87523CEF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BABB8-7D51-7E4D-894A-6872AA7E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3D5FE-0AC0-A943-A142-FC1C4E33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F6D00-CD24-5A40-863C-96EECAE5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8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F84E-151C-0F45-80DE-A1F534C4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169A6-6735-A84F-9AB2-64AD52C2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94AF1-1857-5B43-88B9-1786670C7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56953-BD34-D343-84F2-B99E31485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42DAB-922B-D944-8C37-702608609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4436E3-130E-1542-A5F2-408355C0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197DE-93D2-7246-B054-FDA76AE5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B981D-89A4-024F-991D-C52E3AA1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311E-6E6A-2445-BBAC-22A20574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949A8-5ACE-B041-87AD-4BB78705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A21B4-FEB5-7340-BB2A-D9B144C6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FAAAF-78E4-B947-A192-F8ABABC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B35A0-5FD4-654A-B812-703B06AA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714B5-6B7A-6D4B-8E1D-BAC83F02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1637B-EC53-314C-A297-A2F82A26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5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84AF-8C7B-BF41-8687-C2550BF6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626B2-AD20-9D48-A550-149815842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24A12-18E3-7A44-A20A-6BEF6D314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83DEA-CF8A-EB48-AD4A-9E181A2B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1C874-DC21-EC46-8790-63F8B6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4D7AF-4C46-2C4C-A9C1-BBF4E9F9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5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A59C-2F5F-4C4A-B8D9-BC81DAC2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3D8065-10F8-054D-8484-09FC641DB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0D1E9-F23D-5A41-9F46-A7ACA29AC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4762C-7526-2B47-AFCC-7B8A7EE6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72BE0-40E7-2946-9DCC-35668714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140DD-271F-8349-A1F2-71DB8C07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6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08669A-0B20-5344-9344-55AD2623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3FA88-96BC-8446-8A64-663C606C4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A437B-0227-8C42-8E45-36DEF8874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36E1-471E-3C41-906E-83AB8C6C17A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6B8D3-BF7C-B244-B005-4BA84EE20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FCBCB-3EEB-F24B-B8A8-F46C7478A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6646-A6F4-B649-87FD-B83E55C1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078" y="1242116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Arial"/>
                <a:cs typeface="Arial"/>
              </a:rPr>
              <a:t>Lé deuxième nivé</a:t>
            </a:r>
            <a:br>
              <a:rPr lang="en-US" sz="6600" dirty="0">
                <a:latin typeface="Arial"/>
                <a:cs typeface="Arial"/>
              </a:rPr>
            </a:br>
            <a:r>
              <a:rPr lang="en-US" sz="6600" dirty="0">
                <a:latin typeface="Arial"/>
                <a:cs typeface="Arial"/>
              </a:rPr>
              <a:t>Lé preunmié tèrme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40560-076E-5743-B12A-1FE9F9177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2147" y="3950122"/>
            <a:ext cx="4180974" cy="1078246"/>
          </a:xfrm>
        </p:spPr>
        <p:txBody>
          <a:bodyPr>
            <a:normAutofit/>
          </a:bodyPr>
          <a:lstStyle/>
          <a:p>
            <a:r>
              <a:rPr lang="en-US" sz="5400" i="1" dirty="0">
                <a:latin typeface="Arial"/>
                <a:cs typeface="Arial"/>
              </a:rPr>
              <a:t>La léçon 3</a:t>
            </a:r>
          </a:p>
        </p:txBody>
      </p:sp>
    </p:spTree>
    <p:extLst>
      <p:ext uri="{BB962C8B-B14F-4D97-AF65-F5344CB8AC3E}">
        <p14:creationId xmlns:p14="http://schemas.microsoft.com/office/powerpoint/2010/main" val="97443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0411" y="1587109"/>
            <a:ext cx="3381472" cy="3367158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791249" y="2416865"/>
            <a:ext cx="1398731" cy="139918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3863916" y="2651404"/>
            <a:ext cx="1372049" cy="752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rial"/>
                <a:cs typeface="Arial"/>
              </a:rPr>
              <a:t>Dans lé </a:t>
            </a:r>
          </a:p>
          <a:p>
            <a:pPr algn="l"/>
            <a:r>
              <a:rPr lang="en-US" sz="2400" dirty="0">
                <a:latin typeface="Arial"/>
                <a:cs typeface="Arial"/>
              </a:rPr>
              <a:t>mitan dé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9761" y="837072"/>
            <a:ext cx="1128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sus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1249" y="4954267"/>
            <a:ext cx="1562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souos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2563" y="2977358"/>
            <a:ext cx="2781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à drouaite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756" y="3080392"/>
            <a:ext cx="2462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à gauche</a:t>
            </a:r>
          </a:p>
        </p:txBody>
      </p:sp>
    </p:spTree>
    <p:extLst>
      <p:ext uri="{BB962C8B-B14F-4D97-AF65-F5344CB8AC3E}">
        <p14:creationId xmlns:p14="http://schemas.microsoft.com/office/powerpoint/2010/main" val="149050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0" y="919647"/>
            <a:ext cx="8309384" cy="465325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82" y="482199"/>
            <a:ext cx="867394" cy="87489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24" y="2704348"/>
            <a:ext cx="867394" cy="87489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82" y="5291531"/>
            <a:ext cx="867394" cy="87489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05" y="3739221"/>
            <a:ext cx="867394" cy="87489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495"/>
            <a:ext cx="867394" cy="87489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09" y="1509495"/>
            <a:ext cx="867394" cy="874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0330" y="172094"/>
            <a:ext cx="812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Où’est qu’est lé cat?</a:t>
            </a:r>
          </a:p>
        </p:txBody>
      </p:sp>
    </p:spTree>
    <p:extLst>
      <p:ext uri="{BB962C8B-B14F-4D97-AF65-F5344CB8AC3E}">
        <p14:creationId xmlns:p14="http://schemas.microsoft.com/office/powerpoint/2010/main" val="12744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64561" y="192890"/>
            <a:ext cx="685800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latin typeface="Arial"/>
                <a:cs typeface="Arial"/>
              </a:rPr>
              <a:t>À</a:t>
            </a:r>
            <a:r>
              <a:rPr lang="en-US" sz="8000" dirty="0">
                <a:latin typeface="Arial"/>
                <a:cs typeface="Arial"/>
              </a:rPr>
              <a:t> </a:t>
            </a:r>
            <a:r>
              <a:rPr lang="en-US" sz="8000" dirty="0" err="1">
                <a:latin typeface="Arial"/>
                <a:cs typeface="Arial"/>
              </a:rPr>
              <a:t>bétôt</a:t>
            </a:r>
            <a:r>
              <a:rPr lang="en-US" sz="800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C0825-2C5D-D84D-AB3B-B579B124E4ED}"/>
              </a:ext>
            </a:extLst>
          </p:cNvPr>
          <p:cNvSpPr txBox="1">
            <a:spLocks/>
          </p:cNvSpPr>
          <p:nvPr/>
        </p:nvSpPr>
        <p:spPr>
          <a:xfrm>
            <a:off x="809712" y="3161868"/>
            <a:ext cx="756951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latin typeface="Arial"/>
                <a:cs typeface="Arial"/>
              </a:rPr>
              <a:t>À</a:t>
            </a:r>
            <a:r>
              <a:rPr lang="en-US" sz="8000" dirty="0">
                <a:latin typeface="Arial"/>
                <a:cs typeface="Arial"/>
              </a:rPr>
              <a:t> la </a:t>
            </a:r>
            <a:r>
              <a:rPr lang="en-US" sz="8000" dirty="0" err="1">
                <a:latin typeface="Arial"/>
                <a:cs typeface="Arial"/>
              </a:rPr>
              <a:t>préchaine</a:t>
            </a:r>
            <a:r>
              <a:rPr lang="en-US" sz="8000" dirty="0">
                <a:latin typeface="Arial"/>
                <a:cs typeface="Arial"/>
              </a:rPr>
              <a:t> </a:t>
            </a:r>
          </a:p>
        </p:txBody>
      </p:sp>
      <p:pic>
        <p:nvPicPr>
          <p:cNvPr id="3" name="Picture 2" descr="giph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29" y="878266"/>
            <a:ext cx="4179347" cy="31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8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431" y="1608138"/>
            <a:ext cx="685800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latin typeface="Arial"/>
                <a:cs typeface="Arial"/>
              </a:rPr>
              <a:t>Bouônjour</a:t>
            </a:r>
            <a:r>
              <a:rPr lang="en-US" sz="8000" dirty="0"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5487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5407025"/>
            <a:ext cx="22844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614988"/>
            <a:ext cx="143986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95375" y="806450"/>
            <a:ext cx="6603457" cy="4040188"/>
            <a:chOff x="330200" y="806450"/>
            <a:chExt cx="8483600" cy="5245100"/>
          </a:xfrm>
        </p:grpSpPr>
        <p:sp>
          <p:nvSpPr>
            <p:cNvPr id="9" name="Oval Callout 8"/>
            <p:cNvSpPr/>
            <p:nvPr/>
          </p:nvSpPr>
          <p:spPr>
            <a:xfrm>
              <a:off x="330200" y="806450"/>
              <a:ext cx="8483600" cy="5245100"/>
            </a:xfrm>
            <a:prstGeom prst="wedgeEllipseCallout">
              <a:avLst>
                <a:gd name="adj1" fmla="val -53019"/>
                <a:gd name="adj2" fmla="val 60629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10" name="Text Box 4"/>
            <p:cNvSpPr txBox="1"/>
            <p:nvPr/>
          </p:nvSpPr>
          <p:spPr>
            <a:xfrm>
              <a:off x="1727212" y="1783337"/>
              <a:ext cx="5766666" cy="3188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GB" sz="6600" dirty="0">
                  <a:solidFill>
                    <a:srgbClr val="000000"/>
                  </a:solidFill>
                  <a:latin typeface="Museo 300 Regular" charset="0"/>
                  <a:ea typeface="MS Mincho" charset="0"/>
                  <a:cs typeface="MS Mincho" charset="0"/>
                </a:rPr>
                <a:t>Comment qu’tu’es?</a:t>
              </a:r>
              <a:endParaRPr lang="en-GB" sz="4400" i="1" dirty="0">
                <a:solidFill>
                  <a:srgbClr val="000000"/>
                </a:solidFill>
                <a:ea typeface="MS Mincho" charset="0"/>
                <a:cs typeface="MS Mincho" charset="0"/>
              </a:endParaRPr>
            </a:p>
            <a:p>
              <a:r>
                <a:rPr lang="en-GB" sz="1200" dirty="0">
                  <a:solidFill>
                    <a:srgbClr val="000000"/>
                  </a:solidFill>
                  <a:ea typeface="MS Mincho" charset="0"/>
                  <a:cs typeface="MS Mincho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1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6552"/>
            <a:ext cx="8846444" cy="1373351"/>
          </a:xfrm>
        </p:spPr>
        <p:txBody>
          <a:bodyPr>
            <a:noAutofit/>
          </a:bodyPr>
          <a:lstStyle/>
          <a:p>
            <a:r>
              <a:rPr lang="en-US" sz="4400" dirty="0" err="1">
                <a:latin typeface="Arial"/>
                <a:cs typeface="Arial"/>
              </a:rPr>
              <a:t>Aniet</a:t>
            </a:r>
            <a:r>
              <a:rPr lang="en-US" sz="4400" dirty="0">
                <a:latin typeface="Arial"/>
                <a:cs typeface="Arial"/>
              </a:rPr>
              <a:t>, </a:t>
            </a:r>
            <a:r>
              <a:rPr lang="en-US" sz="4400" dirty="0" err="1">
                <a:latin typeface="Arial"/>
                <a:cs typeface="Arial"/>
              </a:rPr>
              <a:t>j’sommes</a:t>
            </a:r>
            <a:r>
              <a:rPr lang="en-US" sz="4400" dirty="0">
                <a:latin typeface="Arial"/>
                <a:cs typeface="Arial"/>
              </a:rPr>
              <a:t> </a:t>
            </a:r>
            <a:r>
              <a:rPr lang="en-US" sz="4400" dirty="0" err="1">
                <a:latin typeface="Arial"/>
                <a:cs typeface="Arial"/>
              </a:rPr>
              <a:t>à</a:t>
            </a:r>
            <a:r>
              <a:rPr lang="en-US" sz="4400" dirty="0">
                <a:latin typeface="Arial"/>
                <a:cs typeface="Arial"/>
              </a:rPr>
              <a:t> </a:t>
            </a:r>
            <a:r>
              <a:rPr lang="en-US" sz="4400" dirty="0" err="1">
                <a:latin typeface="Arial"/>
                <a:cs typeface="Arial"/>
              </a:rPr>
              <a:t>apprendre</a:t>
            </a:r>
            <a:r>
              <a:rPr lang="en-US" sz="4400" dirty="0">
                <a:latin typeface="Arial"/>
                <a:cs typeface="Arial"/>
              </a:rPr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917408" y="2438903"/>
            <a:ext cx="7339262" cy="319187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i="1" dirty="0">
                <a:latin typeface="Arial"/>
                <a:cs typeface="Arial"/>
              </a:rPr>
              <a:t>How to use simple prepositions to describe where an object is.</a:t>
            </a:r>
          </a:p>
        </p:txBody>
      </p:sp>
    </p:spTree>
    <p:extLst>
      <p:ext uri="{BB962C8B-B14F-4D97-AF65-F5344CB8AC3E}">
        <p14:creationId xmlns:p14="http://schemas.microsoft.com/office/powerpoint/2010/main" val="207191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5144883" y="1151698"/>
            <a:ext cx="1112002" cy="596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Arial"/>
                <a:cs typeface="Arial"/>
              </a:rPr>
              <a:t>sus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96409" y="2460138"/>
            <a:ext cx="3381472" cy="3367158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697794" y="1016720"/>
            <a:ext cx="1398731" cy="139918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5400000">
            <a:off x="5402715" y="1823040"/>
            <a:ext cx="596339" cy="36479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9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5490207" y="5341241"/>
            <a:ext cx="1709527" cy="596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Arial"/>
                <a:cs typeface="Arial"/>
              </a:rPr>
              <a:t>souos</a:t>
            </a:r>
          </a:p>
        </p:txBody>
      </p:sp>
      <p:sp>
        <p:nvSpPr>
          <p:cNvPr id="2" name="Rectangle 1"/>
          <p:cNvSpPr/>
          <p:nvPr/>
        </p:nvSpPr>
        <p:spPr>
          <a:xfrm>
            <a:off x="2963499" y="1156637"/>
            <a:ext cx="3381472" cy="3367158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47637" y="4538391"/>
            <a:ext cx="1398731" cy="139918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16200000">
            <a:off x="5405916" y="4806070"/>
            <a:ext cx="670630" cy="339783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6080671" y="1479678"/>
            <a:ext cx="2679022" cy="596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Arial"/>
                <a:cs typeface="Arial"/>
              </a:rPr>
              <a:t>à drouaite</a:t>
            </a:r>
          </a:p>
        </p:txBody>
      </p:sp>
      <p:sp>
        <p:nvSpPr>
          <p:cNvPr id="2" name="Rectangle 1"/>
          <p:cNvSpPr/>
          <p:nvPr/>
        </p:nvSpPr>
        <p:spPr>
          <a:xfrm>
            <a:off x="1640483" y="1156637"/>
            <a:ext cx="3381472" cy="3367158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066247" y="2299044"/>
            <a:ext cx="1398731" cy="139918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0800000">
            <a:off x="5306940" y="1607955"/>
            <a:ext cx="670630" cy="339783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1179146" y="1241523"/>
            <a:ext cx="2507755" cy="596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Arial"/>
                <a:cs typeface="Arial"/>
              </a:rPr>
              <a:t>à gauche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1521" y="1156637"/>
            <a:ext cx="3381472" cy="3367158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82790" y="2150307"/>
            <a:ext cx="1398731" cy="139918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791850" y="1369800"/>
            <a:ext cx="670630" cy="339783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3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2222189" y="397189"/>
            <a:ext cx="4699622" cy="596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Arial"/>
                <a:cs typeface="Arial"/>
              </a:rPr>
              <a:t>Dans lé mitan dé</a:t>
            </a:r>
          </a:p>
        </p:txBody>
      </p:sp>
      <p:sp>
        <p:nvSpPr>
          <p:cNvPr id="2" name="Rectangle 1"/>
          <p:cNvSpPr/>
          <p:nvPr/>
        </p:nvSpPr>
        <p:spPr>
          <a:xfrm>
            <a:off x="2809428" y="1544958"/>
            <a:ext cx="3381472" cy="3367158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791249" y="2416865"/>
            <a:ext cx="1398731" cy="139918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6200000">
            <a:off x="3801400" y="1579750"/>
            <a:ext cx="1378429" cy="29579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0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{530BEA5A-345A-8849-8D97-D67E985E332E}tf16401369</Template>
  <TotalTime>11017</TotalTime>
  <Words>65</Words>
  <Application>Microsoft Macintosh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Museo 300 Regular</vt:lpstr>
      <vt:lpstr>Office Theme</vt:lpstr>
      <vt:lpstr>Lé deuxième nivé Lé preunmié tèrme</vt:lpstr>
      <vt:lpstr>Bouônjour!</vt:lpstr>
      <vt:lpstr>PowerPoint Presentation</vt:lpstr>
      <vt:lpstr>Aniet, j’sommes à apprendre…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À bétôt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1 Term 1</dc:title>
  <dc:creator>Microsoft Office User</dc:creator>
  <cp:lastModifiedBy>Charlie Le Maistre</cp:lastModifiedBy>
  <cp:revision>324</cp:revision>
  <dcterms:created xsi:type="dcterms:W3CDTF">2018-05-16T09:05:51Z</dcterms:created>
  <dcterms:modified xsi:type="dcterms:W3CDTF">2019-12-18T15:02:53Z</dcterms:modified>
</cp:coreProperties>
</file>