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61" r:id="rId3"/>
    <p:sldId id="26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 autoAdjust="0"/>
    <p:restoredTop sz="87669" autoAdjust="0"/>
  </p:normalViewPr>
  <p:slideViewPr>
    <p:cSldViewPr snapToGrid="0">
      <p:cViewPr varScale="1">
        <p:scale>
          <a:sx n="112" d="100"/>
          <a:sy n="112" d="100"/>
        </p:scale>
        <p:origin x="11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5EEFA-33E8-4828-9393-CB5B196A0C6B}" type="datetimeFigureOut">
              <a:rPr lang="en-GB" smtClean="0"/>
              <a:t>06/01/2020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2A039-B887-4145-AB4B-7EB9ABBEFE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893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63C6A-086E-4DD6-9EE5-71397DBB7038}" type="datetimeFigureOut">
              <a:rPr lang="en-GB" smtClean="0"/>
              <a:t>06/01/2020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B7A4-3D12-47BE-A945-CC0C911C5B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786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63C6A-086E-4DD6-9EE5-71397DBB7038}" type="datetimeFigureOut">
              <a:rPr lang="en-GB" smtClean="0"/>
              <a:t>06/01/2020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B7A4-3D12-47BE-A945-CC0C911C5B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388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63C6A-086E-4DD6-9EE5-71397DBB7038}" type="datetimeFigureOut">
              <a:rPr lang="en-GB" smtClean="0"/>
              <a:t>06/01/2020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B7A4-3D12-47BE-A945-CC0C911C5B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821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63C6A-086E-4DD6-9EE5-71397DBB7038}" type="datetimeFigureOut">
              <a:rPr lang="en-GB" smtClean="0"/>
              <a:t>06/01/2020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B7A4-3D12-47BE-A945-CC0C911C5B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1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63C6A-086E-4DD6-9EE5-71397DBB7038}" type="datetimeFigureOut">
              <a:rPr lang="en-GB" smtClean="0"/>
              <a:t>06/01/2020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B7A4-3D12-47BE-A945-CC0C911C5B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440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63C6A-086E-4DD6-9EE5-71397DBB7038}" type="datetimeFigureOut">
              <a:rPr lang="en-GB" smtClean="0"/>
              <a:t>06/01/2020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B7A4-3D12-47BE-A945-CC0C911C5B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271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63C6A-086E-4DD6-9EE5-71397DBB7038}" type="datetimeFigureOut">
              <a:rPr lang="en-GB" smtClean="0"/>
              <a:t>06/01/2020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B7A4-3D12-47BE-A945-CC0C911C5B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88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63C6A-086E-4DD6-9EE5-71397DBB7038}" type="datetimeFigureOut">
              <a:rPr lang="en-GB" smtClean="0"/>
              <a:t>06/01/2020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B7A4-3D12-47BE-A945-CC0C911C5B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83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63C6A-086E-4DD6-9EE5-71397DBB7038}" type="datetimeFigureOut">
              <a:rPr lang="en-GB" smtClean="0"/>
              <a:t>06/01/2020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B7A4-3D12-47BE-A945-CC0C911C5B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6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63C6A-086E-4DD6-9EE5-71397DBB7038}" type="datetimeFigureOut">
              <a:rPr lang="en-GB" smtClean="0"/>
              <a:t>06/01/2020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B7A4-3D12-47BE-A945-CC0C911C5B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427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63C6A-086E-4DD6-9EE5-71397DBB7038}" type="datetimeFigureOut">
              <a:rPr lang="en-GB" smtClean="0"/>
              <a:t>06/01/2020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B7A4-3D12-47BE-A945-CC0C911C5B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93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63C6A-086E-4DD6-9EE5-71397DBB7038}" type="datetimeFigureOut">
              <a:rPr lang="en-GB" smtClean="0"/>
              <a:t>06/01/2020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6B7A4-3D12-47BE-A945-CC0C911C5B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48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2084" y="5955453"/>
            <a:ext cx="40011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/>
              <a:t>J’fais</a:t>
            </a:r>
            <a:r>
              <a:rPr lang="it-IT" dirty="0"/>
              <a:t> </a:t>
            </a:r>
            <a:r>
              <a:rPr lang="it-IT" dirty="0" err="1"/>
              <a:t>des</a:t>
            </a:r>
            <a:r>
              <a:rPr lang="it-IT" dirty="0"/>
              <a:t> </a:t>
            </a:r>
            <a:r>
              <a:rPr lang="it-IT" dirty="0" err="1"/>
              <a:t>r’chèrches</a:t>
            </a:r>
            <a:r>
              <a:rPr lang="it-IT" dirty="0"/>
              <a:t> </a:t>
            </a:r>
            <a:r>
              <a:rPr lang="it-IT" dirty="0" err="1"/>
              <a:t>pouor</a:t>
            </a:r>
            <a:r>
              <a:rPr lang="it-IT" dirty="0"/>
              <a:t> man </a:t>
            </a:r>
            <a:r>
              <a:rPr lang="it-IT" dirty="0" err="1"/>
              <a:t>travas</a:t>
            </a:r>
            <a:endParaRPr lang="it-IT" dirty="0"/>
          </a:p>
          <a:p>
            <a:r>
              <a:rPr lang="it-IT" dirty="0" err="1"/>
              <a:t>J’fis</a:t>
            </a:r>
            <a:endParaRPr lang="it-IT" dirty="0"/>
          </a:p>
          <a:p>
            <a:r>
              <a:rPr lang="it-IT" dirty="0" err="1"/>
              <a:t>J’m’en</a:t>
            </a:r>
            <a:r>
              <a:rPr lang="it-IT" dirty="0"/>
              <a:t> </a:t>
            </a:r>
            <a:r>
              <a:rPr lang="it-IT" dirty="0" err="1"/>
              <a:t>vais</a:t>
            </a:r>
            <a:r>
              <a:rPr lang="it-IT" dirty="0"/>
              <a:t> </a:t>
            </a:r>
            <a:r>
              <a:rPr lang="it-IT" dirty="0" err="1"/>
              <a:t>faithe</a:t>
            </a:r>
            <a:r>
              <a:rPr lang="it-IT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892536" y="1251151"/>
            <a:ext cx="35487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/>
              <a:t>J’dêchèrge</a:t>
            </a:r>
            <a:r>
              <a:rPr lang="it-IT" dirty="0"/>
              <a:t> d’la </a:t>
            </a:r>
            <a:r>
              <a:rPr lang="it-IT" dirty="0" err="1"/>
              <a:t>musique</a:t>
            </a:r>
            <a:r>
              <a:rPr lang="it-IT" dirty="0"/>
              <a:t>/ </a:t>
            </a:r>
            <a:r>
              <a:rPr lang="it-IT" dirty="0" err="1"/>
              <a:t>des</a:t>
            </a:r>
            <a:r>
              <a:rPr lang="it-IT" dirty="0"/>
              <a:t> </a:t>
            </a:r>
            <a:r>
              <a:rPr lang="it-IT" dirty="0" err="1"/>
              <a:t>vidgos</a:t>
            </a:r>
            <a:endParaRPr lang="it-IT" dirty="0"/>
          </a:p>
          <a:p>
            <a:r>
              <a:rPr lang="it-IT" dirty="0" err="1"/>
              <a:t>J’dêchèrgis</a:t>
            </a:r>
            <a:endParaRPr lang="it-IT" dirty="0"/>
          </a:p>
          <a:p>
            <a:r>
              <a:rPr lang="it-IT" dirty="0" err="1"/>
              <a:t>J’m’en</a:t>
            </a:r>
            <a:r>
              <a:rPr lang="it-IT" dirty="0"/>
              <a:t> </a:t>
            </a:r>
            <a:r>
              <a:rPr lang="it-IT" dirty="0" err="1"/>
              <a:t>vais</a:t>
            </a:r>
            <a:r>
              <a:rPr lang="it-IT" dirty="0"/>
              <a:t> </a:t>
            </a:r>
            <a:r>
              <a:rPr lang="it-IT" dirty="0" err="1"/>
              <a:t>dêchergi</a:t>
            </a:r>
            <a:endParaRPr lang="it-IT" dirty="0"/>
          </a:p>
        </p:txBody>
      </p:sp>
      <p:sp>
        <p:nvSpPr>
          <p:cNvPr id="6" name="Rectangle 5"/>
          <p:cNvSpPr/>
          <p:nvPr/>
        </p:nvSpPr>
        <p:spPr>
          <a:xfrm>
            <a:off x="5064088" y="1268202"/>
            <a:ext cx="32936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/>
              <a:t>J’chèrge</a:t>
            </a:r>
            <a:r>
              <a:rPr lang="it-IT" dirty="0"/>
              <a:t> </a:t>
            </a:r>
            <a:r>
              <a:rPr lang="it-IT" dirty="0" err="1"/>
              <a:t>des</a:t>
            </a:r>
            <a:r>
              <a:rPr lang="it-IT" dirty="0"/>
              <a:t> </a:t>
            </a:r>
            <a:r>
              <a:rPr lang="it-IT" dirty="0" err="1"/>
              <a:t>portraits</a:t>
            </a:r>
            <a:r>
              <a:rPr lang="it-IT" dirty="0"/>
              <a:t>/ </a:t>
            </a:r>
            <a:r>
              <a:rPr lang="it-IT" dirty="0" err="1"/>
              <a:t>des</a:t>
            </a:r>
            <a:r>
              <a:rPr lang="it-IT" dirty="0"/>
              <a:t> </a:t>
            </a:r>
            <a:r>
              <a:rPr lang="it-IT" dirty="0" err="1"/>
              <a:t>vidgos</a:t>
            </a:r>
            <a:endParaRPr lang="it-IT" dirty="0"/>
          </a:p>
          <a:p>
            <a:r>
              <a:rPr lang="it-IT" dirty="0" err="1"/>
              <a:t>J’chèrgis</a:t>
            </a:r>
            <a:endParaRPr lang="it-IT" dirty="0"/>
          </a:p>
          <a:p>
            <a:r>
              <a:rPr lang="it-IT" dirty="0" err="1"/>
              <a:t>J’m’en</a:t>
            </a:r>
            <a:r>
              <a:rPr lang="it-IT" dirty="0"/>
              <a:t> </a:t>
            </a:r>
            <a:r>
              <a:rPr lang="it-IT" dirty="0" err="1"/>
              <a:t>vais</a:t>
            </a:r>
            <a:r>
              <a:rPr lang="it-IT" dirty="0"/>
              <a:t> </a:t>
            </a:r>
            <a:r>
              <a:rPr lang="it-IT" dirty="0" err="1"/>
              <a:t>chèrgi</a:t>
            </a:r>
            <a:endParaRPr lang="it-IT" dirty="0"/>
          </a:p>
        </p:txBody>
      </p:sp>
      <p:sp>
        <p:nvSpPr>
          <p:cNvPr id="7" name="Rectangle 6"/>
          <p:cNvSpPr/>
          <p:nvPr/>
        </p:nvSpPr>
        <p:spPr>
          <a:xfrm>
            <a:off x="9121240" y="1587617"/>
            <a:ext cx="30091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/>
              <a:t>J’èrgarde</a:t>
            </a:r>
            <a:r>
              <a:rPr lang="it-IT" dirty="0"/>
              <a:t> </a:t>
            </a:r>
            <a:r>
              <a:rPr lang="it-IT" dirty="0" err="1"/>
              <a:t>des</a:t>
            </a:r>
            <a:r>
              <a:rPr lang="it-IT" dirty="0"/>
              <a:t> </a:t>
            </a:r>
            <a:r>
              <a:rPr lang="it-IT" dirty="0" err="1"/>
              <a:t>vidgos</a:t>
            </a:r>
            <a:r>
              <a:rPr lang="it-IT" dirty="0"/>
              <a:t> </a:t>
            </a:r>
            <a:r>
              <a:rPr lang="it-IT" dirty="0" err="1"/>
              <a:t>comiques</a:t>
            </a:r>
            <a:endParaRPr lang="it-IT" dirty="0"/>
          </a:p>
          <a:p>
            <a:r>
              <a:rPr lang="it-IT" dirty="0" err="1"/>
              <a:t>J’èrgardis</a:t>
            </a:r>
            <a:endParaRPr lang="it-IT" dirty="0"/>
          </a:p>
          <a:p>
            <a:r>
              <a:rPr lang="it-IT" dirty="0" err="1"/>
              <a:t>J’m’en</a:t>
            </a:r>
            <a:r>
              <a:rPr lang="it-IT" dirty="0"/>
              <a:t> </a:t>
            </a:r>
            <a:r>
              <a:rPr lang="it-IT" dirty="0" err="1"/>
              <a:t>vais</a:t>
            </a:r>
            <a:r>
              <a:rPr lang="it-IT" dirty="0"/>
              <a:t> </a:t>
            </a:r>
            <a:r>
              <a:rPr lang="it-IT" dirty="0" err="1"/>
              <a:t>r’garder</a:t>
            </a:r>
            <a:r>
              <a:rPr lang="it-IT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8997864" y="5653967"/>
            <a:ext cx="27864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/>
              <a:t>J’caqu’te</a:t>
            </a:r>
            <a:r>
              <a:rPr lang="it-IT" dirty="0"/>
              <a:t> </a:t>
            </a:r>
            <a:r>
              <a:rPr lang="it-IT" dirty="0" err="1"/>
              <a:t>auve</a:t>
            </a:r>
            <a:r>
              <a:rPr lang="it-IT" dirty="0"/>
              <a:t> m’</a:t>
            </a:r>
            <a:r>
              <a:rPr lang="it-IT" dirty="0" err="1"/>
              <a:t>s</a:t>
            </a:r>
            <a:r>
              <a:rPr lang="it-IT" dirty="0"/>
              <a:t> </a:t>
            </a:r>
            <a:r>
              <a:rPr lang="it-IT" dirty="0" err="1"/>
              <a:t>anmîns</a:t>
            </a:r>
            <a:endParaRPr lang="it-IT" dirty="0"/>
          </a:p>
          <a:p>
            <a:r>
              <a:rPr lang="it-IT" dirty="0" err="1"/>
              <a:t>J’caqu’tis</a:t>
            </a:r>
            <a:endParaRPr lang="it-IT" dirty="0"/>
          </a:p>
          <a:p>
            <a:r>
              <a:rPr lang="it-IT" dirty="0" err="1"/>
              <a:t>J’m’en</a:t>
            </a:r>
            <a:r>
              <a:rPr lang="it-IT" dirty="0"/>
              <a:t> </a:t>
            </a:r>
            <a:r>
              <a:rPr lang="it-IT" dirty="0" err="1"/>
              <a:t>vais</a:t>
            </a:r>
            <a:r>
              <a:rPr lang="it-IT" dirty="0"/>
              <a:t> </a:t>
            </a:r>
            <a:r>
              <a:rPr lang="it-IT" dirty="0" err="1"/>
              <a:t>caqu’ter</a:t>
            </a:r>
            <a:endParaRPr lang="it-IT" dirty="0"/>
          </a:p>
          <a:p>
            <a:endParaRPr lang="it-IT" dirty="0"/>
          </a:p>
        </p:txBody>
      </p:sp>
      <p:sp>
        <p:nvSpPr>
          <p:cNvPr id="9" name="Rectangle 8"/>
          <p:cNvSpPr/>
          <p:nvPr/>
        </p:nvSpPr>
        <p:spPr>
          <a:xfrm>
            <a:off x="652084" y="3772875"/>
            <a:ext cx="26459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/>
              <a:t>J’lié</a:t>
            </a:r>
            <a:r>
              <a:rPr lang="it-IT" dirty="0"/>
              <a:t> d’</a:t>
            </a:r>
            <a:r>
              <a:rPr lang="it-IT" dirty="0" err="1"/>
              <a:t>s</a:t>
            </a:r>
            <a:r>
              <a:rPr lang="it-IT" dirty="0"/>
              <a:t> </a:t>
            </a:r>
            <a:r>
              <a:rPr lang="it-IT" dirty="0" err="1"/>
              <a:t>articl’yes</a:t>
            </a:r>
            <a:r>
              <a:rPr lang="it-IT" dirty="0"/>
              <a:t> en </a:t>
            </a:r>
            <a:r>
              <a:rPr lang="it-IT" dirty="0" err="1"/>
              <a:t>lîngne</a:t>
            </a:r>
            <a:endParaRPr lang="it-IT" dirty="0"/>
          </a:p>
          <a:p>
            <a:r>
              <a:rPr lang="it-IT" dirty="0" err="1"/>
              <a:t>Jé</a:t>
            </a:r>
            <a:r>
              <a:rPr lang="it-IT" dirty="0"/>
              <a:t> </a:t>
            </a:r>
            <a:r>
              <a:rPr lang="it-IT" dirty="0" err="1"/>
              <a:t>lius</a:t>
            </a:r>
            <a:r>
              <a:rPr lang="it-IT" dirty="0"/>
              <a:t> </a:t>
            </a:r>
          </a:p>
          <a:p>
            <a:r>
              <a:rPr lang="it-IT" dirty="0" err="1"/>
              <a:t>J’m’en</a:t>
            </a:r>
            <a:r>
              <a:rPr lang="it-IT" dirty="0"/>
              <a:t> </a:t>
            </a:r>
            <a:r>
              <a:rPr lang="it-IT" dirty="0" err="1"/>
              <a:t>vais</a:t>
            </a:r>
            <a:r>
              <a:rPr lang="it-IT" dirty="0"/>
              <a:t> </a:t>
            </a:r>
            <a:r>
              <a:rPr lang="it-IT" dirty="0" err="1"/>
              <a:t>liéthe</a:t>
            </a:r>
            <a:endParaRPr lang="it-IT" dirty="0"/>
          </a:p>
        </p:txBody>
      </p:sp>
      <p:sp>
        <p:nvSpPr>
          <p:cNvPr id="10" name="Rectangle 9"/>
          <p:cNvSpPr/>
          <p:nvPr/>
        </p:nvSpPr>
        <p:spPr>
          <a:xfrm>
            <a:off x="4694717" y="3306871"/>
            <a:ext cx="378020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/>
              <a:t>Jé</a:t>
            </a:r>
            <a:r>
              <a:rPr lang="it-IT" dirty="0"/>
              <a:t> </a:t>
            </a:r>
            <a:r>
              <a:rPr lang="it-IT" dirty="0" err="1"/>
              <a:t>châre</a:t>
            </a:r>
            <a:r>
              <a:rPr lang="it-IT" dirty="0"/>
              <a:t> </a:t>
            </a:r>
            <a:r>
              <a:rPr lang="it-IT" dirty="0" err="1"/>
              <a:t>des</a:t>
            </a:r>
            <a:r>
              <a:rPr lang="it-IT" dirty="0"/>
              <a:t> </a:t>
            </a:r>
            <a:r>
              <a:rPr lang="it-IT" dirty="0" err="1"/>
              <a:t>postes</a:t>
            </a:r>
            <a:r>
              <a:rPr lang="it-IT" dirty="0"/>
              <a:t>/ </a:t>
            </a:r>
            <a:r>
              <a:rPr lang="it-IT" dirty="0" err="1"/>
              <a:t>portraits</a:t>
            </a:r>
            <a:r>
              <a:rPr lang="it-IT" dirty="0"/>
              <a:t> / </a:t>
            </a:r>
            <a:r>
              <a:rPr lang="it-IT" dirty="0" err="1"/>
              <a:t>vidgos</a:t>
            </a:r>
            <a:r>
              <a:rPr lang="it-IT" dirty="0"/>
              <a:t> </a:t>
            </a:r>
          </a:p>
          <a:p>
            <a:r>
              <a:rPr lang="it-IT" dirty="0" err="1"/>
              <a:t>Jé</a:t>
            </a:r>
            <a:r>
              <a:rPr lang="it-IT" dirty="0"/>
              <a:t> </a:t>
            </a:r>
            <a:r>
              <a:rPr lang="it-IT" dirty="0" err="1"/>
              <a:t>châris</a:t>
            </a:r>
            <a:endParaRPr lang="it-IT" dirty="0"/>
          </a:p>
          <a:p>
            <a:r>
              <a:rPr lang="it-IT" dirty="0" err="1"/>
              <a:t>J’m’en</a:t>
            </a:r>
            <a:r>
              <a:rPr lang="it-IT" dirty="0"/>
              <a:t> </a:t>
            </a:r>
            <a:r>
              <a:rPr lang="it-IT" dirty="0" err="1"/>
              <a:t>vais</a:t>
            </a:r>
            <a:r>
              <a:rPr lang="it-IT" dirty="0"/>
              <a:t> c</a:t>
            </a:r>
            <a:r>
              <a:rPr lang="it-IT"/>
              <a:t>hârer</a:t>
            </a:r>
            <a:r>
              <a:rPr lang="it-IT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240377" y="3590820"/>
            <a:ext cx="27263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/>
              <a:t>J’poste</a:t>
            </a:r>
            <a:r>
              <a:rPr lang="it-IT" dirty="0"/>
              <a:t> </a:t>
            </a:r>
            <a:r>
              <a:rPr lang="it-IT" dirty="0" err="1"/>
              <a:t>des</a:t>
            </a:r>
            <a:r>
              <a:rPr lang="it-IT" dirty="0"/>
              <a:t> </a:t>
            </a:r>
            <a:r>
              <a:rPr lang="it-IT" dirty="0" err="1"/>
              <a:t>commentaithes</a:t>
            </a:r>
            <a:endParaRPr lang="it-IT" dirty="0"/>
          </a:p>
          <a:p>
            <a:r>
              <a:rPr lang="it-IT" dirty="0" err="1"/>
              <a:t>J’postis</a:t>
            </a:r>
            <a:endParaRPr lang="it-IT" dirty="0"/>
          </a:p>
          <a:p>
            <a:r>
              <a:rPr lang="it-IT" dirty="0" err="1"/>
              <a:t>J’m’en</a:t>
            </a:r>
            <a:r>
              <a:rPr lang="it-IT" dirty="0"/>
              <a:t> </a:t>
            </a:r>
            <a:r>
              <a:rPr lang="it-IT" dirty="0" err="1"/>
              <a:t>vais</a:t>
            </a:r>
            <a:r>
              <a:rPr lang="it-IT" dirty="0"/>
              <a:t> poster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01042" y="5818581"/>
            <a:ext cx="22013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/>
              <a:t>J’êcoute</a:t>
            </a:r>
            <a:r>
              <a:rPr lang="it-IT" dirty="0"/>
              <a:t> d’la </a:t>
            </a:r>
            <a:r>
              <a:rPr lang="it-IT" dirty="0" err="1"/>
              <a:t>musique</a:t>
            </a:r>
            <a:endParaRPr lang="it-IT" dirty="0"/>
          </a:p>
          <a:p>
            <a:r>
              <a:rPr lang="it-IT" dirty="0" err="1"/>
              <a:t>J’êcoutis</a:t>
            </a:r>
            <a:endParaRPr lang="it-IT" dirty="0"/>
          </a:p>
          <a:p>
            <a:r>
              <a:rPr lang="it-IT" dirty="0" err="1"/>
              <a:t>J’m’en</a:t>
            </a:r>
            <a:r>
              <a:rPr lang="it-IT" dirty="0"/>
              <a:t> </a:t>
            </a:r>
            <a:r>
              <a:rPr lang="it-IT" dirty="0" err="1"/>
              <a:t>vais</a:t>
            </a:r>
            <a:r>
              <a:rPr lang="it-IT" dirty="0"/>
              <a:t> </a:t>
            </a:r>
            <a:r>
              <a:rPr lang="it-IT" dirty="0" err="1"/>
              <a:t>êcouter</a:t>
            </a:r>
            <a:r>
              <a:rPr lang="it-IT" dirty="0"/>
              <a:t> 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062" y="5011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uplo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282" y="50112"/>
            <a:ext cx="1187897" cy="118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1240" y="64931"/>
            <a:ext cx="2417628" cy="1483796"/>
          </a:xfrm>
          <a:prstGeom prst="rect">
            <a:avLst/>
          </a:prstGeom>
        </p:spPr>
      </p:pic>
      <p:pic>
        <p:nvPicPr>
          <p:cNvPr id="1030" name="Picture 6" descr="Image result for whatsap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153" y="4445358"/>
            <a:ext cx="1194431" cy="11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230" y="2322340"/>
            <a:ext cx="2483627" cy="1393092"/>
          </a:xfrm>
          <a:prstGeom prst="rect">
            <a:avLst/>
          </a:prstGeom>
        </p:spPr>
      </p:pic>
      <p:pic>
        <p:nvPicPr>
          <p:cNvPr id="1032" name="Picture 8" descr="Image result for shar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925" y="2195666"/>
            <a:ext cx="1103005" cy="110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lated im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451" y="2354403"/>
            <a:ext cx="1414133" cy="141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/>
          <a:srcRect l="39644" t="3350" r="13863"/>
          <a:stretch/>
        </p:blipFill>
        <p:spPr>
          <a:xfrm>
            <a:off x="5414098" y="4238401"/>
            <a:ext cx="1227220" cy="143729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3782" y="4747616"/>
            <a:ext cx="2147266" cy="1207837"/>
          </a:xfrm>
          <a:prstGeom prst="rect">
            <a:avLst/>
          </a:prstGeom>
        </p:spPr>
      </p:pic>
      <p:pic>
        <p:nvPicPr>
          <p:cNvPr id="20" name="Picture 19" descr="JérriaisCow_COL.png">
            <a:extLst>
              <a:ext uri="{FF2B5EF4-FFF2-40B4-BE49-F238E27FC236}">
                <a16:creationId xmlns:a16="http://schemas.microsoft.com/office/drawing/2014/main" id="{AFC94C71-8B8B-2747-8C88-2A7A532FDF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66" y="64931"/>
            <a:ext cx="988035" cy="70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8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919" y="160774"/>
            <a:ext cx="3985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Roll the dice and translate the sentence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566830"/>
              </p:ext>
            </p:extLst>
          </p:nvPr>
        </p:nvGraphicFramePr>
        <p:xfrm>
          <a:off x="2032000" y="719665"/>
          <a:ext cx="8247464" cy="56509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61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1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18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18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83663">
                <a:tc>
                  <a:txBody>
                    <a:bodyPr/>
                    <a:lstStyle/>
                    <a:p>
                      <a:r>
                        <a:rPr lang="en-GB" dirty="0"/>
                        <a:t>2 </a:t>
                      </a:r>
                    </a:p>
                    <a:p>
                      <a:r>
                        <a:rPr lang="en-GB" dirty="0"/>
                        <a:t>Usually I download music and I watch</a:t>
                      </a:r>
                      <a:r>
                        <a:rPr lang="en-GB" baseline="0" dirty="0"/>
                        <a:t> films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  <a:p>
                      <a:r>
                        <a:rPr lang="en-GB" dirty="0"/>
                        <a:t>Yesterday</a:t>
                      </a:r>
                      <a:r>
                        <a:rPr lang="en-GB" baseline="0" dirty="0"/>
                        <a:t> I read some articles and shared some photos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  <a:p>
                      <a:r>
                        <a:rPr lang="en-GB" dirty="0"/>
                        <a:t>Tomorrow I am going to listen to</a:t>
                      </a:r>
                      <a:r>
                        <a:rPr lang="en-GB" baseline="0" dirty="0"/>
                        <a:t> music and I will download films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  <a:p>
                      <a:r>
                        <a:rPr lang="en-GB" dirty="0"/>
                        <a:t>Usually I post comments and chat with my friends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3663">
                <a:tc>
                  <a:txBody>
                    <a:bodyPr/>
                    <a:lstStyle/>
                    <a:p>
                      <a:r>
                        <a:rPr lang="en-GB" dirty="0"/>
                        <a:t>6</a:t>
                      </a:r>
                    </a:p>
                    <a:p>
                      <a:r>
                        <a:rPr lang="en-GB" dirty="0"/>
                        <a:t>Usually I do research for my job and I read stories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</a:t>
                      </a:r>
                    </a:p>
                    <a:p>
                      <a:r>
                        <a:rPr lang="en-GB" dirty="0"/>
                        <a:t>Tomorrow I am going to download</a:t>
                      </a:r>
                      <a:r>
                        <a:rPr lang="en-GB" baseline="0" dirty="0"/>
                        <a:t> music and films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</a:t>
                      </a:r>
                    </a:p>
                    <a:p>
                      <a:r>
                        <a:rPr lang="en-GB" dirty="0"/>
                        <a:t>Yesterday</a:t>
                      </a:r>
                      <a:r>
                        <a:rPr lang="en-GB" baseline="0" dirty="0"/>
                        <a:t> I posted comments and watched a funny video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</a:t>
                      </a:r>
                    </a:p>
                    <a:p>
                      <a:r>
                        <a:rPr lang="en-GB" dirty="0"/>
                        <a:t>Yesterday I chatted with my friends</a:t>
                      </a:r>
                      <a:r>
                        <a:rPr lang="en-GB" baseline="0" dirty="0"/>
                        <a:t> and listened to music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3663">
                <a:tc>
                  <a:txBody>
                    <a:bodyPr/>
                    <a:lstStyle/>
                    <a:p>
                      <a:r>
                        <a:rPr lang="en-GB" dirty="0"/>
                        <a:t>10</a:t>
                      </a:r>
                    </a:p>
                    <a:p>
                      <a:r>
                        <a:rPr lang="en-GB" dirty="0"/>
                        <a:t>Tomorrow I am going to share photos and videos and I will post</a:t>
                      </a:r>
                      <a:r>
                        <a:rPr lang="en-GB" baseline="0" dirty="0"/>
                        <a:t> comments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11</a:t>
                      </a:r>
                    </a:p>
                    <a:p>
                      <a:r>
                        <a:rPr lang="en-GB" dirty="0"/>
                        <a:t>Every day I listen</a:t>
                      </a:r>
                      <a:r>
                        <a:rPr lang="en-GB" baseline="0" dirty="0"/>
                        <a:t> to music and I upload photos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Normally I upload photos and I post comments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err="1">
                          <a:solidFill>
                            <a:srgbClr val="7030A0"/>
                          </a:solidFill>
                        </a:rPr>
                        <a:t>Lé</a:t>
                      </a:r>
                      <a:r>
                        <a:rPr lang="en-GB" b="1" dirty="0">
                          <a:solidFill>
                            <a:srgbClr val="7030A0"/>
                          </a:solidFill>
                        </a:rPr>
                        <a:t> challenge </a:t>
                      </a:r>
                      <a:r>
                        <a:rPr lang="en-GB" dirty="0">
                          <a:solidFill>
                            <a:srgbClr val="7030A0"/>
                          </a:solidFill>
                        </a:rPr>
                        <a:t>– add an opinion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6" name="Picture 2" descr="Image result for d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343" y="5154803"/>
            <a:ext cx="1737091" cy="157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JérriaisCow_COL.png">
            <a:extLst>
              <a:ext uri="{FF2B5EF4-FFF2-40B4-BE49-F238E27FC236}">
                <a16:creationId xmlns:a16="http://schemas.microsoft.com/office/drawing/2014/main" id="{EC04E456-DE36-0048-BF2F-7926ED7A25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930730"/>
            <a:ext cx="1052494" cy="75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077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38471" y="133700"/>
            <a:ext cx="14107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Tris!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489539"/>
              </p:ext>
            </p:extLst>
          </p:nvPr>
        </p:nvGraphicFramePr>
        <p:xfrm>
          <a:off x="203200" y="1057028"/>
          <a:ext cx="5584650" cy="4811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1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1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0373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373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373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731604"/>
              </p:ext>
            </p:extLst>
          </p:nvPr>
        </p:nvGraphicFramePr>
        <p:xfrm>
          <a:off x="6032919" y="1057028"/>
          <a:ext cx="5584650" cy="4811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1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1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0373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373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373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75" y="125107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uplo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022" y="1251076"/>
            <a:ext cx="1187897" cy="118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2631" y="3014505"/>
            <a:ext cx="1739327" cy="1067495"/>
          </a:xfrm>
          <a:prstGeom prst="rect">
            <a:avLst/>
          </a:prstGeom>
        </p:spPr>
      </p:pic>
      <p:pic>
        <p:nvPicPr>
          <p:cNvPr id="10" name="Picture 6" descr="Image result for whatsap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078" y="4382634"/>
            <a:ext cx="1194431" cy="11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287" y="3014505"/>
            <a:ext cx="1640656" cy="920261"/>
          </a:xfrm>
          <a:prstGeom prst="rect">
            <a:avLst/>
          </a:prstGeom>
        </p:spPr>
      </p:pic>
      <p:pic>
        <p:nvPicPr>
          <p:cNvPr id="12" name="Picture 8" descr="Image result for shar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467" y="2831761"/>
            <a:ext cx="1103005" cy="110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Related im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307" y="1153609"/>
            <a:ext cx="1414133" cy="141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/>
          <a:srcRect l="39644" t="3350" r="13863"/>
          <a:stretch/>
        </p:blipFill>
        <p:spPr>
          <a:xfrm>
            <a:off x="2378472" y="4327554"/>
            <a:ext cx="1227220" cy="14372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5564" y="4501017"/>
            <a:ext cx="1696102" cy="954057"/>
          </a:xfrm>
          <a:prstGeom prst="rect">
            <a:avLst/>
          </a:prstGeom>
        </p:spPr>
      </p:pic>
      <p:pic>
        <p:nvPicPr>
          <p:cNvPr id="1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626" y="125107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mage result for uplo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789" y="1153609"/>
            <a:ext cx="1187897" cy="118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3482" y="3014505"/>
            <a:ext cx="1739327" cy="1067495"/>
          </a:xfrm>
          <a:prstGeom prst="rect">
            <a:avLst/>
          </a:prstGeom>
        </p:spPr>
      </p:pic>
      <p:pic>
        <p:nvPicPr>
          <p:cNvPr id="19" name="Picture 6" descr="Image result for whatsap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929" y="4382634"/>
            <a:ext cx="1194431" cy="11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4138" y="3014505"/>
            <a:ext cx="1640656" cy="920261"/>
          </a:xfrm>
          <a:prstGeom prst="rect">
            <a:avLst/>
          </a:prstGeom>
        </p:spPr>
      </p:pic>
      <p:pic>
        <p:nvPicPr>
          <p:cNvPr id="21" name="Picture 8" descr="Image result for shar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318" y="2831761"/>
            <a:ext cx="1103005" cy="110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Related im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649" y="1057028"/>
            <a:ext cx="1414133" cy="141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9"/>
          <a:srcRect l="39644" t="3350" r="13863"/>
          <a:stretch/>
        </p:blipFill>
        <p:spPr>
          <a:xfrm>
            <a:off x="8229323" y="4327554"/>
            <a:ext cx="1227220" cy="143729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8848" y="4732774"/>
            <a:ext cx="1696102" cy="95405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47997" y="2254307"/>
            <a:ext cx="573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Past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16397" y="3934766"/>
            <a:ext cx="573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Past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69989" y="5443881"/>
            <a:ext cx="573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Past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950785" y="2285611"/>
            <a:ext cx="573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Past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64702" y="5492249"/>
            <a:ext cx="573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Past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67483" y="2285611"/>
            <a:ext cx="803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Future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925209" y="3897334"/>
            <a:ext cx="803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Future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906489" y="2285611"/>
            <a:ext cx="803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Future</a:t>
            </a:r>
          </a:p>
        </p:txBody>
      </p:sp>
      <p:pic>
        <p:nvPicPr>
          <p:cNvPr id="34" name="Picture 33" descr="JérriaisCow_COL.png">
            <a:extLst>
              <a:ext uri="{FF2B5EF4-FFF2-40B4-BE49-F238E27FC236}">
                <a16:creationId xmlns:a16="http://schemas.microsoft.com/office/drawing/2014/main" id="{8C178A85-5D40-1B49-83EE-6483CBD96E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930730"/>
            <a:ext cx="1052494" cy="75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76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227</Words>
  <Application>Microsoft Macintosh PowerPoint</Application>
  <PresentationFormat>Widescreen</PresentationFormat>
  <Paragraphs>60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RM Education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N. Servini</dc:creator>
  <cp:lastModifiedBy>Aline</cp:lastModifiedBy>
  <cp:revision>105</cp:revision>
  <cp:lastPrinted>2019-03-01T13:11:28Z</cp:lastPrinted>
  <dcterms:created xsi:type="dcterms:W3CDTF">2017-10-20T10:29:20Z</dcterms:created>
  <dcterms:modified xsi:type="dcterms:W3CDTF">2020-01-06T10:59:16Z</dcterms:modified>
</cp:coreProperties>
</file>