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281" r:id="rId2"/>
    <p:sldId id="302" r:id="rId3"/>
    <p:sldId id="285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80" r:id="rId15"/>
    <p:sldId id="279" r:id="rId16"/>
    <p:sldId id="283" r:id="rId17"/>
    <p:sldId id="284" r:id="rId18"/>
    <p:sldId id="294" r:id="rId19"/>
    <p:sldId id="286" r:id="rId20"/>
    <p:sldId id="295" r:id="rId21"/>
    <p:sldId id="287" r:id="rId22"/>
    <p:sldId id="296" r:id="rId23"/>
    <p:sldId id="288" r:id="rId24"/>
    <p:sldId id="297" r:id="rId25"/>
    <p:sldId id="289" r:id="rId26"/>
    <p:sldId id="298" r:id="rId27"/>
    <p:sldId id="290" r:id="rId28"/>
    <p:sldId id="299" r:id="rId29"/>
    <p:sldId id="291" r:id="rId30"/>
    <p:sldId id="300" r:id="rId31"/>
    <p:sldId id="292" r:id="rId32"/>
    <p:sldId id="301" r:id="rId33"/>
    <p:sldId id="293" r:id="rId34"/>
    <p:sldId id="267" r:id="rId35"/>
    <p:sldId id="282" r:id="rId3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3974">
          <p15:clr>
            <a:srgbClr val="A4A3A4"/>
          </p15:clr>
        </p15:guide>
        <p15:guide id="3" orient="horz" pos="346">
          <p15:clr>
            <a:srgbClr val="A4A3A4"/>
          </p15:clr>
        </p15:guide>
        <p15:guide id="4" orient="horz" pos="482">
          <p15:clr>
            <a:srgbClr val="A4A3A4"/>
          </p15:clr>
        </p15:guide>
        <p15:guide id="5" orient="horz" pos="3838">
          <p15:clr>
            <a:srgbClr val="A4A3A4"/>
          </p15:clr>
        </p15:guide>
        <p15:guide id="6" pos="2880">
          <p15:clr>
            <a:srgbClr val="A4A3A4"/>
          </p15:clr>
        </p15:guide>
        <p15:guide id="7" pos="340">
          <p15:clr>
            <a:srgbClr val="A4A3A4"/>
          </p15:clr>
        </p15:guide>
        <p15:guide id="8" pos="5420">
          <p15:clr>
            <a:srgbClr val="A4A3A4"/>
          </p15:clr>
        </p15:guide>
        <p15:guide id="9" pos="476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bw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7"/>
  </p:normalViewPr>
  <p:slideViewPr>
    <p:cSldViewPr snapToGrid="0">
      <p:cViewPr varScale="1">
        <p:scale>
          <a:sx n="108" d="100"/>
          <a:sy n="108" d="100"/>
        </p:scale>
        <p:origin x="1760" y="88"/>
      </p:cViewPr>
      <p:guideLst>
        <p:guide orient="horz" pos="2160"/>
        <p:guide orient="horz" pos="3974"/>
        <p:guide orient="horz" pos="346"/>
        <p:guide orient="horz" pos="482"/>
        <p:guide orient="horz" pos="3838"/>
        <p:guide pos="2880"/>
        <p:guide pos="340"/>
        <p:guide pos="5420"/>
        <p:guide pos="476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E1D7754-6026-AE4F-A039-CF161A0F71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64BAE9-1F8E-A84D-861B-D911186E614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CDFD997-D9BB-6245-902C-761FB56571F1}" type="datetimeFigureOut">
              <a:rPr lang="en-GB" altLang="en-US"/>
              <a:pPr>
                <a:defRPr/>
              </a:pPr>
              <a:t>01/06/2020</a:t>
            </a:fld>
            <a:endParaRPr lang="en-GB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4D559D-DE7E-1346-B183-3EA75BBAEE6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9FBC38-DAF9-1840-BE77-9D8D91760B5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2F3FEEF-8C80-1C46-B8C9-DF5670B8A26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6CD5D45-6472-C24F-A7DD-96C98D22E0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5CF6AD-390D-1F4C-9B1E-5483B257989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526BF09-34FE-3E4E-B123-41EA52313ACB}" type="datetimeFigureOut">
              <a:rPr lang="en-GB" altLang="en-US"/>
              <a:pPr>
                <a:defRPr/>
              </a:pPr>
              <a:t>01/06/2020</a:t>
            </a:fld>
            <a:endParaRPr lang="en-GB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11F01D0-B8DB-BF4D-B710-178E6F1E839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659C879-D0EE-F449-A485-94F109186F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349614-6D2D-7149-806E-21D211C5896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596242-1E06-FE4D-8CF3-21DCFE421F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8DF00A2-2473-1B40-B6FA-8A57334A216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50B41830-B984-1443-B59D-26C49C600A3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F5092812-AA8D-824B-96F1-2636ADF0933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82064EE2-3B56-D04A-8EE8-D967935367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9pPr>
          </a:lstStyle>
          <a:p>
            <a:fld id="{B47467A0-D50E-934D-95A0-45AEA10E0934}" type="slidenum">
              <a:rPr lang="en-GB" altLang="en-US">
                <a:latin typeface="Calibri" panose="020F0502020204030204" pitchFamily="34" charset="0"/>
              </a:rPr>
              <a:pPr/>
              <a:t>15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>
            <a:extLst>
              <a:ext uri="{FF2B5EF4-FFF2-40B4-BE49-F238E27FC236}">
                <a16:creationId xmlns:a16="http://schemas.microsoft.com/office/drawing/2014/main" id="{D4A02B41-91B6-5545-A3A5-B1BBB44743A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Notes Placeholder 2">
            <a:extLst>
              <a:ext uri="{FF2B5EF4-FFF2-40B4-BE49-F238E27FC236}">
                <a16:creationId xmlns:a16="http://schemas.microsoft.com/office/drawing/2014/main" id="{7A3BF319-E02B-AD47-A576-1DA803DA25F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6024D616-9129-1748-AFF9-AD5A119D40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9pPr>
          </a:lstStyle>
          <a:p>
            <a:fld id="{AF9FD316-AC5A-794E-94B7-BE6E94FA75D0}" type="slidenum">
              <a:rPr lang="en-GB" altLang="en-US">
                <a:latin typeface="Calibri" panose="020F0502020204030204" pitchFamily="34" charset="0"/>
              </a:rPr>
              <a:pPr/>
              <a:t>31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>
            <a:extLst>
              <a:ext uri="{FF2B5EF4-FFF2-40B4-BE49-F238E27FC236}">
                <a16:creationId xmlns:a16="http://schemas.microsoft.com/office/drawing/2014/main" id="{6A569B26-CED0-5C4B-8429-7CDCC6B297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Notes Placeholder 2">
            <a:extLst>
              <a:ext uri="{FF2B5EF4-FFF2-40B4-BE49-F238E27FC236}">
                <a16:creationId xmlns:a16="http://schemas.microsoft.com/office/drawing/2014/main" id="{C3B0FFE0-4185-AC4F-8CF5-02FC8BF62D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4035" name="Slide Number Placeholder 3">
            <a:extLst>
              <a:ext uri="{FF2B5EF4-FFF2-40B4-BE49-F238E27FC236}">
                <a16:creationId xmlns:a16="http://schemas.microsoft.com/office/drawing/2014/main" id="{CD19350B-0EBD-C646-B8A9-D4F32A4A64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9pPr>
          </a:lstStyle>
          <a:p>
            <a:fld id="{9CF69443-ECDB-884C-97CC-34E142628FB0}" type="slidenum">
              <a:rPr lang="en-GB" altLang="en-US">
                <a:latin typeface="Calibri" panose="020F0502020204030204" pitchFamily="34" charset="0"/>
              </a:rPr>
              <a:pPr/>
              <a:t>33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>
            <a:extLst>
              <a:ext uri="{FF2B5EF4-FFF2-40B4-BE49-F238E27FC236}">
                <a16:creationId xmlns:a16="http://schemas.microsoft.com/office/drawing/2014/main" id="{2162A029-C4F1-A14C-B581-E81D06C9B7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Notes Placeholder 2">
            <a:extLst>
              <a:ext uri="{FF2B5EF4-FFF2-40B4-BE49-F238E27FC236}">
                <a16:creationId xmlns:a16="http://schemas.microsoft.com/office/drawing/2014/main" id="{27942726-BF05-C048-9EAA-4D7394A921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5603" name="Slide Number Placeholder 3">
            <a:extLst>
              <a:ext uri="{FF2B5EF4-FFF2-40B4-BE49-F238E27FC236}">
                <a16:creationId xmlns:a16="http://schemas.microsoft.com/office/drawing/2014/main" id="{69CED467-62F4-CF4A-A45B-199C10AD46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9pPr>
          </a:lstStyle>
          <a:p>
            <a:fld id="{40ADAEE1-72AC-9B49-82F4-F7B09EE171ED}" type="slidenum">
              <a:rPr lang="en-GB" altLang="en-US">
                <a:latin typeface="Calibri" panose="020F0502020204030204" pitchFamily="34" charset="0"/>
              </a:rPr>
              <a:pPr/>
              <a:t>16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5CA80CE2-92BE-1942-8E8E-068481CBCBF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85C24F40-839E-7643-AB50-9F0DE15D9DF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07C850EF-418A-BE43-95F4-7F1AE14A7E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9pPr>
          </a:lstStyle>
          <a:p>
            <a:fld id="{6035665A-56B8-F747-B036-82A6EB8A4403}" type="slidenum">
              <a:rPr lang="en-GB" altLang="en-US">
                <a:latin typeface="Calibri" panose="020F0502020204030204" pitchFamily="34" charset="0"/>
              </a:rPr>
              <a:pPr/>
              <a:t>17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E51658F3-2B1A-FA40-B306-7D6B9154221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65515274-275C-6C4F-BF28-A677ACA459B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1EAC52D1-8608-274C-8872-80C2242276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9pPr>
          </a:lstStyle>
          <a:p>
            <a:fld id="{2C777FD4-1EFB-3544-AB21-F6ECBE396E2F}" type="slidenum">
              <a:rPr lang="en-GB" altLang="en-US">
                <a:latin typeface="Calibri" panose="020F0502020204030204" pitchFamily="34" charset="0"/>
              </a:rPr>
              <a:pPr/>
              <a:t>19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94407A00-C1A5-7848-B0E7-A37CC72ABAB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78616A79-6822-DD43-9103-B7A5DEAB14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2B92DE04-381E-984B-B947-9A23683890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9pPr>
          </a:lstStyle>
          <a:p>
            <a:fld id="{30213C45-A113-EA41-9FF7-A7619ABB32EA}" type="slidenum">
              <a:rPr lang="en-GB" altLang="en-US">
                <a:latin typeface="Calibri" panose="020F0502020204030204" pitchFamily="34" charset="0"/>
              </a:rPr>
              <a:pPr/>
              <a:t>21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>
            <a:extLst>
              <a:ext uri="{FF2B5EF4-FFF2-40B4-BE49-F238E27FC236}">
                <a16:creationId xmlns:a16="http://schemas.microsoft.com/office/drawing/2014/main" id="{E80E0856-E6AE-404A-B2EF-8B6295B395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4" name="Notes Placeholder 2">
            <a:extLst>
              <a:ext uri="{FF2B5EF4-FFF2-40B4-BE49-F238E27FC236}">
                <a16:creationId xmlns:a16="http://schemas.microsoft.com/office/drawing/2014/main" id="{4F913677-639B-B34E-9B1E-5AA434EDBB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3795" name="Slide Number Placeholder 3">
            <a:extLst>
              <a:ext uri="{FF2B5EF4-FFF2-40B4-BE49-F238E27FC236}">
                <a16:creationId xmlns:a16="http://schemas.microsoft.com/office/drawing/2014/main" id="{F11B2C76-B182-2E43-95AF-D72F17B0F8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9pPr>
          </a:lstStyle>
          <a:p>
            <a:fld id="{92CE7B42-8300-5743-A6F9-749F51D6D369}" type="slidenum">
              <a:rPr lang="en-GB" altLang="en-US">
                <a:latin typeface="Calibri" panose="020F0502020204030204" pitchFamily="34" charset="0"/>
              </a:rPr>
              <a:pPr/>
              <a:t>23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>
            <a:extLst>
              <a:ext uri="{FF2B5EF4-FFF2-40B4-BE49-F238E27FC236}">
                <a16:creationId xmlns:a16="http://schemas.microsoft.com/office/drawing/2014/main" id="{3C498D4F-F3CB-7B42-B687-67AEABDEC67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Notes Placeholder 2">
            <a:extLst>
              <a:ext uri="{FF2B5EF4-FFF2-40B4-BE49-F238E27FC236}">
                <a16:creationId xmlns:a16="http://schemas.microsoft.com/office/drawing/2014/main" id="{D58DA352-A9E7-9F44-B375-5BD6C9D3E2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5843" name="Slide Number Placeholder 3">
            <a:extLst>
              <a:ext uri="{FF2B5EF4-FFF2-40B4-BE49-F238E27FC236}">
                <a16:creationId xmlns:a16="http://schemas.microsoft.com/office/drawing/2014/main" id="{15BDED7F-C100-7F40-AC18-B76B2F4BEF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9pPr>
          </a:lstStyle>
          <a:p>
            <a:fld id="{EB8E655F-BC75-AC4A-89AF-228BC052DF6B}" type="slidenum">
              <a:rPr lang="en-GB" altLang="en-US">
                <a:latin typeface="Calibri" panose="020F0502020204030204" pitchFamily="34" charset="0"/>
              </a:rPr>
              <a:pPr/>
              <a:t>25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>
            <a:extLst>
              <a:ext uri="{FF2B5EF4-FFF2-40B4-BE49-F238E27FC236}">
                <a16:creationId xmlns:a16="http://schemas.microsoft.com/office/drawing/2014/main" id="{B2EFBB05-BD3C-6F40-93E9-D5EA74274C7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0" name="Notes Placeholder 2">
            <a:extLst>
              <a:ext uri="{FF2B5EF4-FFF2-40B4-BE49-F238E27FC236}">
                <a16:creationId xmlns:a16="http://schemas.microsoft.com/office/drawing/2014/main" id="{CB4D2C34-AB65-D94D-844C-6DCFE78120B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7891" name="Slide Number Placeholder 3">
            <a:extLst>
              <a:ext uri="{FF2B5EF4-FFF2-40B4-BE49-F238E27FC236}">
                <a16:creationId xmlns:a16="http://schemas.microsoft.com/office/drawing/2014/main" id="{66A14550-2A80-3A4C-B765-AB1E4895B5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9pPr>
          </a:lstStyle>
          <a:p>
            <a:fld id="{812F7DCF-BEC2-4846-9553-954D1CADF376}" type="slidenum">
              <a:rPr lang="en-GB" altLang="en-US">
                <a:latin typeface="Calibri" panose="020F0502020204030204" pitchFamily="34" charset="0"/>
              </a:rPr>
              <a:pPr/>
              <a:t>27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>
            <a:extLst>
              <a:ext uri="{FF2B5EF4-FFF2-40B4-BE49-F238E27FC236}">
                <a16:creationId xmlns:a16="http://schemas.microsoft.com/office/drawing/2014/main" id="{F5D5B32A-98AA-D643-A708-0941BA8112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8" name="Notes Placeholder 2">
            <a:extLst>
              <a:ext uri="{FF2B5EF4-FFF2-40B4-BE49-F238E27FC236}">
                <a16:creationId xmlns:a16="http://schemas.microsoft.com/office/drawing/2014/main" id="{2B5ADA1C-D661-514D-9049-1200F0F1055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9939" name="Slide Number Placeholder 3">
            <a:extLst>
              <a:ext uri="{FF2B5EF4-FFF2-40B4-BE49-F238E27FC236}">
                <a16:creationId xmlns:a16="http://schemas.microsoft.com/office/drawing/2014/main" id="{E313B564-2B18-FC41-AA43-3DE25E534A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9pPr>
          </a:lstStyle>
          <a:p>
            <a:fld id="{79C62978-1CB6-224E-9E5A-4505F6F3074F}" type="slidenum">
              <a:rPr lang="en-GB" altLang="en-US">
                <a:latin typeface="Calibri" panose="020F0502020204030204" pitchFamily="34" charset="0"/>
              </a:rPr>
              <a:pPr/>
              <a:t>29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AAFD20EE-37CD-9444-9AC9-17E4BC5B28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6986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AFE7B91-05A7-D642-9395-D1D828C58833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EEC510CA-9D0E-6743-9346-4886AC5F23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5905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B261A11-EC22-6D46-8F4C-725D833BC7AB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755651" y="1513946"/>
            <a:ext cx="7632700" cy="4578880"/>
          </a:xfrm>
        </p:spPr>
        <p:txBody>
          <a:bodyPr lIns="0" tIns="0" rIns="0" bIns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8558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1ED788B-A1B4-E44E-8518-1C917C6089BB}"/>
              </a:ext>
            </a:extLst>
          </p:cNvPr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A8D410-9895-BB47-A3C5-9E97B03E04A8}"/>
              </a:ext>
            </a:extLst>
          </p:cNvPr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F6B4269-8748-B34E-984C-047BB20197AE}"/>
              </a:ext>
            </a:extLst>
          </p:cNvPr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2185E66-C62F-3C41-97F1-3FC7C89996D7}"/>
              </a:ext>
            </a:extLst>
          </p:cNvPr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31585BFB-5B44-2F4A-BA79-89370A8E483B}"/>
              </a:ext>
            </a:extLst>
          </p:cNvPr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r>
              <a:rPr lang="en-GB" dirty="0"/>
              <a:t>Statement 1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r>
              <a:rPr lang="en-GB" dirty="0"/>
              <a:t>Statement 2</a:t>
            </a:r>
          </a:p>
          <a:p>
            <a:pPr lvl="1"/>
            <a:r>
              <a:rPr lang="en-GB" dirty="0"/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3816429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A815397D-6D4D-8B48-B35D-6D06D20D2F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1896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12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7D85E"/>
            </a:gs>
            <a:gs pos="100000">
              <a:srgbClr val="FA613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E1368FF-C970-7640-BF42-B5EF16AD94A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149C8CC-4E4C-C94E-A13B-A6A77223A4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ＭＳ Ｐゴシック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jpeg"/><Relationship Id="rId5" Type="http://schemas.openxmlformats.org/officeDocument/2006/relationships/image" Target="../media/image22.jp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jpeg"/><Relationship Id="rId5" Type="http://schemas.openxmlformats.org/officeDocument/2006/relationships/image" Target="../media/image22.jp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jpeg"/><Relationship Id="rId5" Type="http://schemas.openxmlformats.org/officeDocument/2006/relationships/image" Target="../media/image22.jp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jpeg"/><Relationship Id="rId5" Type="http://schemas.openxmlformats.org/officeDocument/2006/relationships/image" Target="../media/image22.jp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3" Type="http://schemas.microsoft.com/office/2007/relationships/media" Target="../media/media7.m4a"/><Relationship Id="rId18" Type="http://schemas.openxmlformats.org/officeDocument/2006/relationships/audio" Target="../media/media9.m4a"/><Relationship Id="rId26" Type="http://schemas.openxmlformats.org/officeDocument/2006/relationships/image" Target="../media/image9.png"/><Relationship Id="rId3" Type="http://schemas.microsoft.com/office/2007/relationships/media" Target="../media/media2.m4a"/><Relationship Id="rId21" Type="http://schemas.microsoft.com/office/2007/relationships/hdphoto" Target="../media/hdphoto1.wdp"/><Relationship Id="rId34" Type="http://schemas.openxmlformats.org/officeDocument/2006/relationships/image" Target="../media/image13.png"/><Relationship Id="rId7" Type="http://schemas.microsoft.com/office/2007/relationships/media" Target="../media/media4.m4a"/><Relationship Id="rId12" Type="http://schemas.openxmlformats.org/officeDocument/2006/relationships/audio" Target="../media/media6.m4a"/><Relationship Id="rId17" Type="http://schemas.microsoft.com/office/2007/relationships/media" Target="../media/media9.m4a"/><Relationship Id="rId25" Type="http://schemas.microsoft.com/office/2007/relationships/hdphoto" Target="../media/hdphoto3.wdp"/><Relationship Id="rId33" Type="http://schemas.microsoft.com/office/2007/relationships/hdphoto" Target="../media/hdphoto7.wdp"/><Relationship Id="rId2" Type="http://schemas.openxmlformats.org/officeDocument/2006/relationships/audio" Target="../media/media1.m4a"/><Relationship Id="rId16" Type="http://schemas.openxmlformats.org/officeDocument/2006/relationships/audio" Target="../media/media8.m4a"/><Relationship Id="rId20" Type="http://schemas.openxmlformats.org/officeDocument/2006/relationships/image" Target="../media/image6.png"/><Relationship Id="rId29" Type="http://schemas.microsoft.com/office/2007/relationships/hdphoto" Target="../media/hdphoto5.wdp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microsoft.com/office/2007/relationships/media" Target="../media/media6.m4a"/><Relationship Id="rId24" Type="http://schemas.openxmlformats.org/officeDocument/2006/relationships/image" Target="../media/image8.png"/><Relationship Id="rId32" Type="http://schemas.openxmlformats.org/officeDocument/2006/relationships/image" Target="../media/image12.png"/><Relationship Id="rId5" Type="http://schemas.microsoft.com/office/2007/relationships/media" Target="../media/media3.m4a"/><Relationship Id="rId15" Type="http://schemas.microsoft.com/office/2007/relationships/media" Target="../media/media8.m4a"/><Relationship Id="rId23" Type="http://schemas.microsoft.com/office/2007/relationships/hdphoto" Target="../media/hdphoto2.wdp"/><Relationship Id="rId28" Type="http://schemas.openxmlformats.org/officeDocument/2006/relationships/image" Target="../media/image10.png"/><Relationship Id="rId36" Type="http://schemas.microsoft.com/office/2007/relationships/hdphoto" Target="../media/hdphoto8.wdp"/><Relationship Id="rId10" Type="http://schemas.openxmlformats.org/officeDocument/2006/relationships/audio" Target="../media/media5.m4a"/><Relationship Id="rId19" Type="http://schemas.openxmlformats.org/officeDocument/2006/relationships/slideLayout" Target="../slideLayouts/slideLayout6.xml"/><Relationship Id="rId31" Type="http://schemas.microsoft.com/office/2007/relationships/hdphoto" Target="../media/hdphoto6.wdp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audio" Target="../media/media7.m4a"/><Relationship Id="rId22" Type="http://schemas.openxmlformats.org/officeDocument/2006/relationships/image" Target="../media/image7.png"/><Relationship Id="rId27" Type="http://schemas.microsoft.com/office/2007/relationships/hdphoto" Target="../media/hdphoto4.wdp"/><Relationship Id="rId30" Type="http://schemas.openxmlformats.org/officeDocument/2006/relationships/image" Target="../media/image11.png"/><Relationship Id="rId35" Type="http://schemas.openxmlformats.org/officeDocument/2006/relationships/image" Target="../media/image14.png"/><Relationship Id="rId8" Type="http://schemas.openxmlformats.org/officeDocument/2006/relationships/audio" Target="../media/media4.m4a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jpeg"/><Relationship Id="rId5" Type="http://schemas.openxmlformats.org/officeDocument/2006/relationships/image" Target="../media/image22.jp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jpeg"/><Relationship Id="rId5" Type="http://schemas.openxmlformats.org/officeDocument/2006/relationships/image" Target="../media/image22.jp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jpeg"/><Relationship Id="rId5" Type="http://schemas.openxmlformats.org/officeDocument/2006/relationships/image" Target="../media/image22.jp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jpeg"/><Relationship Id="rId5" Type="http://schemas.openxmlformats.org/officeDocument/2006/relationships/image" Target="../media/image22.jp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jpeg"/><Relationship Id="rId5" Type="http://schemas.openxmlformats.org/officeDocument/2006/relationships/image" Target="../media/image22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jpeg"/><Relationship Id="rId5" Type="http://schemas.openxmlformats.org/officeDocument/2006/relationships/image" Target="../media/image22.jp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jpeg"/><Relationship Id="rId5" Type="http://schemas.openxmlformats.org/officeDocument/2006/relationships/image" Target="../media/image22.jp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6" descr="garden-fence-clipart-vector-cartoon-wooden-fences-thing.jpg">
            <a:extLst>
              <a:ext uri="{FF2B5EF4-FFF2-40B4-BE49-F238E27FC236}">
                <a16:creationId xmlns:a16="http://schemas.microsoft.com/office/drawing/2014/main" id="{91756B65-D10A-7845-A768-3B5001DB7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3808413"/>
            <a:ext cx="1427162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8BA2170-145C-1D4C-8EF0-0CA939AADF18}"/>
              </a:ext>
            </a:extLst>
          </p:cNvPr>
          <p:cNvSpPr/>
          <p:nvPr/>
        </p:nvSpPr>
        <p:spPr>
          <a:xfrm>
            <a:off x="8404225" y="6080125"/>
            <a:ext cx="739775" cy="777875"/>
          </a:xfrm>
          <a:prstGeom prst="rect">
            <a:avLst/>
          </a:prstGeom>
          <a:solidFill>
            <a:srgbClr val="FD6B1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19" name="TextBox 1">
            <a:extLst>
              <a:ext uri="{FF2B5EF4-FFF2-40B4-BE49-F238E27FC236}">
                <a16:creationId xmlns:a16="http://schemas.microsoft.com/office/drawing/2014/main" id="{E53E84CC-FD99-2F47-8033-04E399B5F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0638" y="203200"/>
            <a:ext cx="70119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ＭＳ Ｐゴシック" panose="020B0600070205080204" pitchFamily="34" charset="-128"/>
                <a:cs typeface="Sassoon Infant Rg" pitchFamily="2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chemeClr val="tx1"/>
                </a:solidFill>
              </a:rPr>
              <a:t>L’s appartéments dans la maîson</a:t>
            </a:r>
          </a:p>
        </p:txBody>
      </p:sp>
      <p:pic>
        <p:nvPicPr>
          <p:cNvPr id="9220" name="Picture 4" descr="JérriaisLogo_COL.ai">
            <a:extLst>
              <a:ext uri="{FF2B5EF4-FFF2-40B4-BE49-F238E27FC236}">
                <a16:creationId xmlns:a16="http://schemas.microsoft.com/office/drawing/2014/main" id="{D6C093F3-8884-6047-8E4A-A796DCE41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863" y="5580063"/>
            <a:ext cx="2284412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25370A55-9FBB-E944-8272-EF9D9D1A8AE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52225" y="1363961"/>
            <a:ext cx="5486782" cy="3999126"/>
          </a:xfrm>
          <a:prstGeom prst="roundRect">
            <a:avLst>
              <a:gd name="adj" fmla="val 2583"/>
            </a:avLst>
          </a:prstGeom>
        </p:spPr>
      </p:pic>
      <p:pic>
        <p:nvPicPr>
          <p:cNvPr id="9222" name="Picture 37">
            <a:extLst>
              <a:ext uri="{FF2B5EF4-FFF2-40B4-BE49-F238E27FC236}">
                <a16:creationId xmlns:a16="http://schemas.microsoft.com/office/drawing/2014/main" id="{8956D442-9334-0741-806B-AAC10C563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2443163"/>
            <a:ext cx="23876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FBB06686-8A5F-F942-B394-ECCF40DBF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s-ES" altLang="en-US">
                <a:ea typeface="ＭＳ Ｐゴシック" panose="020B0600070205080204" pitchFamily="34" charset="-128"/>
              </a:rPr>
              <a:t>la montée</a:t>
            </a:r>
            <a:endParaRPr lang="en-GB" altLang="en-US">
              <a:ea typeface="ＭＳ Ｐゴシック" panose="020B0600070205080204" pitchFamily="34" charset="-12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B9737C1-3DE4-DA4D-955A-0735CB329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98330" y="1514475"/>
            <a:ext cx="3547339" cy="4578350"/>
          </a:xfrm>
        </p:spPr>
      </p:pic>
      <p:pic>
        <p:nvPicPr>
          <p:cNvPr id="17411" name="Picture 4" descr="JérriaisLogo_COL.ai">
            <a:extLst>
              <a:ext uri="{FF2B5EF4-FFF2-40B4-BE49-F238E27FC236}">
                <a16:creationId xmlns:a16="http://schemas.microsoft.com/office/drawing/2014/main" id="{665EE218-8579-B049-AF04-BDC267EE47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5145088"/>
            <a:ext cx="2284413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AB1D68AE-4948-C340-8C52-A6FAFFFC1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s-ES" altLang="en-US">
                <a:ea typeface="ＭＳ Ｐゴシック" panose="020B0600070205080204" pitchFamily="34" charset="-128"/>
              </a:rPr>
              <a:t>la cave / lé ch’lyi</a:t>
            </a:r>
            <a:endParaRPr lang="en-GB" altLang="en-US">
              <a:ea typeface="ＭＳ Ｐゴシック" panose="020B0600070205080204" pitchFamily="34" charset="-128"/>
            </a:endParaRPr>
          </a:p>
        </p:txBody>
      </p:sp>
      <p:pic>
        <p:nvPicPr>
          <p:cNvPr id="5" name="Content Placeholder 4" descr="466727290.jpg">
            <a:extLst>
              <a:ext uri="{FF2B5EF4-FFF2-40B4-BE49-F238E27FC236}">
                <a16:creationId xmlns:a16="http://schemas.microsoft.com/office/drawing/2014/main" id="{304DDAB4-CC8C-6D49-99E4-4FE6C219CF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1195" b="11195"/>
          <a:stretch>
            <a:fillRect/>
          </a:stretch>
        </p:blipFill>
        <p:spPr>
          <a:xfrm>
            <a:off x="1145160" y="1527985"/>
            <a:ext cx="6853728" cy="4111096"/>
          </a:xfrm>
        </p:spPr>
      </p:pic>
      <p:pic>
        <p:nvPicPr>
          <p:cNvPr id="18435" name="Picture 4" descr="JérriaisLogo_COL.ai">
            <a:extLst>
              <a:ext uri="{FF2B5EF4-FFF2-40B4-BE49-F238E27FC236}">
                <a16:creationId xmlns:a16="http://schemas.microsoft.com/office/drawing/2014/main" id="{52142070-1DC0-D147-80C6-1F414D4DF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0" y="5245100"/>
            <a:ext cx="2284413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8B9B755D-536A-C143-8DC8-49280ABF8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s-ES" altLang="en-US">
                <a:ea typeface="ＭＳ Ｐゴシック" panose="020B0600070205080204" pitchFamily="34" charset="-128"/>
              </a:rPr>
              <a:t>lé galetas</a:t>
            </a:r>
            <a:endParaRPr lang="en-GB" altLang="en-US">
              <a:ea typeface="ＭＳ Ｐゴシック" panose="020B0600070205080204" pitchFamily="34" charset="-12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D4D53D6-FAE2-5D43-A536-2FC6F8254B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93025" y="1500965"/>
            <a:ext cx="5393912" cy="3781434"/>
          </a:xfrm>
        </p:spPr>
      </p:pic>
      <p:pic>
        <p:nvPicPr>
          <p:cNvPr id="19459" name="Picture 4" descr="JérriaisLogo_COL.ai">
            <a:extLst>
              <a:ext uri="{FF2B5EF4-FFF2-40B4-BE49-F238E27FC236}">
                <a16:creationId xmlns:a16="http://schemas.microsoft.com/office/drawing/2014/main" id="{32EDD7F3-FEF6-AA45-B1CF-6B1C2E9CA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63" y="5145088"/>
            <a:ext cx="2284412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48735FF6-F896-ED45-9F93-40A311BCC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s-ES" altLang="en-US">
                <a:ea typeface="ＭＳ Ｐゴシック" panose="020B0600070205080204" pitchFamily="34" charset="-128"/>
              </a:rPr>
              <a:t>l’aitre dé utilité</a:t>
            </a:r>
            <a:endParaRPr lang="en-GB" altLang="en-US">
              <a:ea typeface="ＭＳ Ｐゴシック" panose="020B0600070205080204" pitchFamily="34" charset="-128"/>
            </a:endParaRPr>
          </a:p>
        </p:txBody>
      </p:sp>
      <p:pic>
        <p:nvPicPr>
          <p:cNvPr id="8" name="Content Placeholder 7" descr="Screen Shot 2018-01-08 at 13.35.40.png">
            <a:extLst>
              <a:ext uri="{FF2B5EF4-FFF2-40B4-BE49-F238E27FC236}">
                <a16:creationId xmlns:a16="http://schemas.microsoft.com/office/drawing/2014/main" id="{9CCC9495-8431-B140-BD41-422E8456F0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802" b="7802"/>
          <a:stretch>
            <a:fillRect/>
          </a:stretch>
        </p:blipFill>
        <p:spPr>
          <a:xfrm>
            <a:off x="1196451" y="1563685"/>
            <a:ext cx="6832426" cy="4098793"/>
          </a:xfrm>
        </p:spPr>
      </p:pic>
      <p:pic>
        <p:nvPicPr>
          <p:cNvPr id="20483" name="Picture 4" descr="JérriaisLogo_COL.ai">
            <a:extLst>
              <a:ext uri="{FF2B5EF4-FFF2-40B4-BE49-F238E27FC236}">
                <a16:creationId xmlns:a16="http://schemas.microsoft.com/office/drawing/2014/main" id="{CD2C2D52-1184-B14A-89D3-F0D55F2D7C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25" y="5245100"/>
            <a:ext cx="2284413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CB234813-FBAF-914A-B6F7-CD32ADFE8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5" y="493713"/>
            <a:ext cx="8220075" cy="993775"/>
          </a:xfrm>
        </p:spPr>
        <p:txBody>
          <a:bodyPr/>
          <a:lstStyle/>
          <a:p>
            <a:pPr eaLnBrk="1" hangingPunct="1"/>
            <a:r>
              <a:rPr lang="es-ES" altLang="en-US">
                <a:ea typeface="ＭＳ Ｐゴシック" panose="020B0600070205080204" pitchFamily="34" charset="-128"/>
              </a:rPr>
              <a:t>lé garage</a:t>
            </a:r>
            <a:endParaRPr lang="en-GB" altLang="en-US">
              <a:ea typeface="ＭＳ Ｐゴシック" panose="020B0600070205080204" pitchFamily="34" charset="-128"/>
            </a:endParaRPr>
          </a:p>
        </p:txBody>
      </p:sp>
      <p:pic>
        <p:nvPicPr>
          <p:cNvPr id="21506" name="Picture 3">
            <a:extLst>
              <a:ext uri="{FF2B5EF4-FFF2-40B4-BE49-F238E27FC236}">
                <a16:creationId xmlns:a16="http://schemas.microsoft.com/office/drawing/2014/main" id="{EB00C6A8-C491-DE43-AC72-6341489B1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13" y="1147763"/>
            <a:ext cx="7593012" cy="491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4" descr="JérriaisLogo_COL.ai">
            <a:extLst>
              <a:ext uri="{FF2B5EF4-FFF2-40B4-BE49-F238E27FC236}">
                <a16:creationId xmlns:a16="http://schemas.microsoft.com/office/drawing/2014/main" id="{87B0F68B-4EC1-A24D-9F81-F49552444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3" y="5145088"/>
            <a:ext cx="2284412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7">
            <a:extLst>
              <a:ext uri="{FF2B5EF4-FFF2-40B4-BE49-F238E27FC236}">
                <a16:creationId xmlns:a16="http://schemas.microsoft.com/office/drawing/2014/main" id="{2BC43AD1-C017-0548-BCD6-1720143E8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2360613"/>
            <a:ext cx="23876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9AD8CD0-D4A0-8148-BF5E-650D17257A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828609" y="1375719"/>
            <a:ext cx="5486782" cy="3999126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15BCE87-CA38-E744-853C-9F8B5E0F0340}"/>
              </a:ext>
            </a:extLst>
          </p:cNvPr>
          <p:cNvCxnSpPr/>
          <p:nvPr/>
        </p:nvCxnSpPr>
        <p:spPr>
          <a:xfrm>
            <a:off x="3786188" y="1435100"/>
            <a:ext cx="669925" cy="4841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265A2E8-6010-4D48-BB6A-053B2F183792}"/>
              </a:ext>
            </a:extLst>
          </p:cNvPr>
          <p:cNvCxnSpPr/>
          <p:nvPr/>
        </p:nvCxnSpPr>
        <p:spPr>
          <a:xfrm flipV="1">
            <a:off x="2378075" y="3863975"/>
            <a:ext cx="703263" cy="12160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335FA83-02B5-0A48-BAE6-5A9AC03DE168}"/>
              </a:ext>
            </a:extLst>
          </p:cNvPr>
          <p:cNvCxnSpPr/>
          <p:nvPr/>
        </p:nvCxnSpPr>
        <p:spPr>
          <a:xfrm flipV="1">
            <a:off x="5638800" y="5105400"/>
            <a:ext cx="0" cy="6381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C1CB8C7-00C1-654B-A5A2-431EEF946E71}"/>
              </a:ext>
            </a:extLst>
          </p:cNvPr>
          <p:cNvCxnSpPr/>
          <p:nvPr/>
        </p:nvCxnSpPr>
        <p:spPr>
          <a:xfrm>
            <a:off x="2189163" y="2917825"/>
            <a:ext cx="1657350" cy="5445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A83D0B9-5F9C-1043-99CE-5E634B0BAE52}"/>
              </a:ext>
            </a:extLst>
          </p:cNvPr>
          <p:cNvCxnSpPr/>
          <p:nvPr/>
        </p:nvCxnSpPr>
        <p:spPr>
          <a:xfrm flipH="1">
            <a:off x="4702175" y="1281113"/>
            <a:ext cx="965200" cy="14208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9E9AC06-D2E4-3A45-B8B4-52CE3A9D6F7E}"/>
              </a:ext>
            </a:extLst>
          </p:cNvPr>
          <p:cNvCxnSpPr/>
          <p:nvPr/>
        </p:nvCxnSpPr>
        <p:spPr>
          <a:xfrm flipH="1">
            <a:off x="5876925" y="1757363"/>
            <a:ext cx="849313" cy="7826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8998620-9694-2142-A986-836B1A09B163}"/>
              </a:ext>
            </a:extLst>
          </p:cNvPr>
          <p:cNvCxnSpPr/>
          <p:nvPr/>
        </p:nvCxnSpPr>
        <p:spPr>
          <a:xfrm flipH="1" flipV="1">
            <a:off x="5494338" y="3671888"/>
            <a:ext cx="1693862" cy="1854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F57DAD4-075E-6B44-A0BE-F98635742440}"/>
              </a:ext>
            </a:extLst>
          </p:cNvPr>
          <p:cNvCxnSpPr/>
          <p:nvPr/>
        </p:nvCxnSpPr>
        <p:spPr>
          <a:xfrm flipH="1">
            <a:off x="7715250" y="2384425"/>
            <a:ext cx="260350" cy="12493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6" name="El porche">
            <a:extLst>
              <a:ext uri="{FF2B5EF4-FFF2-40B4-BE49-F238E27FC236}">
                <a16:creationId xmlns:a16="http://schemas.microsoft.com/office/drawing/2014/main" id="{15C9B718-8808-604C-B705-2E0E29169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0938" y="2028825"/>
            <a:ext cx="11477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ＭＳ Ｐゴシック" panose="020B0600070205080204" pitchFamily="34" charset="-128"/>
                <a:cs typeface="Sassoon Infant Rg" pitchFamily="2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>
                <a:solidFill>
                  <a:schemeClr val="tx1"/>
                </a:solidFill>
              </a:rPr>
              <a:t>lé garage</a:t>
            </a: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27" name="La cocina">
            <a:extLst>
              <a:ext uri="{FF2B5EF4-FFF2-40B4-BE49-F238E27FC236}">
                <a16:creationId xmlns:a16="http://schemas.microsoft.com/office/drawing/2014/main" id="{FA99DFB4-81F6-064D-B230-DE86E28FB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900" y="5000625"/>
            <a:ext cx="14811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ＭＳ Ｐゴシック" panose="020B0600070205080204" pitchFamily="34" charset="-128"/>
                <a:cs typeface="Sassoon Infant Rg" pitchFamily="2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>
                <a:solidFill>
                  <a:schemeClr val="tx1"/>
                </a:solidFill>
              </a:rPr>
              <a:t>la tchuîsinne</a:t>
            </a: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28" name="El comedor">
            <a:extLst>
              <a:ext uri="{FF2B5EF4-FFF2-40B4-BE49-F238E27FC236}">
                <a16:creationId xmlns:a16="http://schemas.microsoft.com/office/drawing/2014/main" id="{1332CC9D-C5E3-7547-8BC8-16323966D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688" y="2519363"/>
            <a:ext cx="23256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ＭＳ Ｐゴシック" panose="020B0600070205080204" pitchFamily="34" charset="-128"/>
                <a:cs typeface="Sassoon Infant Rg" pitchFamily="2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>
                <a:solidFill>
                  <a:schemeClr val="tx1"/>
                </a:solidFill>
              </a:rPr>
              <a:t>la grand’tchuîsinne</a:t>
            </a:r>
            <a:endParaRPr lang="en-GB" altLang="en-US">
              <a:solidFill>
                <a:schemeClr val="tx1"/>
              </a:solidFill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C9DBDDD-F79E-EF42-A1E0-0B4560D367C7}"/>
              </a:ext>
            </a:extLst>
          </p:cNvPr>
          <p:cNvCxnSpPr/>
          <p:nvPr/>
        </p:nvCxnSpPr>
        <p:spPr>
          <a:xfrm>
            <a:off x="2608263" y="1824038"/>
            <a:ext cx="1135062" cy="838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4" name="El salón">
            <a:extLst>
              <a:ext uri="{FF2B5EF4-FFF2-40B4-BE49-F238E27FC236}">
                <a16:creationId xmlns:a16="http://schemas.microsoft.com/office/drawing/2014/main" id="{0EA564FC-8AAA-0144-A5B9-1ED7DF22A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0" y="5510213"/>
            <a:ext cx="11858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ＭＳ Ｐゴシック" panose="020B0600070205080204" pitchFamily="34" charset="-128"/>
                <a:cs typeface="Sassoon Infant Rg" pitchFamily="2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>
                <a:solidFill>
                  <a:schemeClr val="tx1"/>
                </a:solidFill>
              </a:rPr>
              <a:t>lé parleux</a:t>
            </a: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35" name="La habitación">
            <a:extLst>
              <a:ext uri="{FF2B5EF4-FFF2-40B4-BE49-F238E27FC236}">
                <a16:creationId xmlns:a16="http://schemas.microsoft.com/office/drawing/2014/main" id="{4570A27D-37F2-294E-9B60-01ADB328A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6075" y="1557338"/>
            <a:ext cx="13255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ＭＳ Ｐゴシック" panose="020B0600070205080204" pitchFamily="34" charset="-128"/>
                <a:cs typeface="Sassoon Infant Rg" pitchFamily="2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>
                <a:solidFill>
                  <a:schemeClr val="tx1"/>
                </a:solidFill>
              </a:rPr>
              <a:t>la chambre</a:t>
            </a: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36" name="El baño">
            <a:extLst>
              <a:ext uri="{FF2B5EF4-FFF2-40B4-BE49-F238E27FC236}">
                <a16:creationId xmlns:a16="http://schemas.microsoft.com/office/drawing/2014/main" id="{5B951F39-0F98-4A4C-BD6B-7025A5DC9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6650" y="1419225"/>
            <a:ext cx="1725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ＭＳ Ｐゴシック" panose="020B0600070205080204" pitchFamily="34" charset="-128"/>
                <a:cs typeface="Sassoon Infant Rg" pitchFamily="2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>
                <a:solidFill>
                  <a:schemeClr val="tx1"/>
                </a:solidFill>
              </a:rPr>
              <a:t>la salle dé bain</a:t>
            </a: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41" name="Las escaleras">
            <a:extLst>
              <a:ext uri="{FF2B5EF4-FFF2-40B4-BE49-F238E27FC236}">
                <a16:creationId xmlns:a16="http://schemas.microsoft.com/office/drawing/2014/main" id="{0163121D-39C6-B04A-BADE-8C6E45053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9288" y="4684713"/>
            <a:ext cx="1323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ＭＳ Ｐゴシック" panose="020B0600070205080204" pitchFamily="34" charset="-128"/>
                <a:cs typeface="Sassoon Infant Rg" pitchFamily="2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>
                <a:solidFill>
                  <a:schemeClr val="tx1"/>
                </a:solidFill>
              </a:rPr>
              <a:t>la montée</a:t>
            </a:r>
            <a:endParaRPr lang="en-GB" altLang="en-US">
              <a:solidFill>
                <a:schemeClr val="tx1"/>
              </a:solidFill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BD5089D-A9DD-BA47-B0FF-E127522C5077}"/>
              </a:ext>
            </a:extLst>
          </p:cNvPr>
          <p:cNvCxnSpPr/>
          <p:nvPr/>
        </p:nvCxnSpPr>
        <p:spPr>
          <a:xfrm flipH="1" flipV="1">
            <a:off x="6294438" y="4048125"/>
            <a:ext cx="744537" cy="693738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6" name="El pasillo">
            <a:extLst>
              <a:ext uri="{FF2B5EF4-FFF2-40B4-BE49-F238E27FC236}">
                <a16:creationId xmlns:a16="http://schemas.microsoft.com/office/drawing/2014/main" id="{04025A42-96A5-1B48-829C-5ED78531F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1338" y="1052513"/>
            <a:ext cx="1558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ＭＳ Ｐゴシック" panose="020B0600070205080204" pitchFamily="34" charset="-128"/>
                <a:cs typeface="Sassoon Infant Rg" pitchFamily="2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>
                <a:solidFill>
                  <a:schemeClr val="tx1"/>
                </a:solidFill>
              </a:rPr>
              <a:t>la grand’allée</a:t>
            </a: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47" name="El sótano">
            <a:extLst>
              <a:ext uri="{FF2B5EF4-FFF2-40B4-BE49-F238E27FC236}">
                <a16:creationId xmlns:a16="http://schemas.microsoft.com/office/drawing/2014/main" id="{26F8FC42-B915-A343-B6CB-B80148D15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5824538"/>
            <a:ext cx="9159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ＭＳ Ｐゴシック" panose="020B0600070205080204" pitchFamily="34" charset="-128"/>
                <a:cs typeface="Sassoon Infant Rg" pitchFamily="2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>
                <a:solidFill>
                  <a:schemeClr val="tx1"/>
                </a:solidFill>
              </a:rPr>
              <a:t>la cave</a:t>
            </a: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48" name="El ático">
            <a:extLst>
              <a:ext uri="{FF2B5EF4-FFF2-40B4-BE49-F238E27FC236}">
                <a16:creationId xmlns:a16="http://schemas.microsoft.com/office/drawing/2014/main" id="{1B4D35CF-A62D-154E-80C9-927595FF0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0050" y="1069975"/>
            <a:ext cx="1173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ＭＳ Ｐゴシック" panose="020B0600070205080204" pitchFamily="34" charset="-128"/>
                <a:cs typeface="Sassoon Infant Rg" pitchFamily="2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>
                <a:solidFill>
                  <a:schemeClr val="tx1"/>
                </a:solidFill>
              </a:rPr>
              <a:t>lé galetas</a:t>
            </a: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49" name="El lavadero">
            <a:extLst>
              <a:ext uri="{FF2B5EF4-FFF2-40B4-BE49-F238E27FC236}">
                <a16:creationId xmlns:a16="http://schemas.microsoft.com/office/drawing/2014/main" id="{62D74D97-0EBA-E648-BBF9-DC5EFF4BC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6813" y="5824538"/>
            <a:ext cx="1660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ＭＳ Ｐゴシック" panose="020B0600070205080204" pitchFamily="34" charset="-128"/>
                <a:cs typeface="Sassoon Infant Rg" pitchFamily="2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>
                <a:solidFill>
                  <a:schemeClr val="tx1"/>
                </a:solidFill>
              </a:rPr>
              <a:t>l’aitre dé utilité</a:t>
            </a: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55" name="El baño shape">
            <a:extLst>
              <a:ext uri="{FF2B5EF4-FFF2-40B4-BE49-F238E27FC236}">
                <a16:creationId xmlns:a16="http://schemas.microsoft.com/office/drawing/2014/main" id="{B3485EC4-0EAB-A046-A72A-C31C08F58837}"/>
              </a:ext>
            </a:extLst>
          </p:cNvPr>
          <p:cNvSpPr/>
          <p:nvPr/>
        </p:nvSpPr>
        <p:spPr>
          <a:xfrm>
            <a:off x="3122613" y="2390775"/>
            <a:ext cx="1222375" cy="798513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7" name="El salón shape">
            <a:extLst>
              <a:ext uri="{FF2B5EF4-FFF2-40B4-BE49-F238E27FC236}">
                <a16:creationId xmlns:a16="http://schemas.microsoft.com/office/drawing/2014/main" id="{6BAC4D78-DDAA-CC4C-BEE2-9C6CF0AA6446}"/>
              </a:ext>
            </a:extLst>
          </p:cNvPr>
          <p:cNvSpPr/>
          <p:nvPr/>
        </p:nvSpPr>
        <p:spPr>
          <a:xfrm>
            <a:off x="4578350" y="3336925"/>
            <a:ext cx="1292225" cy="917575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8" name="La cocina shape">
            <a:extLst>
              <a:ext uri="{FF2B5EF4-FFF2-40B4-BE49-F238E27FC236}">
                <a16:creationId xmlns:a16="http://schemas.microsoft.com/office/drawing/2014/main" id="{7A194083-123A-2A4A-9B7F-A34B11D5AE6B}"/>
              </a:ext>
            </a:extLst>
          </p:cNvPr>
          <p:cNvSpPr/>
          <p:nvPr/>
        </p:nvSpPr>
        <p:spPr>
          <a:xfrm>
            <a:off x="2708275" y="3924300"/>
            <a:ext cx="811213" cy="923925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9" name="El comedor shape">
            <a:extLst>
              <a:ext uri="{FF2B5EF4-FFF2-40B4-BE49-F238E27FC236}">
                <a16:creationId xmlns:a16="http://schemas.microsoft.com/office/drawing/2014/main" id="{CF5C934D-0D86-C645-9848-00BCA8DBA7AB}"/>
              </a:ext>
            </a:extLst>
          </p:cNvPr>
          <p:cNvSpPr/>
          <p:nvPr/>
        </p:nvSpPr>
        <p:spPr>
          <a:xfrm>
            <a:off x="3724275" y="3330575"/>
            <a:ext cx="731838" cy="923925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0" name="El sótano shape">
            <a:extLst>
              <a:ext uri="{FF2B5EF4-FFF2-40B4-BE49-F238E27FC236}">
                <a16:creationId xmlns:a16="http://schemas.microsoft.com/office/drawing/2014/main" id="{B7677B84-718A-2F46-82AC-634F46DD55B3}"/>
              </a:ext>
            </a:extLst>
          </p:cNvPr>
          <p:cNvSpPr/>
          <p:nvPr/>
        </p:nvSpPr>
        <p:spPr>
          <a:xfrm>
            <a:off x="3086100" y="4397375"/>
            <a:ext cx="1889125" cy="868363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3" name="Las escaleras shape">
            <a:extLst>
              <a:ext uri="{FF2B5EF4-FFF2-40B4-BE49-F238E27FC236}">
                <a16:creationId xmlns:a16="http://schemas.microsoft.com/office/drawing/2014/main" id="{F39BD979-2C76-9347-AB57-E46DEE6CEA64}"/>
              </a:ext>
            </a:extLst>
          </p:cNvPr>
          <p:cNvSpPr/>
          <p:nvPr/>
        </p:nvSpPr>
        <p:spPr>
          <a:xfrm>
            <a:off x="5992813" y="3336925"/>
            <a:ext cx="373062" cy="917575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6" name="El pasillo shape">
            <a:extLst>
              <a:ext uri="{FF2B5EF4-FFF2-40B4-BE49-F238E27FC236}">
                <a16:creationId xmlns:a16="http://schemas.microsoft.com/office/drawing/2014/main" id="{EB6262A6-8BC5-8148-A05A-44DA9DE6AC25}"/>
              </a:ext>
            </a:extLst>
          </p:cNvPr>
          <p:cNvSpPr/>
          <p:nvPr/>
        </p:nvSpPr>
        <p:spPr>
          <a:xfrm>
            <a:off x="4432300" y="2390775"/>
            <a:ext cx="601663" cy="798513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7" name="La habitación shape">
            <a:extLst>
              <a:ext uri="{FF2B5EF4-FFF2-40B4-BE49-F238E27FC236}">
                <a16:creationId xmlns:a16="http://schemas.microsoft.com/office/drawing/2014/main" id="{60B576C5-6A17-5241-8330-26BA1192078D}"/>
              </a:ext>
            </a:extLst>
          </p:cNvPr>
          <p:cNvSpPr/>
          <p:nvPr/>
        </p:nvSpPr>
        <p:spPr>
          <a:xfrm>
            <a:off x="5164138" y="2390775"/>
            <a:ext cx="1201737" cy="798513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8" name="El ático shape">
            <a:extLst>
              <a:ext uri="{FF2B5EF4-FFF2-40B4-BE49-F238E27FC236}">
                <a16:creationId xmlns:a16="http://schemas.microsoft.com/office/drawing/2014/main" id="{96B20044-B577-6E49-A5D8-8AA674BEC094}"/>
              </a:ext>
            </a:extLst>
          </p:cNvPr>
          <p:cNvSpPr/>
          <p:nvPr/>
        </p:nvSpPr>
        <p:spPr>
          <a:xfrm>
            <a:off x="3014663" y="1431925"/>
            <a:ext cx="3417887" cy="866775"/>
          </a:xfrm>
          <a:prstGeom prst="triangl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9" name="La terraza">
            <a:extLst>
              <a:ext uri="{FF2B5EF4-FFF2-40B4-BE49-F238E27FC236}">
                <a16:creationId xmlns:a16="http://schemas.microsoft.com/office/drawing/2014/main" id="{1084B432-6284-F74C-8B9F-8B06103885DB}"/>
              </a:ext>
            </a:extLst>
          </p:cNvPr>
          <p:cNvSpPr/>
          <p:nvPr/>
        </p:nvSpPr>
        <p:spPr>
          <a:xfrm>
            <a:off x="2055813" y="3533775"/>
            <a:ext cx="611187" cy="862013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7" name="El porche shape">
            <a:extLst>
              <a:ext uri="{FF2B5EF4-FFF2-40B4-BE49-F238E27FC236}">
                <a16:creationId xmlns:a16="http://schemas.microsoft.com/office/drawing/2014/main" id="{68423D80-42C9-374E-9683-E8EC7A6A5684}"/>
              </a:ext>
            </a:extLst>
          </p:cNvPr>
          <p:cNvSpPr/>
          <p:nvPr/>
        </p:nvSpPr>
        <p:spPr>
          <a:xfrm>
            <a:off x="6477000" y="3448050"/>
            <a:ext cx="250825" cy="806450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40" name="Content Placeholder 4" descr="466727290.jpg">
            <a:extLst>
              <a:ext uri="{FF2B5EF4-FFF2-40B4-BE49-F238E27FC236}">
                <a16:creationId xmlns:a16="http://schemas.microsoft.com/office/drawing/2014/main" id="{D488E738-FC49-1F47-AEE0-FCE1F0B8814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195" b="11195"/>
          <a:stretch>
            <a:fillRect/>
          </a:stretch>
        </p:blipFill>
        <p:spPr bwMode="auto">
          <a:xfrm>
            <a:off x="3064682" y="4386620"/>
            <a:ext cx="1946486" cy="889674"/>
          </a:xfrm>
          <a:prstGeom prst="roundRect">
            <a:avLst>
              <a:gd name="adj" fmla="val 2583"/>
            </a:avLst>
          </a:prstGeom>
          <a:noFill/>
          <a:ln>
            <a:noFill/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BA06E38-82F6-CD47-8964-BC61B5B9BDCC}"/>
              </a:ext>
            </a:extLst>
          </p:cNvPr>
          <p:cNvCxnSpPr>
            <a:stCxn id="47" idx="0"/>
          </p:cNvCxnSpPr>
          <p:nvPr/>
        </p:nvCxnSpPr>
        <p:spPr>
          <a:xfrm flipV="1">
            <a:off x="3517900" y="4903788"/>
            <a:ext cx="752475" cy="9207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2565" name="Picture 42" descr="garden-fence-clipart-vector-cartoon-wooden-fences-thing.jpg">
            <a:extLst>
              <a:ext uri="{FF2B5EF4-FFF2-40B4-BE49-F238E27FC236}">
                <a16:creationId xmlns:a16="http://schemas.microsoft.com/office/drawing/2014/main" id="{0EC1C420-2786-EE48-B979-3A94393BF6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3819525"/>
            <a:ext cx="1427163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C810AD5-FD9D-F442-A8A3-7B82298F6FC0}"/>
              </a:ext>
            </a:extLst>
          </p:cNvPr>
          <p:cNvCxnSpPr/>
          <p:nvPr/>
        </p:nvCxnSpPr>
        <p:spPr>
          <a:xfrm flipH="1">
            <a:off x="1066800" y="3579813"/>
            <a:ext cx="217488" cy="527050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0" name="El baño">
            <a:extLst>
              <a:ext uri="{FF2B5EF4-FFF2-40B4-BE49-F238E27FC236}">
                <a16:creationId xmlns:a16="http://schemas.microsoft.com/office/drawing/2014/main" id="{66109B75-FBAE-5B46-BEFF-01FB9B234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3300413"/>
            <a:ext cx="1358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ＭＳ Ｐゴシック" panose="020B0600070205080204" pitchFamily="34" charset="-128"/>
                <a:cs typeface="Sassoon Infant Rg" pitchFamily="2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>
                <a:solidFill>
                  <a:schemeClr val="tx1"/>
                </a:solidFill>
              </a:rPr>
              <a:t>lé gardîn</a:t>
            </a: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22568" name="TextBox 1">
            <a:extLst>
              <a:ext uri="{FF2B5EF4-FFF2-40B4-BE49-F238E27FC236}">
                <a16:creationId xmlns:a16="http://schemas.microsoft.com/office/drawing/2014/main" id="{9561B037-0F12-EE44-BC77-5CD86A7A2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975" y="392113"/>
            <a:ext cx="70119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ＭＳ Ｐゴシック" panose="020B0600070205080204" pitchFamily="34" charset="-128"/>
                <a:cs typeface="Sassoon Infant Rg" pitchFamily="2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chemeClr val="tx1"/>
                </a:solidFill>
              </a:rPr>
              <a:t>L’s appartéments dans la maîson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 nodeType="clickPar">
                      <p:stCondLst>
                        <p:cond delay="0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 nodeType="clickPar">
                      <p:stCondLst>
                        <p:cond delay="0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 nodeType="clickPar">
                      <p:stCondLst>
                        <p:cond delay="0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 nodeType="clickPar">
                      <p:stCondLst>
                        <p:cond delay="0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 nodeType="clickPar">
                      <p:stCondLst>
                        <p:cond delay="0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 nodeType="clickPar">
                      <p:stCondLst>
                        <p:cond delay="0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 nodeType="clickPar">
                      <p:stCondLst>
                        <p:cond delay="0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 nodeType="clickPar">
                      <p:stCondLst>
                        <p:cond delay="0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 nodeType="clickPar">
                      <p:stCondLst>
                        <p:cond delay="0"/>
                      </p:stCondLst>
                      <p:childTnLst>
                        <p:par>
                          <p:cTn id="1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7" grpId="1"/>
      <p:bldP spid="28" grpId="0"/>
      <p:bldP spid="28" grpId="1"/>
      <p:bldP spid="34" grpId="0"/>
      <p:bldP spid="34" grpId="1"/>
      <p:bldP spid="35" grpId="0"/>
      <p:bldP spid="35" grpId="1"/>
      <p:bldP spid="36" grpId="0"/>
      <p:bldP spid="36" grpId="1"/>
      <p:bldP spid="41" grpId="0"/>
      <p:bldP spid="41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50" grpId="0"/>
      <p:bldP spid="5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7">
            <a:extLst>
              <a:ext uri="{FF2B5EF4-FFF2-40B4-BE49-F238E27FC236}">
                <a16:creationId xmlns:a16="http://schemas.microsoft.com/office/drawing/2014/main" id="{4689599B-4108-7449-A9B6-DAEFDBAEF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2360613"/>
            <a:ext cx="23876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21459D4-905D-B94D-8C38-316C160B60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828609" y="1375719"/>
            <a:ext cx="5486782" cy="3999126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CC82B7A-9702-0844-8DC3-CB369B1733AD}"/>
              </a:ext>
            </a:extLst>
          </p:cNvPr>
          <p:cNvCxnSpPr/>
          <p:nvPr/>
        </p:nvCxnSpPr>
        <p:spPr>
          <a:xfrm>
            <a:off x="3786188" y="1376363"/>
            <a:ext cx="669925" cy="5429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F935DEE-7BC5-A544-9618-534F839945A0}"/>
              </a:ext>
            </a:extLst>
          </p:cNvPr>
          <p:cNvCxnSpPr/>
          <p:nvPr/>
        </p:nvCxnSpPr>
        <p:spPr>
          <a:xfrm flipV="1">
            <a:off x="2378075" y="3863975"/>
            <a:ext cx="703263" cy="12160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D6F4E81-D5EE-F448-94C4-5A4A5FC49C2C}"/>
              </a:ext>
            </a:extLst>
          </p:cNvPr>
          <p:cNvCxnSpPr/>
          <p:nvPr/>
        </p:nvCxnSpPr>
        <p:spPr>
          <a:xfrm flipV="1">
            <a:off x="5638800" y="5105400"/>
            <a:ext cx="0" cy="6381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2FE83B3-E8B0-3648-AA0C-5CCBE5891B42}"/>
              </a:ext>
            </a:extLst>
          </p:cNvPr>
          <p:cNvCxnSpPr/>
          <p:nvPr/>
        </p:nvCxnSpPr>
        <p:spPr>
          <a:xfrm>
            <a:off x="2189163" y="2917825"/>
            <a:ext cx="1657350" cy="5445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C88C21F-F731-894B-A143-C51CD3832440}"/>
              </a:ext>
            </a:extLst>
          </p:cNvPr>
          <p:cNvCxnSpPr/>
          <p:nvPr/>
        </p:nvCxnSpPr>
        <p:spPr>
          <a:xfrm flipH="1">
            <a:off x="4702175" y="1293813"/>
            <a:ext cx="882650" cy="14081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B052351-BE58-394B-9969-125DB2911DA0}"/>
              </a:ext>
            </a:extLst>
          </p:cNvPr>
          <p:cNvCxnSpPr/>
          <p:nvPr/>
        </p:nvCxnSpPr>
        <p:spPr>
          <a:xfrm flipH="1">
            <a:off x="5876925" y="1916113"/>
            <a:ext cx="919163" cy="6238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B741A37-9532-5244-9231-52C89089CD30}"/>
              </a:ext>
            </a:extLst>
          </p:cNvPr>
          <p:cNvCxnSpPr/>
          <p:nvPr/>
        </p:nvCxnSpPr>
        <p:spPr>
          <a:xfrm flipH="1" flipV="1">
            <a:off x="5494338" y="3671888"/>
            <a:ext cx="1693862" cy="1854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B2E70DF-D079-3244-B890-FF95059E2520}"/>
              </a:ext>
            </a:extLst>
          </p:cNvPr>
          <p:cNvCxnSpPr/>
          <p:nvPr/>
        </p:nvCxnSpPr>
        <p:spPr>
          <a:xfrm flipH="1">
            <a:off x="7715250" y="2574925"/>
            <a:ext cx="233363" cy="10588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6" name="El porche">
            <a:extLst>
              <a:ext uri="{FF2B5EF4-FFF2-40B4-BE49-F238E27FC236}">
                <a16:creationId xmlns:a16="http://schemas.microsoft.com/office/drawing/2014/main" id="{7833809C-BD73-6646-B88B-302D427A55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7425" y="2228850"/>
            <a:ext cx="1339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ＭＳ Ｐゴシック" panose="020B0600070205080204" pitchFamily="34" charset="-128"/>
                <a:cs typeface="Sassoon Infant Rg" pitchFamily="2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>
                <a:solidFill>
                  <a:schemeClr val="tx1"/>
                </a:solidFill>
              </a:rPr>
              <a:t>_________</a:t>
            </a: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27" name="La cocina">
            <a:extLst>
              <a:ext uri="{FF2B5EF4-FFF2-40B4-BE49-F238E27FC236}">
                <a16:creationId xmlns:a16="http://schemas.microsoft.com/office/drawing/2014/main" id="{4FA5EB0D-447B-D749-9560-6BA730652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200" y="5111750"/>
            <a:ext cx="1982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ＭＳ Ｐゴシック" panose="020B0600070205080204" pitchFamily="34" charset="-128"/>
                <a:cs typeface="Sassoon Infant Rg" pitchFamily="2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>
                <a:solidFill>
                  <a:schemeClr val="tx1"/>
                </a:solidFill>
              </a:rPr>
              <a:t>______________</a:t>
            </a: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28" name="El comedor">
            <a:extLst>
              <a:ext uri="{FF2B5EF4-FFF2-40B4-BE49-F238E27FC236}">
                <a16:creationId xmlns:a16="http://schemas.microsoft.com/office/drawing/2014/main" id="{2A561BA4-F58C-F347-A036-AD4346F85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688" y="2519363"/>
            <a:ext cx="2325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ＭＳ Ｐゴシック" panose="020B0600070205080204" pitchFamily="34" charset="-128"/>
                <a:cs typeface="Sassoon Infant Rg" pitchFamily="2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>
                <a:solidFill>
                  <a:schemeClr val="tx1"/>
                </a:solidFill>
              </a:rPr>
              <a:t>________________</a:t>
            </a:r>
            <a:endParaRPr lang="en-GB" altLang="en-US">
              <a:solidFill>
                <a:schemeClr val="tx1"/>
              </a:solidFill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0C66B7F-D668-9E4E-B34A-DCAE7EC0D778}"/>
              </a:ext>
            </a:extLst>
          </p:cNvPr>
          <p:cNvCxnSpPr/>
          <p:nvPr/>
        </p:nvCxnSpPr>
        <p:spPr>
          <a:xfrm>
            <a:off x="2551113" y="2116138"/>
            <a:ext cx="1192212" cy="5461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4" name="El salón">
            <a:extLst>
              <a:ext uri="{FF2B5EF4-FFF2-40B4-BE49-F238E27FC236}">
                <a16:creationId xmlns:a16="http://schemas.microsoft.com/office/drawing/2014/main" id="{B73890B1-113A-E04E-9791-AF2CBD243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0" y="5510213"/>
            <a:ext cx="1597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ＭＳ Ｐゴシック" panose="020B0600070205080204" pitchFamily="34" charset="-128"/>
                <a:cs typeface="Sassoon Infant Rg" pitchFamily="2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>
                <a:solidFill>
                  <a:schemeClr val="tx1"/>
                </a:solidFill>
              </a:rPr>
              <a:t>___________</a:t>
            </a: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35" name="La habitación">
            <a:extLst>
              <a:ext uri="{FF2B5EF4-FFF2-40B4-BE49-F238E27FC236}">
                <a16:creationId xmlns:a16="http://schemas.microsoft.com/office/drawing/2014/main" id="{4F2AD28D-1E3C-184A-90EF-3DCEEBF79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8625" y="1639888"/>
            <a:ext cx="17256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ＭＳ Ｐゴシック" panose="020B0600070205080204" pitchFamily="34" charset="-128"/>
                <a:cs typeface="Sassoon Infant Rg" pitchFamily="2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>
                <a:solidFill>
                  <a:schemeClr val="tx1"/>
                </a:solidFill>
              </a:rPr>
              <a:t>____________</a:t>
            </a: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36" name="El baño">
            <a:extLst>
              <a:ext uri="{FF2B5EF4-FFF2-40B4-BE49-F238E27FC236}">
                <a16:creationId xmlns:a16="http://schemas.microsoft.com/office/drawing/2014/main" id="{536A0026-64BF-C944-B8E0-3FA22B28C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513" y="1725613"/>
            <a:ext cx="21097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ＭＳ Ｐゴシック" panose="020B0600070205080204" pitchFamily="34" charset="-128"/>
                <a:cs typeface="Sassoon Infant Rg" pitchFamily="2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>
                <a:solidFill>
                  <a:schemeClr val="tx1"/>
                </a:solidFill>
              </a:rPr>
              <a:t>_______________</a:t>
            </a: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41" name="Las escaleras">
            <a:extLst>
              <a:ext uri="{FF2B5EF4-FFF2-40B4-BE49-F238E27FC236}">
                <a16:creationId xmlns:a16="http://schemas.microsoft.com/office/drawing/2014/main" id="{61D5DE86-C402-5941-B181-5E489A300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9288" y="4684713"/>
            <a:ext cx="1593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ＭＳ Ｐゴシック" panose="020B0600070205080204" pitchFamily="34" charset="-128"/>
                <a:cs typeface="Sassoon Infant Rg" pitchFamily="2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>
                <a:solidFill>
                  <a:schemeClr val="tx1"/>
                </a:solidFill>
              </a:rPr>
              <a:t>___________</a:t>
            </a:r>
            <a:endParaRPr lang="en-GB" altLang="en-US">
              <a:solidFill>
                <a:schemeClr val="tx1"/>
              </a:solidFill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5EC7A17-9696-2E4C-9FAF-B45909D2E4FA}"/>
              </a:ext>
            </a:extLst>
          </p:cNvPr>
          <p:cNvCxnSpPr/>
          <p:nvPr/>
        </p:nvCxnSpPr>
        <p:spPr>
          <a:xfrm flipH="1" flipV="1">
            <a:off x="6294438" y="4048125"/>
            <a:ext cx="744537" cy="693738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6" name="El pasillo">
            <a:extLst>
              <a:ext uri="{FF2B5EF4-FFF2-40B4-BE49-F238E27FC236}">
                <a16:creationId xmlns:a16="http://schemas.microsoft.com/office/drawing/2014/main" id="{880ECA0D-3C2E-6846-8045-3E4828EA0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4975" y="1066800"/>
            <a:ext cx="1981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ＭＳ Ｐゴシック" panose="020B0600070205080204" pitchFamily="34" charset="-128"/>
                <a:cs typeface="Sassoon Infant Rg" pitchFamily="2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>
                <a:solidFill>
                  <a:schemeClr val="tx1"/>
                </a:solidFill>
              </a:rPr>
              <a:t>______________</a:t>
            </a: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47" name="El sótano">
            <a:extLst>
              <a:ext uri="{FF2B5EF4-FFF2-40B4-BE49-F238E27FC236}">
                <a16:creationId xmlns:a16="http://schemas.microsoft.com/office/drawing/2014/main" id="{AD14C102-DE85-CC40-8624-741E84809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5824538"/>
            <a:ext cx="1597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ＭＳ Ｐゴシック" panose="020B0600070205080204" pitchFamily="34" charset="-128"/>
                <a:cs typeface="Sassoon Infant Rg" pitchFamily="2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>
                <a:solidFill>
                  <a:schemeClr val="tx1"/>
                </a:solidFill>
              </a:rPr>
              <a:t>___________</a:t>
            </a: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48" name="El ático">
            <a:extLst>
              <a:ext uri="{FF2B5EF4-FFF2-40B4-BE49-F238E27FC236}">
                <a16:creationId xmlns:a16="http://schemas.microsoft.com/office/drawing/2014/main" id="{5B14DB60-8559-E442-9DAD-3182703C6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0725" y="1058863"/>
            <a:ext cx="1854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ＭＳ Ｐゴシック" panose="020B0600070205080204" pitchFamily="34" charset="-128"/>
                <a:cs typeface="Sassoon Infant Rg" pitchFamily="2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>
                <a:solidFill>
                  <a:schemeClr val="tx1"/>
                </a:solidFill>
              </a:rPr>
              <a:t>_____________</a:t>
            </a: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49" name="El lavadero">
            <a:extLst>
              <a:ext uri="{FF2B5EF4-FFF2-40B4-BE49-F238E27FC236}">
                <a16:creationId xmlns:a16="http://schemas.microsoft.com/office/drawing/2014/main" id="{999A7C0B-593F-2245-BB3B-169919069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6813" y="5824538"/>
            <a:ext cx="21097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ＭＳ Ｐゴシック" panose="020B0600070205080204" pitchFamily="34" charset="-128"/>
                <a:cs typeface="Sassoon Infant Rg" pitchFamily="2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>
                <a:solidFill>
                  <a:schemeClr val="tx1"/>
                </a:solidFill>
              </a:rPr>
              <a:t>_______________</a:t>
            </a: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55" name="El baño shape">
            <a:extLst>
              <a:ext uri="{FF2B5EF4-FFF2-40B4-BE49-F238E27FC236}">
                <a16:creationId xmlns:a16="http://schemas.microsoft.com/office/drawing/2014/main" id="{60637557-4715-A943-98F5-C40AAB114C68}"/>
              </a:ext>
            </a:extLst>
          </p:cNvPr>
          <p:cNvSpPr/>
          <p:nvPr/>
        </p:nvSpPr>
        <p:spPr>
          <a:xfrm>
            <a:off x="3122613" y="2390775"/>
            <a:ext cx="1222375" cy="798513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7" name="El salón shape">
            <a:extLst>
              <a:ext uri="{FF2B5EF4-FFF2-40B4-BE49-F238E27FC236}">
                <a16:creationId xmlns:a16="http://schemas.microsoft.com/office/drawing/2014/main" id="{52FB1FB0-5346-AF42-BB25-74F5CF384398}"/>
              </a:ext>
            </a:extLst>
          </p:cNvPr>
          <p:cNvSpPr/>
          <p:nvPr/>
        </p:nvSpPr>
        <p:spPr>
          <a:xfrm>
            <a:off x="4578350" y="3336925"/>
            <a:ext cx="1292225" cy="917575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8" name="La cocina shape">
            <a:extLst>
              <a:ext uri="{FF2B5EF4-FFF2-40B4-BE49-F238E27FC236}">
                <a16:creationId xmlns:a16="http://schemas.microsoft.com/office/drawing/2014/main" id="{D4CBF16B-5991-D947-A9E5-9B16F7D15F99}"/>
              </a:ext>
            </a:extLst>
          </p:cNvPr>
          <p:cNvSpPr/>
          <p:nvPr/>
        </p:nvSpPr>
        <p:spPr>
          <a:xfrm>
            <a:off x="2708275" y="3924300"/>
            <a:ext cx="811213" cy="923925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9" name="El comedor shape">
            <a:extLst>
              <a:ext uri="{FF2B5EF4-FFF2-40B4-BE49-F238E27FC236}">
                <a16:creationId xmlns:a16="http://schemas.microsoft.com/office/drawing/2014/main" id="{F16D86C5-653F-7F43-B3BF-750056675329}"/>
              </a:ext>
            </a:extLst>
          </p:cNvPr>
          <p:cNvSpPr/>
          <p:nvPr/>
        </p:nvSpPr>
        <p:spPr>
          <a:xfrm>
            <a:off x="3724275" y="3330575"/>
            <a:ext cx="731838" cy="923925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0" name="El sótano shape">
            <a:extLst>
              <a:ext uri="{FF2B5EF4-FFF2-40B4-BE49-F238E27FC236}">
                <a16:creationId xmlns:a16="http://schemas.microsoft.com/office/drawing/2014/main" id="{0A32EC32-A77D-B143-971E-7CC08EADEBA9}"/>
              </a:ext>
            </a:extLst>
          </p:cNvPr>
          <p:cNvSpPr/>
          <p:nvPr/>
        </p:nvSpPr>
        <p:spPr>
          <a:xfrm>
            <a:off x="3086100" y="4397375"/>
            <a:ext cx="1889125" cy="868363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3" name="Las escaleras shape">
            <a:extLst>
              <a:ext uri="{FF2B5EF4-FFF2-40B4-BE49-F238E27FC236}">
                <a16:creationId xmlns:a16="http://schemas.microsoft.com/office/drawing/2014/main" id="{A897DE41-7BBB-7C4B-B08A-A9503FCD501E}"/>
              </a:ext>
            </a:extLst>
          </p:cNvPr>
          <p:cNvSpPr/>
          <p:nvPr/>
        </p:nvSpPr>
        <p:spPr>
          <a:xfrm>
            <a:off x="5992813" y="3336925"/>
            <a:ext cx="373062" cy="917575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6" name="El pasillo shape">
            <a:extLst>
              <a:ext uri="{FF2B5EF4-FFF2-40B4-BE49-F238E27FC236}">
                <a16:creationId xmlns:a16="http://schemas.microsoft.com/office/drawing/2014/main" id="{B01539DA-059B-3F45-AFC8-D93D530E4787}"/>
              </a:ext>
            </a:extLst>
          </p:cNvPr>
          <p:cNvSpPr/>
          <p:nvPr/>
        </p:nvSpPr>
        <p:spPr>
          <a:xfrm>
            <a:off x="4432300" y="2390775"/>
            <a:ext cx="601663" cy="798513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7" name="La habitación shape">
            <a:extLst>
              <a:ext uri="{FF2B5EF4-FFF2-40B4-BE49-F238E27FC236}">
                <a16:creationId xmlns:a16="http://schemas.microsoft.com/office/drawing/2014/main" id="{619534D4-16CE-344F-8377-E264B98D55C2}"/>
              </a:ext>
            </a:extLst>
          </p:cNvPr>
          <p:cNvSpPr/>
          <p:nvPr/>
        </p:nvSpPr>
        <p:spPr>
          <a:xfrm>
            <a:off x="5164138" y="2390775"/>
            <a:ext cx="1201737" cy="798513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8" name="El ático shape">
            <a:extLst>
              <a:ext uri="{FF2B5EF4-FFF2-40B4-BE49-F238E27FC236}">
                <a16:creationId xmlns:a16="http://schemas.microsoft.com/office/drawing/2014/main" id="{FBEABE9E-C9BA-E340-A7DF-1CFF8C39355E}"/>
              </a:ext>
            </a:extLst>
          </p:cNvPr>
          <p:cNvSpPr/>
          <p:nvPr/>
        </p:nvSpPr>
        <p:spPr>
          <a:xfrm>
            <a:off x="3014663" y="1431925"/>
            <a:ext cx="3417887" cy="866775"/>
          </a:xfrm>
          <a:prstGeom prst="triangl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9" name="La terraza">
            <a:extLst>
              <a:ext uri="{FF2B5EF4-FFF2-40B4-BE49-F238E27FC236}">
                <a16:creationId xmlns:a16="http://schemas.microsoft.com/office/drawing/2014/main" id="{35A7EF3C-9A10-6640-9489-BF2FDFF196D3}"/>
              </a:ext>
            </a:extLst>
          </p:cNvPr>
          <p:cNvSpPr/>
          <p:nvPr/>
        </p:nvSpPr>
        <p:spPr>
          <a:xfrm>
            <a:off x="2055813" y="3533775"/>
            <a:ext cx="611187" cy="862013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7" name="El porche shape">
            <a:extLst>
              <a:ext uri="{FF2B5EF4-FFF2-40B4-BE49-F238E27FC236}">
                <a16:creationId xmlns:a16="http://schemas.microsoft.com/office/drawing/2014/main" id="{7226CEDF-421E-9244-82FA-49F6FF536040}"/>
              </a:ext>
            </a:extLst>
          </p:cNvPr>
          <p:cNvSpPr/>
          <p:nvPr/>
        </p:nvSpPr>
        <p:spPr>
          <a:xfrm>
            <a:off x="6477000" y="3448050"/>
            <a:ext cx="250825" cy="806450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40" name="Content Placeholder 4" descr="466727290.jpg">
            <a:extLst>
              <a:ext uri="{FF2B5EF4-FFF2-40B4-BE49-F238E27FC236}">
                <a16:creationId xmlns:a16="http://schemas.microsoft.com/office/drawing/2014/main" id="{D83775DA-CC1A-CC4B-8B87-BDF0DD3EA83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195" b="11195"/>
          <a:stretch>
            <a:fillRect/>
          </a:stretch>
        </p:blipFill>
        <p:spPr bwMode="auto">
          <a:xfrm>
            <a:off x="3064682" y="4386620"/>
            <a:ext cx="1946486" cy="889674"/>
          </a:xfrm>
          <a:prstGeom prst="roundRect">
            <a:avLst>
              <a:gd name="adj" fmla="val 2583"/>
            </a:avLst>
          </a:prstGeom>
          <a:noFill/>
          <a:ln>
            <a:noFill/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0E46A60-694C-8241-9B3F-FBE1363E33E3}"/>
              </a:ext>
            </a:extLst>
          </p:cNvPr>
          <p:cNvCxnSpPr>
            <a:stCxn id="47" idx="0"/>
          </p:cNvCxnSpPr>
          <p:nvPr/>
        </p:nvCxnSpPr>
        <p:spPr>
          <a:xfrm flipV="1">
            <a:off x="3857625" y="4903788"/>
            <a:ext cx="412750" cy="9207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4613" name="Picture 42" descr="garden-fence-clipart-vector-cartoon-wooden-fences-thing.jpg">
            <a:extLst>
              <a:ext uri="{FF2B5EF4-FFF2-40B4-BE49-F238E27FC236}">
                <a16:creationId xmlns:a16="http://schemas.microsoft.com/office/drawing/2014/main" id="{431756C9-C0B7-A041-9CF8-0883D64F03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3819525"/>
            <a:ext cx="1427163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9F8B07B-6410-CE40-8060-AEFDD4B26A33}"/>
              </a:ext>
            </a:extLst>
          </p:cNvPr>
          <p:cNvCxnSpPr/>
          <p:nvPr/>
        </p:nvCxnSpPr>
        <p:spPr>
          <a:xfrm flipH="1">
            <a:off x="1066800" y="3579813"/>
            <a:ext cx="217488" cy="527050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0" name="El baño">
            <a:extLst>
              <a:ext uri="{FF2B5EF4-FFF2-40B4-BE49-F238E27FC236}">
                <a16:creationId xmlns:a16="http://schemas.microsoft.com/office/drawing/2014/main" id="{F22CED56-D1CE-A94D-9F9E-3050EB1CF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63" y="3214688"/>
            <a:ext cx="1358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ＭＳ Ｐゴシック" panose="020B0600070205080204" pitchFamily="34" charset="-128"/>
                <a:cs typeface="Sassoon Infant Rg" pitchFamily="2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>
                <a:solidFill>
                  <a:schemeClr val="tx1"/>
                </a:solidFill>
              </a:rPr>
              <a:t>_________</a:t>
            </a: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24616" name="TextBox 1">
            <a:extLst>
              <a:ext uri="{FF2B5EF4-FFF2-40B4-BE49-F238E27FC236}">
                <a16:creationId xmlns:a16="http://schemas.microsoft.com/office/drawing/2014/main" id="{E72D6665-E37F-0743-BC86-D6AED2B70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025" y="-128588"/>
            <a:ext cx="7011988" cy="58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ＭＳ Ｐゴシック" panose="020B0600070205080204" pitchFamily="34" charset="-128"/>
                <a:cs typeface="Sassoon Infant Rg" pitchFamily="2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chemeClr val="tx1"/>
                </a:solidFill>
              </a:rPr>
              <a:t>L’s appartéments dans la maîson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 nodeType="clickPar">
                      <p:stCondLst>
                        <p:cond delay="0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 nodeType="clickPar">
                      <p:stCondLst>
                        <p:cond delay="0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 nodeType="clickPar">
                      <p:stCondLst>
                        <p:cond delay="0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 nodeType="clickPar">
                      <p:stCondLst>
                        <p:cond delay="0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 nodeType="clickPar">
                      <p:stCondLst>
                        <p:cond delay="0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 nodeType="clickPar">
                      <p:stCondLst>
                        <p:cond delay="0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 nodeType="clickPar">
                      <p:stCondLst>
                        <p:cond delay="0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 nodeType="clickPar">
                      <p:stCondLst>
                        <p:cond delay="0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 nodeType="clickPar">
                      <p:stCondLst>
                        <p:cond delay="0"/>
                      </p:stCondLst>
                      <p:childTnLst>
                        <p:par>
                          <p:cTn id="1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7" grpId="1"/>
      <p:bldP spid="28" grpId="0"/>
      <p:bldP spid="28" grpId="1"/>
      <p:bldP spid="34" grpId="0"/>
      <p:bldP spid="34" grpId="1"/>
      <p:bldP spid="35" grpId="0"/>
      <p:bldP spid="35" grpId="1"/>
      <p:bldP spid="36" grpId="0"/>
      <p:bldP spid="36" grpId="1"/>
      <p:bldP spid="41" grpId="0"/>
      <p:bldP spid="41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50" grpId="0"/>
      <p:bldP spid="5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37">
            <a:extLst>
              <a:ext uri="{FF2B5EF4-FFF2-40B4-BE49-F238E27FC236}">
                <a16:creationId xmlns:a16="http://schemas.microsoft.com/office/drawing/2014/main" id="{4BE8C8A8-B6EC-6E49-93D3-B7279D543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2360613"/>
            <a:ext cx="23876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B51E5A3-89A8-7948-9D03-3CDFD862E3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828609" y="1375719"/>
            <a:ext cx="5486782" cy="3999126"/>
          </a:xfrm>
        </p:spPr>
      </p:pic>
      <p:sp>
        <p:nvSpPr>
          <p:cNvPr id="55" name="El baño shape">
            <a:extLst>
              <a:ext uri="{FF2B5EF4-FFF2-40B4-BE49-F238E27FC236}">
                <a16:creationId xmlns:a16="http://schemas.microsoft.com/office/drawing/2014/main" id="{4087D268-2AA3-8347-B3FE-C44D98896277}"/>
              </a:ext>
            </a:extLst>
          </p:cNvPr>
          <p:cNvSpPr/>
          <p:nvPr/>
        </p:nvSpPr>
        <p:spPr>
          <a:xfrm>
            <a:off x="3122613" y="2305050"/>
            <a:ext cx="1250950" cy="884238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7" name="El salón shape">
            <a:extLst>
              <a:ext uri="{FF2B5EF4-FFF2-40B4-BE49-F238E27FC236}">
                <a16:creationId xmlns:a16="http://schemas.microsoft.com/office/drawing/2014/main" id="{21B127F1-1AF5-E84C-8725-642D940C6427}"/>
              </a:ext>
            </a:extLst>
          </p:cNvPr>
          <p:cNvSpPr/>
          <p:nvPr/>
        </p:nvSpPr>
        <p:spPr>
          <a:xfrm>
            <a:off x="4578350" y="3336925"/>
            <a:ext cx="1292225" cy="917575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8" name="La cocina shape">
            <a:extLst>
              <a:ext uri="{FF2B5EF4-FFF2-40B4-BE49-F238E27FC236}">
                <a16:creationId xmlns:a16="http://schemas.microsoft.com/office/drawing/2014/main" id="{A6141B5D-ED97-6C4E-B595-3B356094786D}"/>
              </a:ext>
            </a:extLst>
          </p:cNvPr>
          <p:cNvSpPr/>
          <p:nvPr/>
        </p:nvSpPr>
        <p:spPr>
          <a:xfrm>
            <a:off x="2708275" y="3924300"/>
            <a:ext cx="811213" cy="923925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9" name="El comedor shape">
            <a:extLst>
              <a:ext uri="{FF2B5EF4-FFF2-40B4-BE49-F238E27FC236}">
                <a16:creationId xmlns:a16="http://schemas.microsoft.com/office/drawing/2014/main" id="{112E8F95-0630-B242-A0E3-786C1CBD5E8A}"/>
              </a:ext>
            </a:extLst>
          </p:cNvPr>
          <p:cNvSpPr/>
          <p:nvPr/>
        </p:nvSpPr>
        <p:spPr>
          <a:xfrm>
            <a:off x="3724275" y="3213100"/>
            <a:ext cx="731838" cy="923925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0" name="El sótano shape">
            <a:extLst>
              <a:ext uri="{FF2B5EF4-FFF2-40B4-BE49-F238E27FC236}">
                <a16:creationId xmlns:a16="http://schemas.microsoft.com/office/drawing/2014/main" id="{92B9FC3C-BE1A-C14A-8497-C4F3F6F9F6E4}"/>
              </a:ext>
            </a:extLst>
          </p:cNvPr>
          <p:cNvSpPr/>
          <p:nvPr/>
        </p:nvSpPr>
        <p:spPr>
          <a:xfrm>
            <a:off x="3086100" y="4397375"/>
            <a:ext cx="1889125" cy="868363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3" name="Las escaleras shape">
            <a:extLst>
              <a:ext uri="{FF2B5EF4-FFF2-40B4-BE49-F238E27FC236}">
                <a16:creationId xmlns:a16="http://schemas.microsoft.com/office/drawing/2014/main" id="{80C6F410-D5A6-544F-87F4-D7F90F412D02}"/>
              </a:ext>
            </a:extLst>
          </p:cNvPr>
          <p:cNvSpPr/>
          <p:nvPr/>
        </p:nvSpPr>
        <p:spPr>
          <a:xfrm>
            <a:off x="5992813" y="3336925"/>
            <a:ext cx="373062" cy="917575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6" name="El pasillo shape">
            <a:extLst>
              <a:ext uri="{FF2B5EF4-FFF2-40B4-BE49-F238E27FC236}">
                <a16:creationId xmlns:a16="http://schemas.microsoft.com/office/drawing/2014/main" id="{E5D25368-4D23-5D48-95F4-6BA91DD7F98E}"/>
              </a:ext>
            </a:extLst>
          </p:cNvPr>
          <p:cNvSpPr/>
          <p:nvPr/>
        </p:nvSpPr>
        <p:spPr>
          <a:xfrm>
            <a:off x="4432300" y="2390775"/>
            <a:ext cx="601663" cy="798513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7" name="La habitación shape">
            <a:extLst>
              <a:ext uri="{FF2B5EF4-FFF2-40B4-BE49-F238E27FC236}">
                <a16:creationId xmlns:a16="http://schemas.microsoft.com/office/drawing/2014/main" id="{27A22014-5519-8F44-8962-170E60639A8A}"/>
              </a:ext>
            </a:extLst>
          </p:cNvPr>
          <p:cNvSpPr/>
          <p:nvPr/>
        </p:nvSpPr>
        <p:spPr>
          <a:xfrm>
            <a:off x="5164138" y="2390775"/>
            <a:ext cx="1201737" cy="798513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8" name="El ático shape">
            <a:extLst>
              <a:ext uri="{FF2B5EF4-FFF2-40B4-BE49-F238E27FC236}">
                <a16:creationId xmlns:a16="http://schemas.microsoft.com/office/drawing/2014/main" id="{F9D8EA22-3151-DB40-8D22-66D530B0148E}"/>
              </a:ext>
            </a:extLst>
          </p:cNvPr>
          <p:cNvSpPr/>
          <p:nvPr/>
        </p:nvSpPr>
        <p:spPr>
          <a:xfrm>
            <a:off x="3014663" y="1431925"/>
            <a:ext cx="3417887" cy="866775"/>
          </a:xfrm>
          <a:prstGeom prst="triangl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9" name="La terraza">
            <a:extLst>
              <a:ext uri="{FF2B5EF4-FFF2-40B4-BE49-F238E27FC236}">
                <a16:creationId xmlns:a16="http://schemas.microsoft.com/office/drawing/2014/main" id="{0C754469-6569-894E-9EC2-E6B4273F9D59}"/>
              </a:ext>
            </a:extLst>
          </p:cNvPr>
          <p:cNvSpPr/>
          <p:nvPr/>
        </p:nvSpPr>
        <p:spPr>
          <a:xfrm>
            <a:off x="2055813" y="3533775"/>
            <a:ext cx="611187" cy="862013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7" name="El porche shape">
            <a:extLst>
              <a:ext uri="{FF2B5EF4-FFF2-40B4-BE49-F238E27FC236}">
                <a16:creationId xmlns:a16="http://schemas.microsoft.com/office/drawing/2014/main" id="{4B63BE75-3B6A-9E4C-A3CB-F1ECA77473C9}"/>
              </a:ext>
            </a:extLst>
          </p:cNvPr>
          <p:cNvSpPr/>
          <p:nvPr/>
        </p:nvSpPr>
        <p:spPr>
          <a:xfrm>
            <a:off x="6477000" y="3448050"/>
            <a:ext cx="250825" cy="806450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40" name="Content Placeholder 4" descr="466727290.jpg">
            <a:extLst>
              <a:ext uri="{FF2B5EF4-FFF2-40B4-BE49-F238E27FC236}">
                <a16:creationId xmlns:a16="http://schemas.microsoft.com/office/drawing/2014/main" id="{E1B20E36-0626-8D47-9ED4-A053A5D6C2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195" b="11195"/>
          <a:stretch>
            <a:fillRect/>
          </a:stretch>
        </p:blipFill>
        <p:spPr bwMode="auto">
          <a:xfrm>
            <a:off x="3064682" y="4386620"/>
            <a:ext cx="1946486" cy="889674"/>
          </a:xfrm>
          <a:prstGeom prst="roundRect">
            <a:avLst>
              <a:gd name="adj" fmla="val 2583"/>
            </a:avLst>
          </a:prstGeom>
          <a:noFill/>
          <a:ln>
            <a:noFill/>
          </a:ln>
        </p:spPr>
      </p:pic>
      <p:pic>
        <p:nvPicPr>
          <p:cNvPr id="26639" name="Picture 42" descr="garden-fence-clipart-vector-cartoon-wooden-fences-thing.jpg">
            <a:extLst>
              <a:ext uri="{FF2B5EF4-FFF2-40B4-BE49-F238E27FC236}">
                <a16:creationId xmlns:a16="http://schemas.microsoft.com/office/drawing/2014/main" id="{E45DA34B-9314-7549-BF83-138F7D3642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3819525"/>
            <a:ext cx="1427163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0" name="TextBox 1">
            <a:extLst>
              <a:ext uri="{FF2B5EF4-FFF2-40B4-BE49-F238E27FC236}">
                <a16:creationId xmlns:a16="http://schemas.microsoft.com/office/drawing/2014/main" id="{8EE87641-D2B4-6F42-BF99-0C928258B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025" y="-128588"/>
            <a:ext cx="7011988" cy="58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ＭＳ Ｐゴシック" panose="020B0600070205080204" pitchFamily="34" charset="-128"/>
                <a:cs typeface="Sassoon Infant Rg" pitchFamily="2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chemeClr val="tx1"/>
                </a:solidFill>
              </a:rPr>
              <a:t>L’s appartéments dans la maîson</a:t>
            </a:r>
          </a:p>
        </p:txBody>
      </p:sp>
      <p:pic>
        <p:nvPicPr>
          <p:cNvPr id="26641" name="Picture 17" descr="A picture containing indoor&#10;&#10;Description automatically generated">
            <a:extLst>
              <a:ext uri="{FF2B5EF4-FFF2-40B4-BE49-F238E27FC236}">
                <a16:creationId xmlns:a16="http://schemas.microsoft.com/office/drawing/2014/main" id="{8837C9B9-EAC3-8B48-A43F-7698467B8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138" y="3819525"/>
            <a:ext cx="300037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37">
            <a:extLst>
              <a:ext uri="{FF2B5EF4-FFF2-40B4-BE49-F238E27FC236}">
                <a16:creationId xmlns:a16="http://schemas.microsoft.com/office/drawing/2014/main" id="{E000C814-080D-B146-9434-50A07A7E3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2360613"/>
            <a:ext cx="23876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C22A121-9C48-0E41-BB9F-02BC2FC3AA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828609" y="1375719"/>
            <a:ext cx="5486782" cy="3999126"/>
          </a:xfrm>
        </p:spPr>
      </p:pic>
      <p:sp>
        <p:nvSpPr>
          <p:cNvPr id="55" name="El baño shape">
            <a:extLst>
              <a:ext uri="{FF2B5EF4-FFF2-40B4-BE49-F238E27FC236}">
                <a16:creationId xmlns:a16="http://schemas.microsoft.com/office/drawing/2014/main" id="{BC3A81F5-63D0-0342-8F33-1AE69CAB2FE0}"/>
              </a:ext>
            </a:extLst>
          </p:cNvPr>
          <p:cNvSpPr/>
          <p:nvPr/>
        </p:nvSpPr>
        <p:spPr>
          <a:xfrm>
            <a:off x="3122613" y="2305050"/>
            <a:ext cx="1250950" cy="884238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7" name="El salón shape">
            <a:extLst>
              <a:ext uri="{FF2B5EF4-FFF2-40B4-BE49-F238E27FC236}">
                <a16:creationId xmlns:a16="http://schemas.microsoft.com/office/drawing/2014/main" id="{6D146F95-C0F5-D944-947E-23E46AD8BB30}"/>
              </a:ext>
            </a:extLst>
          </p:cNvPr>
          <p:cNvSpPr/>
          <p:nvPr/>
        </p:nvSpPr>
        <p:spPr>
          <a:xfrm>
            <a:off x="4578350" y="3336925"/>
            <a:ext cx="1292225" cy="917575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8" name="La cocina shape">
            <a:extLst>
              <a:ext uri="{FF2B5EF4-FFF2-40B4-BE49-F238E27FC236}">
                <a16:creationId xmlns:a16="http://schemas.microsoft.com/office/drawing/2014/main" id="{46F2E7F3-CDF1-CD49-96C4-C13CADF0FBA0}"/>
              </a:ext>
            </a:extLst>
          </p:cNvPr>
          <p:cNvSpPr/>
          <p:nvPr/>
        </p:nvSpPr>
        <p:spPr>
          <a:xfrm>
            <a:off x="2708275" y="3924300"/>
            <a:ext cx="811213" cy="923925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9" name="El comedor shape">
            <a:extLst>
              <a:ext uri="{FF2B5EF4-FFF2-40B4-BE49-F238E27FC236}">
                <a16:creationId xmlns:a16="http://schemas.microsoft.com/office/drawing/2014/main" id="{76CA73BF-C491-A44B-8E70-FA987885FCDB}"/>
              </a:ext>
            </a:extLst>
          </p:cNvPr>
          <p:cNvSpPr/>
          <p:nvPr/>
        </p:nvSpPr>
        <p:spPr>
          <a:xfrm>
            <a:off x="3724275" y="3213100"/>
            <a:ext cx="731838" cy="923925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0" name="El sótano shape">
            <a:extLst>
              <a:ext uri="{FF2B5EF4-FFF2-40B4-BE49-F238E27FC236}">
                <a16:creationId xmlns:a16="http://schemas.microsoft.com/office/drawing/2014/main" id="{818F9818-AB8F-FC46-8067-CFA098EE689F}"/>
              </a:ext>
            </a:extLst>
          </p:cNvPr>
          <p:cNvSpPr/>
          <p:nvPr/>
        </p:nvSpPr>
        <p:spPr>
          <a:xfrm>
            <a:off x="3086100" y="4397375"/>
            <a:ext cx="1889125" cy="868363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3" name="Las escaleras shape">
            <a:extLst>
              <a:ext uri="{FF2B5EF4-FFF2-40B4-BE49-F238E27FC236}">
                <a16:creationId xmlns:a16="http://schemas.microsoft.com/office/drawing/2014/main" id="{91A5F35F-CC74-7140-816E-48831BE1597C}"/>
              </a:ext>
            </a:extLst>
          </p:cNvPr>
          <p:cNvSpPr/>
          <p:nvPr/>
        </p:nvSpPr>
        <p:spPr>
          <a:xfrm>
            <a:off x="5992813" y="3336925"/>
            <a:ext cx="373062" cy="917575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6" name="El pasillo shape">
            <a:extLst>
              <a:ext uri="{FF2B5EF4-FFF2-40B4-BE49-F238E27FC236}">
                <a16:creationId xmlns:a16="http://schemas.microsoft.com/office/drawing/2014/main" id="{1DD011CB-E49E-3E4C-8AD5-BA9BC3ECFB6D}"/>
              </a:ext>
            </a:extLst>
          </p:cNvPr>
          <p:cNvSpPr/>
          <p:nvPr/>
        </p:nvSpPr>
        <p:spPr>
          <a:xfrm>
            <a:off x="4432300" y="2390775"/>
            <a:ext cx="601663" cy="798513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7" name="La habitación shape">
            <a:extLst>
              <a:ext uri="{FF2B5EF4-FFF2-40B4-BE49-F238E27FC236}">
                <a16:creationId xmlns:a16="http://schemas.microsoft.com/office/drawing/2014/main" id="{6A0B087E-6BE5-BF4C-AF60-187F23E4C4F1}"/>
              </a:ext>
            </a:extLst>
          </p:cNvPr>
          <p:cNvSpPr/>
          <p:nvPr/>
        </p:nvSpPr>
        <p:spPr>
          <a:xfrm>
            <a:off x="5164138" y="2390775"/>
            <a:ext cx="1201737" cy="798513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8" name="El ático shape">
            <a:extLst>
              <a:ext uri="{FF2B5EF4-FFF2-40B4-BE49-F238E27FC236}">
                <a16:creationId xmlns:a16="http://schemas.microsoft.com/office/drawing/2014/main" id="{DC0C0C05-63B1-984E-9B55-4DBBBD7AEA4D}"/>
              </a:ext>
            </a:extLst>
          </p:cNvPr>
          <p:cNvSpPr/>
          <p:nvPr/>
        </p:nvSpPr>
        <p:spPr>
          <a:xfrm>
            <a:off x="3014663" y="1431925"/>
            <a:ext cx="3417887" cy="866775"/>
          </a:xfrm>
          <a:prstGeom prst="triangl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9" name="La terraza">
            <a:extLst>
              <a:ext uri="{FF2B5EF4-FFF2-40B4-BE49-F238E27FC236}">
                <a16:creationId xmlns:a16="http://schemas.microsoft.com/office/drawing/2014/main" id="{784BA743-E738-8840-B27B-2B43FF1B7E15}"/>
              </a:ext>
            </a:extLst>
          </p:cNvPr>
          <p:cNvSpPr/>
          <p:nvPr/>
        </p:nvSpPr>
        <p:spPr>
          <a:xfrm>
            <a:off x="2055813" y="3533775"/>
            <a:ext cx="611187" cy="862013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7" name="El porche shape">
            <a:extLst>
              <a:ext uri="{FF2B5EF4-FFF2-40B4-BE49-F238E27FC236}">
                <a16:creationId xmlns:a16="http://schemas.microsoft.com/office/drawing/2014/main" id="{1CEBDDB9-D802-C74D-AE28-C756D7B6267D}"/>
              </a:ext>
            </a:extLst>
          </p:cNvPr>
          <p:cNvSpPr/>
          <p:nvPr/>
        </p:nvSpPr>
        <p:spPr>
          <a:xfrm>
            <a:off x="6477000" y="3448050"/>
            <a:ext cx="250825" cy="806450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40" name="Content Placeholder 4" descr="466727290.jpg">
            <a:extLst>
              <a:ext uri="{FF2B5EF4-FFF2-40B4-BE49-F238E27FC236}">
                <a16:creationId xmlns:a16="http://schemas.microsoft.com/office/drawing/2014/main" id="{7432AA74-BF8A-ED49-876A-367F54B99EA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195" b="11195"/>
          <a:stretch>
            <a:fillRect/>
          </a:stretch>
        </p:blipFill>
        <p:spPr bwMode="auto">
          <a:xfrm>
            <a:off x="3064682" y="4386620"/>
            <a:ext cx="1946486" cy="889674"/>
          </a:xfrm>
          <a:prstGeom prst="roundRect">
            <a:avLst>
              <a:gd name="adj" fmla="val 2583"/>
            </a:avLst>
          </a:prstGeom>
          <a:noFill/>
          <a:ln>
            <a:noFill/>
          </a:ln>
        </p:spPr>
      </p:pic>
      <p:pic>
        <p:nvPicPr>
          <p:cNvPr id="28687" name="Picture 42" descr="garden-fence-clipart-vector-cartoon-wooden-fences-thing.jpg">
            <a:extLst>
              <a:ext uri="{FF2B5EF4-FFF2-40B4-BE49-F238E27FC236}">
                <a16:creationId xmlns:a16="http://schemas.microsoft.com/office/drawing/2014/main" id="{83A71004-4B38-BF4F-A749-975DF74CF9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3819525"/>
            <a:ext cx="1427163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8" name="TextBox 1">
            <a:extLst>
              <a:ext uri="{FF2B5EF4-FFF2-40B4-BE49-F238E27FC236}">
                <a16:creationId xmlns:a16="http://schemas.microsoft.com/office/drawing/2014/main" id="{4AA948B1-6899-1941-8F54-846C89F84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025" y="-128588"/>
            <a:ext cx="7011988" cy="58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ＭＳ Ｐゴシック" panose="020B0600070205080204" pitchFamily="34" charset="-128"/>
                <a:cs typeface="Sassoon Infant Rg" pitchFamily="2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chemeClr val="tx1"/>
                </a:solidFill>
              </a:rPr>
              <a:t>L’s appartéments dans la maîson</a:t>
            </a:r>
          </a:p>
        </p:txBody>
      </p:sp>
      <p:pic>
        <p:nvPicPr>
          <p:cNvPr id="28689" name="Picture 17" descr="A picture containing indoor&#10;&#10;Description automatically generated">
            <a:extLst>
              <a:ext uri="{FF2B5EF4-FFF2-40B4-BE49-F238E27FC236}">
                <a16:creationId xmlns:a16="http://schemas.microsoft.com/office/drawing/2014/main" id="{15987F5E-1D4F-2644-934B-B1FE6F2EB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275" y="4959350"/>
            <a:ext cx="3016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 rot="20983173">
            <a:off x="513270" y="434756"/>
            <a:ext cx="2736973" cy="1742122"/>
            <a:chOff x="330200" y="806450"/>
            <a:chExt cx="8483600" cy="5245100"/>
          </a:xfrm>
        </p:grpSpPr>
        <p:sp>
          <p:nvSpPr>
            <p:cNvPr id="10" name="Oval Callout 9"/>
            <p:cNvSpPr/>
            <p:nvPr/>
          </p:nvSpPr>
          <p:spPr>
            <a:xfrm>
              <a:off x="330200" y="806450"/>
              <a:ext cx="8483600" cy="5245100"/>
            </a:xfrm>
            <a:prstGeom prst="wedgeEllipseCallout">
              <a:avLst>
                <a:gd name="adj1" fmla="val -55907"/>
                <a:gd name="adj2" fmla="val 61635"/>
              </a:avLst>
            </a:prstGeom>
            <a:solidFill>
              <a:srgbClr val="6781F9"/>
            </a:solidFill>
            <a:ln w="571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GB" sz="9000" dirty="0">
                  <a:solidFill>
                    <a:srgbClr val="000000"/>
                  </a:solidFill>
                  <a:effectLst/>
                  <a:latin typeface="Museo 300 Regular"/>
                  <a:ea typeface="ＭＳ 明朝"/>
                  <a:cs typeface="Times New Roman"/>
                </a:rPr>
                <a:t> </a:t>
              </a:r>
              <a:endParaRPr lang="en-GB" sz="1200" dirty="0">
                <a:effectLst/>
                <a:ea typeface="ＭＳ 明朝"/>
                <a:cs typeface="Times New Roman"/>
              </a:endParaRPr>
            </a:p>
          </p:txBody>
        </p:sp>
        <p:sp>
          <p:nvSpPr>
            <p:cNvPr id="11" name="Text Box 4"/>
            <p:cNvSpPr txBox="1"/>
            <p:nvPr/>
          </p:nvSpPr>
          <p:spPr>
            <a:xfrm>
              <a:off x="1727202" y="2184848"/>
              <a:ext cx="5765801" cy="31876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2800" dirty="0">
                  <a:solidFill>
                    <a:srgbClr val="000000"/>
                  </a:solidFill>
                  <a:effectLst/>
                  <a:latin typeface="Museo 300 Regular"/>
                  <a:ea typeface="ＭＳ 明朝"/>
                  <a:cs typeface="Times New Roman"/>
                </a:rPr>
                <a:t>Comment qu’tu’es?</a:t>
              </a:r>
              <a:endParaRPr lang="en-GB" sz="2800" dirty="0">
                <a:effectLst/>
                <a:ea typeface="ＭＳ 明朝"/>
                <a:cs typeface="Times New Roman"/>
              </a:endParaRPr>
            </a:p>
            <a:p>
              <a:pPr>
                <a:spcAft>
                  <a:spcPts val="0"/>
                </a:spcAft>
              </a:pPr>
              <a:r>
                <a:rPr lang="en-GB" sz="1400" dirty="0">
                  <a:effectLst/>
                  <a:ea typeface="ＭＳ 明朝"/>
                  <a:cs typeface="Times New Roman"/>
                </a:rPr>
                <a:t> 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399176" y="518200"/>
            <a:ext cx="2624903" cy="1514110"/>
            <a:chOff x="1094903" y="806450"/>
            <a:chExt cx="7162800" cy="4040917"/>
          </a:xfrm>
        </p:grpSpPr>
        <p:grpSp>
          <p:nvGrpSpPr>
            <p:cNvPr id="13" name="Group 12"/>
            <p:cNvGrpSpPr/>
            <p:nvPr/>
          </p:nvGrpSpPr>
          <p:grpSpPr>
            <a:xfrm>
              <a:off x="1094903" y="806450"/>
              <a:ext cx="7162800" cy="4040917"/>
              <a:chOff x="330200" y="806450"/>
              <a:chExt cx="8483600" cy="5245100"/>
            </a:xfrm>
          </p:grpSpPr>
          <p:sp>
            <p:nvSpPr>
              <p:cNvPr id="15" name="Oval Callout 14"/>
              <p:cNvSpPr/>
              <p:nvPr/>
            </p:nvSpPr>
            <p:spPr>
              <a:xfrm>
                <a:off x="330200" y="806450"/>
                <a:ext cx="8483600" cy="5245100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GB" sz="9000">
                    <a:solidFill>
                      <a:srgbClr val="000000"/>
                    </a:solidFill>
                    <a:effectLst/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16" name="Text Box 4"/>
              <p:cNvSpPr txBox="1"/>
              <p:nvPr/>
            </p:nvSpPr>
            <p:spPr>
              <a:xfrm>
                <a:off x="1391633" y="1788532"/>
                <a:ext cx="6713437" cy="31877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="" xmlns:ma14="http://schemas.microsoft.com/office/mac/drawingml/2011/main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GB" dirty="0">
                    <a:solidFill>
                      <a:srgbClr val="000000"/>
                    </a:solidFill>
                    <a:effectLst/>
                    <a:latin typeface="Museo 300 Regular"/>
                    <a:ea typeface="ＭＳ 明朝"/>
                    <a:cs typeface="Times New Roman"/>
                  </a:rPr>
                  <a:t>J’sis d’charme</a:t>
                </a:r>
                <a:endParaRPr lang="en-GB" dirty="0">
                  <a:effectLst/>
                  <a:ea typeface="ＭＳ 明朝"/>
                  <a:cs typeface="Times New Roman"/>
                </a:endParaRPr>
              </a:p>
              <a:p>
                <a:pPr>
                  <a:spcAft>
                    <a:spcPts val="0"/>
                  </a:spcAft>
                </a:pPr>
                <a:r>
                  <a:rPr lang="en-GB" sz="1400" dirty="0">
                    <a:effectLst/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2609" b="98261" l="0" r="99206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0897" y="2558422"/>
              <a:ext cx="2298239" cy="2097600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6153006" y="518200"/>
            <a:ext cx="2793745" cy="1439940"/>
            <a:chOff x="4839436" y="3924090"/>
            <a:chExt cx="2361097" cy="1251018"/>
          </a:xfrm>
        </p:grpSpPr>
        <p:grpSp>
          <p:nvGrpSpPr>
            <p:cNvPr id="23" name="Group 22"/>
            <p:cNvGrpSpPr/>
            <p:nvPr/>
          </p:nvGrpSpPr>
          <p:grpSpPr>
            <a:xfrm>
              <a:off x="4839436" y="3924090"/>
              <a:ext cx="2361097" cy="1251018"/>
              <a:chOff x="-3369766" y="7371250"/>
              <a:chExt cx="8483600" cy="5245100"/>
            </a:xfrm>
          </p:grpSpPr>
          <p:sp>
            <p:nvSpPr>
              <p:cNvPr id="25" name="Oval Callout 24"/>
              <p:cNvSpPr/>
              <p:nvPr/>
            </p:nvSpPr>
            <p:spPr>
              <a:xfrm>
                <a:off x="-3369766" y="7371250"/>
                <a:ext cx="8483600" cy="5245100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GB" sz="9000">
                    <a:solidFill>
                      <a:srgbClr val="000000"/>
                    </a:solidFill>
                    <a:effectLst/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26" name="Text Box 4"/>
              <p:cNvSpPr txBox="1"/>
              <p:nvPr/>
            </p:nvSpPr>
            <p:spPr>
              <a:xfrm>
                <a:off x="-2587239" y="8086446"/>
                <a:ext cx="6713436" cy="31877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="" xmlns:ma14="http://schemas.microsoft.com/office/mac/drawingml/2011/main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GB" dirty="0">
                    <a:solidFill>
                      <a:srgbClr val="000000"/>
                    </a:solidFill>
                    <a:effectLst/>
                    <a:latin typeface="Museo 300 Regular"/>
                    <a:ea typeface="ＭＳ 明朝"/>
                    <a:cs typeface="Times New Roman"/>
                  </a:rPr>
                  <a:t>J’sis mangnifique</a:t>
                </a:r>
                <a:endParaRPr lang="en-GB" dirty="0">
                  <a:effectLst/>
                  <a:ea typeface="ＭＳ 明朝"/>
                  <a:cs typeface="Times New Roman"/>
                </a:endParaRPr>
              </a:p>
              <a:p>
                <a:pPr>
                  <a:spcAft>
                    <a:spcPts val="0"/>
                  </a:spcAft>
                </a:pPr>
                <a:r>
                  <a:rPr lang="en-GB" sz="1400" dirty="0">
                    <a:effectLst/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98291" l="0" r="9819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07254" y="4409007"/>
              <a:ext cx="676773" cy="664043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6067966" y="4190188"/>
            <a:ext cx="3076034" cy="1481616"/>
            <a:chOff x="669115" y="669282"/>
            <a:chExt cx="8056688" cy="4738130"/>
          </a:xfrm>
        </p:grpSpPr>
        <p:grpSp>
          <p:nvGrpSpPr>
            <p:cNvPr id="33" name="Group 32"/>
            <p:cNvGrpSpPr/>
            <p:nvPr/>
          </p:nvGrpSpPr>
          <p:grpSpPr>
            <a:xfrm>
              <a:off x="669115" y="669282"/>
              <a:ext cx="8056688" cy="4738130"/>
              <a:chOff x="330200" y="806450"/>
              <a:chExt cx="8483600" cy="5245100"/>
            </a:xfrm>
          </p:grpSpPr>
          <p:sp>
            <p:nvSpPr>
              <p:cNvPr id="35" name="Oval Callout 34"/>
              <p:cNvSpPr/>
              <p:nvPr/>
            </p:nvSpPr>
            <p:spPr>
              <a:xfrm>
                <a:off x="330200" y="806450"/>
                <a:ext cx="8483600" cy="5245100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GB" sz="9000">
                    <a:solidFill>
                      <a:srgbClr val="000000"/>
                    </a:solidFill>
                    <a:effectLst/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36" name="Text Box 4"/>
              <p:cNvSpPr txBox="1"/>
              <p:nvPr/>
            </p:nvSpPr>
            <p:spPr>
              <a:xfrm>
                <a:off x="1487895" y="1484465"/>
                <a:ext cx="6178585" cy="31877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="" xmlns:ma14="http://schemas.microsoft.com/office/mac/drawingml/2011/main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GB" dirty="0">
                    <a:solidFill>
                      <a:srgbClr val="000000"/>
                    </a:solidFill>
                    <a:effectLst/>
                    <a:latin typeface="Museo 300 Regular"/>
                    <a:ea typeface="ＭＳ 明朝"/>
                    <a:cs typeface="Times New Roman"/>
                  </a:rPr>
                  <a:t>J’sis malheutheuse</a:t>
                </a:r>
                <a:endParaRPr lang="en-GB" dirty="0">
                  <a:effectLst/>
                  <a:ea typeface="ＭＳ 明朝"/>
                  <a:cs typeface="Times New Roman"/>
                </a:endParaRPr>
              </a:p>
              <a:p>
                <a:pPr>
                  <a:spcAft>
                    <a:spcPts val="0"/>
                  </a:spcAft>
                </a:pPr>
                <a:r>
                  <a:rPr lang="en-GB" sz="1200" dirty="0">
                    <a:effectLst/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0" b="100000" l="935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86199" y="2539634"/>
              <a:ext cx="2378328" cy="2467236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3250996" y="4173942"/>
            <a:ext cx="2665721" cy="1514109"/>
            <a:chOff x="3815382" y="3503670"/>
            <a:chExt cx="2638449" cy="1258850"/>
          </a:xfrm>
        </p:grpSpPr>
        <p:sp>
          <p:nvSpPr>
            <p:cNvPr id="40" name="Oval Callout 39"/>
            <p:cNvSpPr/>
            <p:nvPr/>
          </p:nvSpPr>
          <p:spPr>
            <a:xfrm>
              <a:off x="3815382" y="3503670"/>
              <a:ext cx="2638449" cy="1258850"/>
            </a:xfrm>
            <a:prstGeom prst="wedgeEllipseCallout">
              <a:avLst>
                <a:gd name="adj1" fmla="val -49460"/>
                <a:gd name="adj2" fmla="val 47084"/>
              </a:avLst>
            </a:prstGeom>
            <a:solidFill>
              <a:srgbClr val="6781F9"/>
            </a:solidFill>
            <a:ln w="571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GB" sz="9000">
                  <a:solidFill>
                    <a:srgbClr val="000000"/>
                  </a:solidFill>
                  <a:effectLst/>
                  <a:latin typeface="Museo 300 Regular"/>
                  <a:ea typeface="ＭＳ 明朝"/>
                  <a:cs typeface="Times New Roman"/>
                </a:rPr>
                <a:t> </a:t>
              </a:r>
              <a:endParaRPr lang="en-GB" sz="1200">
                <a:effectLst/>
                <a:ea typeface="ＭＳ 明朝"/>
                <a:cs typeface="Times New Roman"/>
              </a:endParaRPr>
            </a:p>
          </p:txBody>
        </p:sp>
        <p:sp>
          <p:nvSpPr>
            <p:cNvPr id="41" name="Text Box 4"/>
            <p:cNvSpPr txBox="1"/>
            <p:nvPr/>
          </p:nvSpPr>
          <p:spPr>
            <a:xfrm>
              <a:off x="4118362" y="3644299"/>
              <a:ext cx="2087918" cy="7650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dirty="0">
                  <a:solidFill>
                    <a:srgbClr val="000000"/>
                  </a:solidFill>
                  <a:effectLst/>
                  <a:latin typeface="Museo 300 Regular"/>
                  <a:ea typeface="ＭＳ 明朝"/>
                  <a:cs typeface="Times New Roman"/>
                </a:rPr>
                <a:t>J’sis malheutheux</a:t>
              </a:r>
              <a:endParaRPr lang="en-GB" dirty="0">
                <a:effectLst/>
                <a:ea typeface="ＭＳ 明朝"/>
                <a:cs typeface="Times New Roman"/>
              </a:endParaRPr>
            </a:p>
            <a:p>
              <a:pPr>
                <a:spcAft>
                  <a:spcPts val="0"/>
                </a:spcAft>
              </a:pPr>
              <a:r>
                <a:rPr lang="en-GB" sz="1200" dirty="0">
                  <a:effectLst/>
                  <a:ea typeface="ＭＳ 明朝"/>
                  <a:cs typeface="Times New Roman"/>
                </a:rPr>
                <a:t> </a:t>
              </a: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2609" b="98261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74232" y="3952907"/>
              <a:ext cx="747535" cy="708516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2867625-CD7F-794F-9C46-E1421345E8C3}"/>
              </a:ext>
            </a:extLst>
          </p:cNvPr>
          <p:cNvGrpSpPr/>
          <p:nvPr/>
        </p:nvGrpSpPr>
        <p:grpSpPr>
          <a:xfrm>
            <a:off x="375333" y="2532646"/>
            <a:ext cx="2731636" cy="1469196"/>
            <a:chOff x="375333" y="2742992"/>
            <a:chExt cx="2435491" cy="1258850"/>
          </a:xfrm>
        </p:grpSpPr>
        <p:grpSp>
          <p:nvGrpSpPr>
            <p:cNvPr id="43" name="Group 42"/>
            <p:cNvGrpSpPr/>
            <p:nvPr/>
          </p:nvGrpSpPr>
          <p:grpSpPr>
            <a:xfrm>
              <a:off x="375333" y="2742992"/>
              <a:ext cx="2435491" cy="1258850"/>
              <a:chOff x="330200" y="806450"/>
              <a:chExt cx="8483600" cy="5245100"/>
            </a:xfrm>
          </p:grpSpPr>
          <p:sp>
            <p:nvSpPr>
              <p:cNvPr id="44" name="Oval Callout 43"/>
              <p:cNvSpPr/>
              <p:nvPr/>
            </p:nvSpPr>
            <p:spPr>
              <a:xfrm>
                <a:off x="330200" y="806450"/>
                <a:ext cx="8483600" cy="5245100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GB" sz="9000" dirty="0">
                    <a:solidFill>
                      <a:srgbClr val="000000"/>
                    </a:solidFill>
                    <a:effectLst/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 dirty="0"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45" name="Text Box 4"/>
              <p:cNvSpPr txBox="1"/>
              <p:nvPr/>
            </p:nvSpPr>
            <p:spPr>
              <a:xfrm>
                <a:off x="1429742" y="1356897"/>
                <a:ext cx="6713438" cy="31877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="" xmlns:ma14="http://schemas.microsoft.com/office/mac/drawingml/2011/main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GB" dirty="0">
                    <a:solidFill>
                      <a:srgbClr val="000000"/>
                    </a:solidFill>
                    <a:effectLst/>
                    <a:latin typeface="Museo 300 Regular"/>
                    <a:ea typeface="ＭＳ 明朝"/>
                    <a:cs typeface="Times New Roman"/>
                  </a:rPr>
                  <a:t>J’sis lâssé</a:t>
                </a:r>
                <a:endParaRPr lang="en-GB" dirty="0">
                  <a:effectLst/>
                  <a:ea typeface="ＭＳ 明朝"/>
                  <a:cs typeface="Times New Roman"/>
                </a:endParaRPr>
              </a:p>
              <a:p>
                <a:pPr>
                  <a:spcAft>
                    <a:spcPts val="0"/>
                  </a:spcAft>
                </a:pPr>
                <a:r>
                  <a:rPr lang="en-GB" sz="1200" dirty="0">
                    <a:effectLst/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0" b="98261" l="2679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27153" y="3194311"/>
              <a:ext cx="654603" cy="67213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C86BD8D-F4BD-EB45-9C5B-29DF08D94C45}"/>
              </a:ext>
            </a:extLst>
          </p:cNvPr>
          <p:cNvGrpSpPr/>
          <p:nvPr/>
        </p:nvGrpSpPr>
        <p:grpSpPr>
          <a:xfrm>
            <a:off x="6353131" y="2299531"/>
            <a:ext cx="2665722" cy="1493160"/>
            <a:chOff x="3442744" y="884988"/>
            <a:chExt cx="2489046" cy="1251018"/>
          </a:xfrm>
        </p:grpSpPr>
        <p:grpSp>
          <p:nvGrpSpPr>
            <p:cNvPr id="39" name="Group 38"/>
            <p:cNvGrpSpPr/>
            <p:nvPr/>
          </p:nvGrpSpPr>
          <p:grpSpPr>
            <a:xfrm>
              <a:off x="3442744" y="884988"/>
              <a:ext cx="2489046" cy="1251018"/>
              <a:chOff x="-15530442" y="14473965"/>
              <a:chExt cx="8483599" cy="5245101"/>
            </a:xfrm>
          </p:grpSpPr>
          <p:sp>
            <p:nvSpPr>
              <p:cNvPr id="48" name="Oval Callout 47"/>
              <p:cNvSpPr/>
              <p:nvPr/>
            </p:nvSpPr>
            <p:spPr>
              <a:xfrm>
                <a:off x="-15530442" y="14473965"/>
                <a:ext cx="8483599" cy="5245101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GB" sz="9000" dirty="0">
                    <a:solidFill>
                      <a:srgbClr val="000000"/>
                    </a:solidFill>
                    <a:effectLst/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 dirty="0"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49" name="Text Box 4"/>
              <p:cNvSpPr txBox="1"/>
              <p:nvPr/>
            </p:nvSpPr>
            <p:spPr>
              <a:xfrm>
                <a:off x="-14391292" y="14890427"/>
                <a:ext cx="6713436" cy="31876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="" xmlns:ma14="http://schemas.microsoft.com/office/mac/drawingml/2011/main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GB" dirty="0">
                    <a:solidFill>
                      <a:srgbClr val="000000"/>
                    </a:solidFill>
                    <a:effectLst/>
                    <a:latin typeface="Museo 300 Regular"/>
                    <a:ea typeface="ＭＳ 明朝"/>
                    <a:cs typeface="Times New Roman"/>
                  </a:rPr>
                  <a:t>J’sis triste</a:t>
                </a:r>
                <a:endParaRPr lang="en-GB" dirty="0">
                  <a:effectLst/>
                  <a:ea typeface="ＭＳ 明朝"/>
                  <a:cs typeface="Times New Roman"/>
                </a:endParaRPr>
              </a:p>
              <a:p>
                <a:pPr>
                  <a:spcAft>
                    <a:spcPts val="0"/>
                  </a:spcAft>
                </a:pPr>
                <a:r>
                  <a:rPr lang="en-GB" sz="1200" dirty="0">
                    <a:effectLst/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36450" y="1346151"/>
              <a:ext cx="812968" cy="684499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82C4B54-C1BD-DD4B-BB04-44D036AC146D}"/>
              </a:ext>
            </a:extLst>
          </p:cNvPr>
          <p:cNvGrpSpPr/>
          <p:nvPr/>
        </p:nvGrpSpPr>
        <p:grpSpPr>
          <a:xfrm>
            <a:off x="416002" y="4165896"/>
            <a:ext cx="2731635" cy="1481617"/>
            <a:chOff x="614484" y="4020875"/>
            <a:chExt cx="2731635" cy="1627113"/>
          </a:xfrm>
        </p:grpSpPr>
        <p:grpSp>
          <p:nvGrpSpPr>
            <p:cNvPr id="55" name="Group 54"/>
            <p:cNvGrpSpPr/>
            <p:nvPr/>
          </p:nvGrpSpPr>
          <p:grpSpPr>
            <a:xfrm>
              <a:off x="614484" y="4020875"/>
              <a:ext cx="2731635" cy="1627113"/>
              <a:chOff x="330200" y="806450"/>
              <a:chExt cx="8483600" cy="5245100"/>
            </a:xfrm>
          </p:grpSpPr>
          <p:sp>
            <p:nvSpPr>
              <p:cNvPr id="56" name="Oval Callout 55"/>
              <p:cNvSpPr/>
              <p:nvPr/>
            </p:nvSpPr>
            <p:spPr>
              <a:xfrm>
                <a:off x="330200" y="806450"/>
                <a:ext cx="8483600" cy="5245100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GB" sz="9000" dirty="0">
                    <a:solidFill>
                      <a:srgbClr val="000000"/>
                    </a:solidFill>
                    <a:effectLst/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 dirty="0"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57" name="Text Box 4"/>
              <p:cNvSpPr txBox="1"/>
              <p:nvPr/>
            </p:nvSpPr>
            <p:spPr>
              <a:xfrm>
                <a:off x="1484378" y="1329452"/>
                <a:ext cx="6713438" cy="31877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="" xmlns:ma14="http://schemas.microsoft.com/office/mac/drawingml/2011/main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GB" dirty="0">
                    <a:solidFill>
                      <a:srgbClr val="000000"/>
                    </a:solidFill>
                    <a:effectLst/>
                    <a:latin typeface="Museo 300 Regular"/>
                    <a:ea typeface="ＭＳ 明朝"/>
                    <a:cs typeface="Times New Roman"/>
                  </a:rPr>
                  <a:t>J’sis </a:t>
                </a:r>
                <a:r>
                  <a:rPr lang="en-GB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m</a:t>
                </a:r>
                <a:r>
                  <a:rPr lang="en-GB" dirty="0">
                    <a:solidFill>
                      <a:srgbClr val="000000"/>
                    </a:solidFill>
                    <a:effectLst/>
                    <a:latin typeface="Museo 300 Regular"/>
                    <a:ea typeface="ＭＳ 明朝"/>
                    <a:cs typeface="Times New Roman"/>
                  </a:rPr>
                  <a:t>ârri</a:t>
                </a:r>
                <a:r>
                  <a:rPr lang="en-GB" sz="1200" dirty="0">
                    <a:effectLst/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29213" y="4556361"/>
              <a:ext cx="913331" cy="989440"/>
            </a:xfrm>
            <a:prstGeom prst="rect">
              <a:avLst/>
            </a:prstGeom>
          </p:spPr>
        </p:pic>
      </p:grpSp>
      <p:pic>
        <p:nvPicPr>
          <p:cNvPr id="8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2B489D7-864E-6644-ADB1-B28973A842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2699413" y="1053910"/>
            <a:ext cx="449587" cy="449587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F8766A48-452B-EA4F-8596-47DEDFA9AA2C}"/>
              </a:ext>
            </a:extLst>
          </p:cNvPr>
          <p:cNvGrpSpPr/>
          <p:nvPr/>
        </p:nvGrpSpPr>
        <p:grpSpPr>
          <a:xfrm>
            <a:off x="3529047" y="2329048"/>
            <a:ext cx="2665721" cy="1548156"/>
            <a:chOff x="-14393387" y="13015751"/>
            <a:chExt cx="8056687" cy="4738131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DBF4822-449E-9A47-A602-007AE74FDD35}"/>
                </a:ext>
              </a:extLst>
            </p:cNvPr>
            <p:cNvGrpSpPr/>
            <p:nvPr/>
          </p:nvGrpSpPr>
          <p:grpSpPr>
            <a:xfrm>
              <a:off x="-14393387" y="13015751"/>
              <a:ext cx="8056687" cy="4738131"/>
              <a:chOff x="-15530442" y="14473965"/>
              <a:chExt cx="8483599" cy="5245101"/>
            </a:xfrm>
          </p:grpSpPr>
          <p:sp>
            <p:nvSpPr>
              <p:cNvPr id="52" name="Oval Callout 51">
                <a:extLst>
                  <a:ext uri="{FF2B5EF4-FFF2-40B4-BE49-F238E27FC236}">
                    <a16:creationId xmlns:a16="http://schemas.microsoft.com/office/drawing/2014/main" id="{D5782C6B-2310-2941-A998-FE5FF0F8CAE4}"/>
                  </a:ext>
                </a:extLst>
              </p:cNvPr>
              <p:cNvSpPr/>
              <p:nvPr/>
            </p:nvSpPr>
            <p:spPr>
              <a:xfrm>
                <a:off x="-15530442" y="14473965"/>
                <a:ext cx="8483599" cy="5245101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GB" sz="9000">
                    <a:solidFill>
                      <a:srgbClr val="000000"/>
                    </a:solidFill>
                    <a:effectLst/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53" name="Text Box 4">
                <a:extLst>
                  <a:ext uri="{FF2B5EF4-FFF2-40B4-BE49-F238E27FC236}">
                    <a16:creationId xmlns:a16="http://schemas.microsoft.com/office/drawing/2014/main" id="{6C00F9B8-3BCE-4041-8476-613563A550DE}"/>
                  </a:ext>
                </a:extLst>
              </p:cNvPr>
              <p:cNvSpPr txBox="1"/>
              <p:nvPr/>
            </p:nvSpPr>
            <p:spPr>
              <a:xfrm>
                <a:off x="-14539412" y="15347654"/>
                <a:ext cx="6713435" cy="31876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="" xmlns:ma14="http://schemas.microsoft.com/office/mac/drawingml/2011/main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GB" dirty="0">
                    <a:solidFill>
                      <a:srgbClr val="000000"/>
                    </a:solidFill>
                    <a:effectLst/>
                    <a:latin typeface="Museo 300 Regular"/>
                    <a:ea typeface="ＭＳ 明朝"/>
                    <a:cs typeface="Times New Roman"/>
                  </a:rPr>
                  <a:t>J’sis pon trop mal</a:t>
                </a:r>
                <a:endParaRPr lang="en-GB" dirty="0">
                  <a:effectLst/>
                  <a:ea typeface="ＭＳ 明朝"/>
                  <a:cs typeface="Times New Roman"/>
                </a:endParaRPr>
              </a:p>
              <a:p>
                <a:pPr>
                  <a:spcAft>
                    <a:spcPts val="0"/>
                  </a:spcAft>
                </a:pPr>
                <a:r>
                  <a:rPr lang="en-GB" sz="1200" dirty="0">
                    <a:effectLst/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7C97565-8DA0-704D-BFAE-070961E7F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0" b="100000" l="2703" r="100000">
                          <a14:foregroundMark x1="51351" y1="83784" x2="48649" y2="94595"/>
                          <a14:foregroundMark x1="54054" y1="91892" x2="54054" y2="91892"/>
                          <a14:foregroundMark x1="59459" y1="91892" x2="59459" y2="91892"/>
                          <a14:foregroundMark x1="63063" y1="84685" x2="63063" y2="8468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1675294" y="14705303"/>
              <a:ext cx="2656748" cy="2656746"/>
            </a:xfrm>
            <a:prstGeom prst="rect">
              <a:avLst/>
            </a:prstGeom>
          </p:spPr>
        </p:pic>
      </p:grpSp>
      <p:pic>
        <p:nvPicPr>
          <p:cNvPr id="21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12FC8AF-64F3-0040-A5F0-C5881601AE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5178188" y="1363619"/>
            <a:ext cx="488420" cy="488420"/>
          </a:xfrm>
          <a:prstGeom prst="rect">
            <a:avLst/>
          </a:prstGeom>
        </p:spPr>
      </p:pic>
      <p:pic>
        <p:nvPicPr>
          <p:cNvPr id="2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0C88F85-4C41-D043-8B47-C8CD1FFF2EB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8046881" y="1311445"/>
            <a:ext cx="496719" cy="496719"/>
          </a:xfrm>
          <a:prstGeom prst="rect">
            <a:avLst/>
          </a:prstGeom>
        </p:spPr>
      </p:pic>
      <p:pic>
        <p:nvPicPr>
          <p:cNvPr id="2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D0DE1AB-99A1-404B-A74C-57C71E80088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2184874" y="3267244"/>
            <a:ext cx="479875" cy="479875"/>
          </a:xfrm>
          <a:prstGeom prst="rect">
            <a:avLst/>
          </a:prstGeom>
        </p:spPr>
      </p:pic>
      <p:pic>
        <p:nvPicPr>
          <p:cNvPr id="37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60FB094-4D2A-924D-995A-A96CF5C291B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5386200" y="3182587"/>
            <a:ext cx="480168" cy="480168"/>
          </a:xfrm>
          <a:prstGeom prst="rect">
            <a:avLst/>
          </a:prstGeom>
        </p:spPr>
      </p:pic>
      <p:pic>
        <p:nvPicPr>
          <p:cNvPr id="38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FDEE12F-AB39-4344-85A2-BAA5D2A699A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8166138" y="3025387"/>
            <a:ext cx="475709" cy="475709"/>
          </a:xfrm>
          <a:prstGeom prst="rect">
            <a:avLst/>
          </a:prstGeom>
        </p:spPr>
      </p:pic>
      <p:pic>
        <p:nvPicPr>
          <p:cNvPr id="5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13138A2-2D7C-9746-8E0E-4AF90F3B476F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2203667" y="4810938"/>
            <a:ext cx="495746" cy="495746"/>
          </a:xfrm>
          <a:prstGeom prst="rect">
            <a:avLst/>
          </a:prstGeom>
        </p:spPr>
      </p:pic>
      <p:pic>
        <p:nvPicPr>
          <p:cNvPr id="58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F98DDD6-7062-E84D-ABCE-71F213B512F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5005650" y="4999512"/>
            <a:ext cx="491554" cy="491554"/>
          </a:xfrm>
          <a:prstGeom prst="rect">
            <a:avLst/>
          </a:prstGeom>
        </p:spPr>
      </p:pic>
      <p:pic>
        <p:nvPicPr>
          <p:cNvPr id="59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DCD8755-ABCA-F64F-A6BA-D255C3117691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8204288" y="5009914"/>
            <a:ext cx="494843" cy="49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2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0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37">
            <a:extLst>
              <a:ext uri="{FF2B5EF4-FFF2-40B4-BE49-F238E27FC236}">
                <a16:creationId xmlns:a16="http://schemas.microsoft.com/office/drawing/2014/main" id="{6BA136B9-94F7-6F45-80DE-3C6096731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2360613"/>
            <a:ext cx="23876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A93DAC7-CFE6-C845-A55A-4F054D048A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828609" y="1375719"/>
            <a:ext cx="5486782" cy="3999126"/>
          </a:xfrm>
        </p:spPr>
      </p:pic>
      <p:sp>
        <p:nvSpPr>
          <p:cNvPr id="55" name="El baño shape">
            <a:extLst>
              <a:ext uri="{FF2B5EF4-FFF2-40B4-BE49-F238E27FC236}">
                <a16:creationId xmlns:a16="http://schemas.microsoft.com/office/drawing/2014/main" id="{B7FE43D3-BF14-2446-B0D3-DE8DA087A162}"/>
              </a:ext>
            </a:extLst>
          </p:cNvPr>
          <p:cNvSpPr/>
          <p:nvPr/>
        </p:nvSpPr>
        <p:spPr>
          <a:xfrm>
            <a:off x="3122613" y="2305050"/>
            <a:ext cx="1250950" cy="884238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7" name="El salón shape">
            <a:extLst>
              <a:ext uri="{FF2B5EF4-FFF2-40B4-BE49-F238E27FC236}">
                <a16:creationId xmlns:a16="http://schemas.microsoft.com/office/drawing/2014/main" id="{1AD1A00A-FCE6-0844-8608-30877A48C3AC}"/>
              </a:ext>
            </a:extLst>
          </p:cNvPr>
          <p:cNvSpPr/>
          <p:nvPr/>
        </p:nvSpPr>
        <p:spPr>
          <a:xfrm>
            <a:off x="4578350" y="3336925"/>
            <a:ext cx="1292225" cy="917575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8" name="La cocina shape">
            <a:extLst>
              <a:ext uri="{FF2B5EF4-FFF2-40B4-BE49-F238E27FC236}">
                <a16:creationId xmlns:a16="http://schemas.microsoft.com/office/drawing/2014/main" id="{FC68AE4E-7AFD-D641-996B-CDAEE92D9221}"/>
              </a:ext>
            </a:extLst>
          </p:cNvPr>
          <p:cNvSpPr/>
          <p:nvPr/>
        </p:nvSpPr>
        <p:spPr>
          <a:xfrm>
            <a:off x="2708275" y="3924300"/>
            <a:ext cx="811213" cy="923925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9" name="El comedor shape">
            <a:extLst>
              <a:ext uri="{FF2B5EF4-FFF2-40B4-BE49-F238E27FC236}">
                <a16:creationId xmlns:a16="http://schemas.microsoft.com/office/drawing/2014/main" id="{8788CFBE-1D59-724C-8F29-4C89E44EF137}"/>
              </a:ext>
            </a:extLst>
          </p:cNvPr>
          <p:cNvSpPr/>
          <p:nvPr/>
        </p:nvSpPr>
        <p:spPr>
          <a:xfrm>
            <a:off x="3724275" y="3213100"/>
            <a:ext cx="731838" cy="923925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0" name="El sótano shape">
            <a:extLst>
              <a:ext uri="{FF2B5EF4-FFF2-40B4-BE49-F238E27FC236}">
                <a16:creationId xmlns:a16="http://schemas.microsoft.com/office/drawing/2014/main" id="{0FE71A5D-180D-5A4C-8C4A-3B34AF74D6C6}"/>
              </a:ext>
            </a:extLst>
          </p:cNvPr>
          <p:cNvSpPr/>
          <p:nvPr/>
        </p:nvSpPr>
        <p:spPr>
          <a:xfrm>
            <a:off x="3086100" y="4397375"/>
            <a:ext cx="1889125" cy="868363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3" name="Las escaleras shape">
            <a:extLst>
              <a:ext uri="{FF2B5EF4-FFF2-40B4-BE49-F238E27FC236}">
                <a16:creationId xmlns:a16="http://schemas.microsoft.com/office/drawing/2014/main" id="{F07A79BA-619C-A24A-AD3C-9D976127A104}"/>
              </a:ext>
            </a:extLst>
          </p:cNvPr>
          <p:cNvSpPr/>
          <p:nvPr/>
        </p:nvSpPr>
        <p:spPr>
          <a:xfrm>
            <a:off x="5992813" y="3336925"/>
            <a:ext cx="373062" cy="917575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6" name="El pasillo shape">
            <a:extLst>
              <a:ext uri="{FF2B5EF4-FFF2-40B4-BE49-F238E27FC236}">
                <a16:creationId xmlns:a16="http://schemas.microsoft.com/office/drawing/2014/main" id="{75123112-7B37-194C-A2E9-111A5B5FA9CF}"/>
              </a:ext>
            </a:extLst>
          </p:cNvPr>
          <p:cNvSpPr/>
          <p:nvPr/>
        </p:nvSpPr>
        <p:spPr>
          <a:xfrm>
            <a:off x="4432300" y="2390775"/>
            <a:ext cx="601663" cy="798513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7" name="La habitación shape">
            <a:extLst>
              <a:ext uri="{FF2B5EF4-FFF2-40B4-BE49-F238E27FC236}">
                <a16:creationId xmlns:a16="http://schemas.microsoft.com/office/drawing/2014/main" id="{7B0198D3-9B55-F041-854B-950DC535E650}"/>
              </a:ext>
            </a:extLst>
          </p:cNvPr>
          <p:cNvSpPr/>
          <p:nvPr/>
        </p:nvSpPr>
        <p:spPr>
          <a:xfrm>
            <a:off x="5164138" y="2390775"/>
            <a:ext cx="1201737" cy="798513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8" name="El ático shape">
            <a:extLst>
              <a:ext uri="{FF2B5EF4-FFF2-40B4-BE49-F238E27FC236}">
                <a16:creationId xmlns:a16="http://schemas.microsoft.com/office/drawing/2014/main" id="{1C31EFA2-52E8-E34C-AEE8-CA7B32FE8A94}"/>
              </a:ext>
            </a:extLst>
          </p:cNvPr>
          <p:cNvSpPr/>
          <p:nvPr/>
        </p:nvSpPr>
        <p:spPr>
          <a:xfrm>
            <a:off x="3014663" y="1431925"/>
            <a:ext cx="3417887" cy="866775"/>
          </a:xfrm>
          <a:prstGeom prst="triangl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9" name="La terraza">
            <a:extLst>
              <a:ext uri="{FF2B5EF4-FFF2-40B4-BE49-F238E27FC236}">
                <a16:creationId xmlns:a16="http://schemas.microsoft.com/office/drawing/2014/main" id="{FE2A3EF0-27C2-8A42-B8AF-7A936F666444}"/>
              </a:ext>
            </a:extLst>
          </p:cNvPr>
          <p:cNvSpPr/>
          <p:nvPr/>
        </p:nvSpPr>
        <p:spPr>
          <a:xfrm>
            <a:off x="2055813" y="3533775"/>
            <a:ext cx="611187" cy="862013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7" name="El porche shape">
            <a:extLst>
              <a:ext uri="{FF2B5EF4-FFF2-40B4-BE49-F238E27FC236}">
                <a16:creationId xmlns:a16="http://schemas.microsoft.com/office/drawing/2014/main" id="{3C861F07-8480-AA47-BAA2-1C7FDB0DF4F0}"/>
              </a:ext>
            </a:extLst>
          </p:cNvPr>
          <p:cNvSpPr/>
          <p:nvPr/>
        </p:nvSpPr>
        <p:spPr>
          <a:xfrm>
            <a:off x="6477000" y="3448050"/>
            <a:ext cx="250825" cy="806450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40" name="Content Placeholder 4" descr="466727290.jpg">
            <a:extLst>
              <a:ext uri="{FF2B5EF4-FFF2-40B4-BE49-F238E27FC236}">
                <a16:creationId xmlns:a16="http://schemas.microsoft.com/office/drawing/2014/main" id="{6C41002D-78E8-134B-B105-617BB2C7D2C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195" b="11195"/>
          <a:stretch>
            <a:fillRect/>
          </a:stretch>
        </p:blipFill>
        <p:spPr bwMode="auto">
          <a:xfrm>
            <a:off x="3064682" y="4386620"/>
            <a:ext cx="1946486" cy="889674"/>
          </a:xfrm>
          <a:prstGeom prst="roundRect">
            <a:avLst>
              <a:gd name="adj" fmla="val 2583"/>
            </a:avLst>
          </a:prstGeom>
          <a:noFill/>
          <a:ln>
            <a:noFill/>
          </a:ln>
        </p:spPr>
      </p:pic>
      <p:pic>
        <p:nvPicPr>
          <p:cNvPr id="30735" name="Picture 42" descr="garden-fence-clipart-vector-cartoon-wooden-fences-thing.jpg">
            <a:extLst>
              <a:ext uri="{FF2B5EF4-FFF2-40B4-BE49-F238E27FC236}">
                <a16:creationId xmlns:a16="http://schemas.microsoft.com/office/drawing/2014/main" id="{DBBE4527-F2EE-7948-A065-59DE163989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3819525"/>
            <a:ext cx="1427163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6" name="TextBox 1">
            <a:extLst>
              <a:ext uri="{FF2B5EF4-FFF2-40B4-BE49-F238E27FC236}">
                <a16:creationId xmlns:a16="http://schemas.microsoft.com/office/drawing/2014/main" id="{C875C7DC-235B-9442-A7DF-AF82AA42E9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025" y="-128588"/>
            <a:ext cx="7011988" cy="58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ＭＳ Ｐゴシック" panose="020B0600070205080204" pitchFamily="34" charset="-128"/>
                <a:cs typeface="Sassoon Infant Rg" pitchFamily="2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chemeClr val="tx1"/>
                </a:solidFill>
              </a:rPr>
              <a:t>L’s appartéments dans la maîson</a:t>
            </a:r>
          </a:p>
        </p:txBody>
      </p:sp>
      <p:pic>
        <p:nvPicPr>
          <p:cNvPr id="30737" name="Picture 17" descr="A picture containing indoor&#10;&#10;Description automatically generated">
            <a:extLst>
              <a:ext uri="{FF2B5EF4-FFF2-40B4-BE49-F238E27FC236}">
                <a16:creationId xmlns:a16="http://schemas.microsoft.com/office/drawing/2014/main" id="{E4E0C3BF-4FDB-0A4F-984D-879ACA64A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75" y="2833688"/>
            <a:ext cx="300038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37">
            <a:extLst>
              <a:ext uri="{FF2B5EF4-FFF2-40B4-BE49-F238E27FC236}">
                <a16:creationId xmlns:a16="http://schemas.microsoft.com/office/drawing/2014/main" id="{4CC906AE-A3E0-8346-AEEB-3F22D004C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2360613"/>
            <a:ext cx="23876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A54B5FE-1DA1-B340-A6B5-733023A5D8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828609" y="1375719"/>
            <a:ext cx="5486782" cy="3999126"/>
          </a:xfrm>
        </p:spPr>
      </p:pic>
      <p:sp>
        <p:nvSpPr>
          <p:cNvPr id="55" name="El baño shape">
            <a:extLst>
              <a:ext uri="{FF2B5EF4-FFF2-40B4-BE49-F238E27FC236}">
                <a16:creationId xmlns:a16="http://schemas.microsoft.com/office/drawing/2014/main" id="{7D8C0F73-6571-BC4B-B028-7EA8BE39D704}"/>
              </a:ext>
            </a:extLst>
          </p:cNvPr>
          <p:cNvSpPr/>
          <p:nvPr/>
        </p:nvSpPr>
        <p:spPr>
          <a:xfrm>
            <a:off x="3122613" y="2305050"/>
            <a:ext cx="1250950" cy="884238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7" name="El salón shape">
            <a:extLst>
              <a:ext uri="{FF2B5EF4-FFF2-40B4-BE49-F238E27FC236}">
                <a16:creationId xmlns:a16="http://schemas.microsoft.com/office/drawing/2014/main" id="{8FE1959A-2F4C-1D49-83E9-F72EB3F41A47}"/>
              </a:ext>
            </a:extLst>
          </p:cNvPr>
          <p:cNvSpPr/>
          <p:nvPr/>
        </p:nvSpPr>
        <p:spPr>
          <a:xfrm>
            <a:off x="4578350" y="3336925"/>
            <a:ext cx="1292225" cy="917575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8" name="La cocina shape">
            <a:extLst>
              <a:ext uri="{FF2B5EF4-FFF2-40B4-BE49-F238E27FC236}">
                <a16:creationId xmlns:a16="http://schemas.microsoft.com/office/drawing/2014/main" id="{7EC2F35C-4BEB-AB43-9CF4-AD268B32EE29}"/>
              </a:ext>
            </a:extLst>
          </p:cNvPr>
          <p:cNvSpPr/>
          <p:nvPr/>
        </p:nvSpPr>
        <p:spPr>
          <a:xfrm>
            <a:off x="2708275" y="3924300"/>
            <a:ext cx="811213" cy="923925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9" name="El comedor shape">
            <a:extLst>
              <a:ext uri="{FF2B5EF4-FFF2-40B4-BE49-F238E27FC236}">
                <a16:creationId xmlns:a16="http://schemas.microsoft.com/office/drawing/2014/main" id="{DF30D0B2-CA43-2F4A-A429-B4959E91319A}"/>
              </a:ext>
            </a:extLst>
          </p:cNvPr>
          <p:cNvSpPr/>
          <p:nvPr/>
        </p:nvSpPr>
        <p:spPr>
          <a:xfrm>
            <a:off x="3724275" y="3213100"/>
            <a:ext cx="731838" cy="923925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0" name="El sótano shape">
            <a:extLst>
              <a:ext uri="{FF2B5EF4-FFF2-40B4-BE49-F238E27FC236}">
                <a16:creationId xmlns:a16="http://schemas.microsoft.com/office/drawing/2014/main" id="{7DB4A01A-F569-054F-B3AB-C5F5C29CABA0}"/>
              </a:ext>
            </a:extLst>
          </p:cNvPr>
          <p:cNvSpPr/>
          <p:nvPr/>
        </p:nvSpPr>
        <p:spPr>
          <a:xfrm>
            <a:off x="3086100" y="4397375"/>
            <a:ext cx="1889125" cy="868363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3" name="Las escaleras shape">
            <a:extLst>
              <a:ext uri="{FF2B5EF4-FFF2-40B4-BE49-F238E27FC236}">
                <a16:creationId xmlns:a16="http://schemas.microsoft.com/office/drawing/2014/main" id="{239350E3-E4E9-5D4A-8C29-D55437E89E36}"/>
              </a:ext>
            </a:extLst>
          </p:cNvPr>
          <p:cNvSpPr/>
          <p:nvPr/>
        </p:nvSpPr>
        <p:spPr>
          <a:xfrm>
            <a:off x="5992813" y="3336925"/>
            <a:ext cx="373062" cy="917575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6" name="El pasillo shape">
            <a:extLst>
              <a:ext uri="{FF2B5EF4-FFF2-40B4-BE49-F238E27FC236}">
                <a16:creationId xmlns:a16="http://schemas.microsoft.com/office/drawing/2014/main" id="{7E44F0F7-576A-C142-A770-088032B05F20}"/>
              </a:ext>
            </a:extLst>
          </p:cNvPr>
          <p:cNvSpPr/>
          <p:nvPr/>
        </p:nvSpPr>
        <p:spPr>
          <a:xfrm>
            <a:off x="4432300" y="2390775"/>
            <a:ext cx="601663" cy="798513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7" name="La habitación shape">
            <a:extLst>
              <a:ext uri="{FF2B5EF4-FFF2-40B4-BE49-F238E27FC236}">
                <a16:creationId xmlns:a16="http://schemas.microsoft.com/office/drawing/2014/main" id="{1B4117EF-21DB-9046-BD70-F72560A12E53}"/>
              </a:ext>
            </a:extLst>
          </p:cNvPr>
          <p:cNvSpPr/>
          <p:nvPr/>
        </p:nvSpPr>
        <p:spPr>
          <a:xfrm>
            <a:off x="5164138" y="2390775"/>
            <a:ext cx="1201737" cy="798513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8" name="El ático shape">
            <a:extLst>
              <a:ext uri="{FF2B5EF4-FFF2-40B4-BE49-F238E27FC236}">
                <a16:creationId xmlns:a16="http://schemas.microsoft.com/office/drawing/2014/main" id="{392DBF56-9435-EF49-8975-AC2F125CA20D}"/>
              </a:ext>
            </a:extLst>
          </p:cNvPr>
          <p:cNvSpPr/>
          <p:nvPr/>
        </p:nvSpPr>
        <p:spPr>
          <a:xfrm>
            <a:off x="3014663" y="1431925"/>
            <a:ext cx="3417887" cy="866775"/>
          </a:xfrm>
          <a:prstGeom prst="triangl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9" name="La terraza">
            <a:extLst>
              <a:ext uri="{FF2B5EF4-FFF2-40B4-BE49-F238E27FC236}">
                <a16:creationId xmlns:a16="http://schemas.microsoft.com/office/drawing/2014/main" id="{367D9FEE-01E0-394F-9085-7BEDBA2890FD}"/>
              </a:ext>
            </a:extLst>
          </p:cNvPr>
          <p:cNvSpPr/>
          <p:nvPr/>
        </p:nvSpPr>
        <p:spPr>
          <a:xfrm>
            <a:off x="2055813" y="3533775"/>
            <a:ext cx="611187" cy="862013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7" name="El porche shape">
            <a:extLst>
              <a:ext uri="{FF2B5EF4-FFF2-40B4-BE49-F238E27FC236}">
                <a16:creationId xmlns:a16="http://schemas.microsoft.com/office/drawing/2014/main" id="{CA9C3FDE-8437-F149-9CBF-99B9D8B98F47}"/>
              </a:ext>
            </a:extLst>
          </p:cNvPr>
          <p:cNvSpPr/>
          <p:nvPr/>
        </p:nvSpPr>
        <p:spPr>
          <a:xfrm>
            <a:off x="6477000" y="3448050"/>
            <a:ext cx="250825" cy="806450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40" name="Content Placeholder 4" descr="466727290.jpg">
            <a:extLst>
              <a:ext uri="{FF2B5EF4-FFF2-40B4-BE49-F238E27FC236}">
                <a16:creationId xmlns:a16="http://schemas.microsoft.com/office/drawing/2014/main" id="{8EA0391F-BAC0-E84E-885C-A21C6474778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195" b="11195"/>
          <a:stretch>
            <a:fillRect/>
          </a:stretch>
        </p:blipFill>
        <p:spPr bwMode="auto">
          <a:xfrm>
            <a:off x="3064682" y="4386620"/>
            <a:ext cx="1946486" cy="889674"/>
          </a:xfrm>
          <a:prstGeom prst="roundRect">
            <a:avLst>
              <a:gd name="adj" fmla="val 2583"/>
            </a:avLst>
          </a:prstGeom>
          <a:noFill/>
          <a:ln>
            <a:noFill/>
          </a:ln>
        </p:spPr>
      </p:pic>
      <p:pic>
        <p:nvPicPr>
          <p:cNvPr id="32783" name="Picture 42" descr="garden-fence-clipart-vector-cartoon-wooden-fences-thing.jpg">
            <a:extLst>
              <a:ext uri="{FF2B5EF4-FFF2-40B4-BE49-F238E27FC236}">
                <a16:creationId xmlns:a16="http://schemas.microsoft.com/office/drawing/2014/main" id="{9D9403A2-C8A1-2344-BCA1-3E074EB8C9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3819525"/>
            <a:ext cx="1427163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4" name="TextBox 1">
            <a:extLst>
              <a:ext uri="{FF2B5EF4-FFF2-40B4-BE49-F238E27FC236}">
                <a16:creationId xmlns:a16="http://schemas.microsoft.com/office/drawing/2014/main" id="{0A3E45B7-480D-3F49-AFBB-AAE77E38B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025" y="-128588"/>
            <a:ext cx="7011988" cy="58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ＭＳ Ｐゴシック" panose="020B0600070205080204" pitchFamily="34" charset="-128"/>
                <a:cs typeface="Sassoon Infant Rg" pitchFamily="2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chemeClr val="tx1"/>
                </a:solidFill>
              </a:rPr>
              <a:t>L’s appartéments dans la maîson</a:t>
            </a:r>
          </a:p>
        </p:txBody>
      </p:sp>
      <p:pic>
        <p:nvPicPr>
          <p:cNvPr id="32785" name="Picture 17" descr="A picture containing indoor&#10;&#10;Description automatically generated">
            <a:extLst>
              <a:ext uri="{FF2B5EF4-FFF2-40B4-BE49-F238E27FC236}">
                <a16:creationId xmlns:a16="http://schemas.microsoft.com/office/drawing/2014/main" id="{B67F66ED-87EE-1D4C-9FF3-8045551FB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50" y="3924300"/>
            <a:ext cx="3016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7">
            <a:extLst>
              <a:ext uri="{FF2B5EF4-FFF2-40B4-BE49-F238E27FC236}">
                <a16:creationId xmlns:a16="http://schemas.microsoft.com/office/drawing/2014/main" id="{83FEB311-5E3D-824F-B9CC-E6BB5B37C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2360613"/>
            <a:ext cx="23876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5A24FEA-76A1-5949-83EA-FA53BE5C7B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828609" y="1375719"/>
            <a:ext cx="5486782" cy="3999126"/>
          </a:xfrm>
        </p:spPr>
      </p:pic>
      <p:sp>
        <p:nvSpPr>
          <p:cNvPr id="55" name="El baño shape">
            <a:extLst>
              <a:ext uri="{FF2B5EF4-FFF2-40B4-BE49-F238E27FC236}">
                <a16:creationId xmlns:a16="http://schemas.microsoft.com/office/drawing/2014/main" id="{02A36BA8-06DB-6946-BD37-23323E7D4E8F}"/>
              </a:ext>
            </a:extLst>
          </p:cNvPr>
          <p:cNvSpPr/>
          <p:nvPr/>
        </p:nvSpPr>
        <p:spPr>
          <a:xfrm>
            <a:off x="3122613" y="2305050"/>
            <a:ext cx="1250950" cy="884238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7" name="El salón shape">
            <a:extLst>
              <a:ext uri="{FF2B5EF4-FFF2-40B4-BE49-F238E27FC236}">
                <a16:creationId xmlns:a16="http://schemas.microsoft.com/office/drawing/2014/main" id="{89820571-7C97-5F4B-96C3-2CA7F2F1BBBD}"/>
              </a:ext>
            </a:extLst>
          </p:cNvPr>
          <p:cNvSpPr/>
          <p:nvPr/>
        </p:nvSpPr>
        <p:spPr>
          <a:xfrm>
            <a:off x="4578350" y="3336925"/>
            <a:ext cx="1292225" cy="917575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8" name="La cocina shape">
            <a:extLst>
              <a:ext uri="{FF2B5EF4-FFF2-40B4-BE49-F238E27FC236}">
                <a16:creationId xmlns:a16="http://schemas.microsoft.com/office/drawing/2014/main" id="{D45A5395-A3FB-0442-9EE4-08668A1A09A2}"/>
              </a:ext>
            </a:extLst>
          </p:cNvPr>
          <p:cNvSpPr/>
          <p:nvPr/>
        </p:nvSpPr>
        <p:spPr>
          <a:xfrm>
            <a:off x="2708275" y="3924300"/>
            <a:ext cx="811213" cy="923925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9" name="El comedor shape">
            <a:extLst>
              <a:ext uri="{FF2B5EF4-FFF2-40B4-BE49-F238E27FC236}">
                <a16:creationId xmlns:a16="http://schemas.microsoft.com/office/drawing/2014/main" id="{512313DF-82C6-E842-9742-3C0D2FB589DE}"/>
              </a:ext>
            </a:extLst>
          </p:cNvPr>
          <p:cNvSpPr/>
          <p:nvPr/>
        </p:nvSpPr>
        <p:spPr>
          <a:xfrm>
            <a:off x="3724275" y="3213100"/>
            <a:ext cx="731838" cy="923925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0" name="El sótano shape">
            <a:extLst>
              <a:ext uri="{FF2B5EF4-FFF2-40B4-BE49-F238E27FC236}">
                <a16:creationId xmlns:a16="http://schemas.microsoft.com/office/drawing/2014/main" id="{32BCE63E-33F5-5441-914E-7859E6B864AC}"/>
              </a:ext>
            </a:extLst>
          </p:cNvPr>
          <p:cNvSpPr/>
          <p:nvPr/>
        </p:nvSpPr>
        <p:spPr>
          <a:xfrm>
            <a:off x="3086100" y="4397375"/>
            <a:ext cx="1889125" cy="868363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3" name="Las escaleras shape">
            <a:extLst>
              <a:ext uri="{FF2B5EF4-FFF2-40B4-BE49-F238E27FC236}">
                <a16:creationId xmlns:a16="http://schemas.microsoft.com/office/drawing/2014/main" id="{6EDC176F-D7B5-C54B-B297-E0974F786CF8}"/>
              </a:ext>
            </a:extLst>
          </p:cNvPr>
          <p:cNvSpPr/>
          <p:nvPr/>
        </p:nvSpPr>
        <p:spPr>
          <a:xfrm>
            <a:off x="5992813" y="3336925"/>
            <a:ext cx="373062" cy="917575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6" name="El pasillo shape">
            <a:extLst>
              <a:ext uri="{FF2B5EF4-FFF2-40B4-BE49-F238E27FC236}">
                <a16:creationId xmlns:a16="http://schemas.microsoft.com/office/drawing/2014/main" id="{BD255E01-D15C-7048-AC09-7C799883B4BE}"/>
              </a:ext>
            </a:extLst>
          </p:cNvPr>
          <p:cNvSpPr/>
          <p:nvPr/>
        </p:nvSpPr>
        <p:spPr>
          <a:xfrm>
            <a:off x="4432300" y="2390775"/>
            <a:ext cx="601663" cy="798513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7" name="La habitación shape">
            <a:extLst>
              <a:ext uri="{FF2B5EF4-FFF2-40B4-BE49-F238E27FC236}">
                <a16:creationId xmlns:a16="http://schemas.microsoft.com/office/drawing/2014/main" id="{7F25D539-6BE4-A846-8D5E-C09EFE165B22}"/>
              </a:ext>
            </a:extLst>
          </p:cNvPr>
          <p:cNvSpPr/>
          <p:nvPr/>
        </p:nvSpPr>
        <p:spPr>
          <a:xfrm>
            <a:off x="5164138" y="2390775"/>
            <a:ext cx="1201737" cy="798513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8" name="El ático shape">
            <a:extLst>
              <a:ext uri="{FF2B5EF4-FFF2-40B4-BE49-F238E27FC236}">
                <a16:creationId xmlns:a16="http://schemas.microsoft.com/office/drawing/2014/main" id="{C3245C5A-01CB-4546-970D-3F7A6580EF2C}"/>
              </a:ext>
            </a:extLst>
          </p:cNvPr>
          <p:cNvSpPr/>
          <p:nvPr/>
        </p:nvSpPr>
        <p:spPr>
          <a:xfrm>
            <a:off x="3014663" y="1431925"/>
            <a:ext cx="3417887" cy="866775"/>
          </a:xfrm>
          <a:prstGeom prst="triangl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9" name="La terraza">
            <a:extLst>
              <a:ext uri="{FF2B5EF4-FFF2-40B4-BE49-F238E27FC236}">
                <a16:creationId xmlns:a16="http://schemas.microsoft.com/office/drawing/2014/main" id="{761C0381-7D45-D44C-ADC1-00AB0AF6D699}"/>
              </a:ext>
            </a:extLst>
          </p:cNvPr>
          <p:cNvSpPr/>
          <p:nvPr/>
        </p:nvSpPr>
        <p:spPr>
          <a:xfrm>
            <a:off x="2055813" y="3533775"/>
            <a:ext cx="611187" cy="862013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7" name="El porche shape">
            <a:extLst>
              <a:ext uri="{FF2B5EF4-FFF2-40B4-BE49-F238E27FC236}">
                <a16:creationId xmlns:a16="http://schemas.microsoft.com/office/drawing/2014/main" id="{007B2117-0CBC-1D4A-BADB-E98CA7E09B5F}"/>
              </a:ext>
            </a:extLst>
          </p:cNvPr>
          <p:cNvSpPr/>
          <p:nvPr/>
        </p:nvSpPr>
        <p:spPr>
          <a:xfrm>
            <a:off x="6477000" y="3448050"/>
            <a:ext cx="250825" cy="806450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40" name="Content Placeholder 4" descr="466727290.jpg">
            <a:extLst>
              <a:ext uri="{FF2B5EF4-FFF2-40B4-BE49-F238E27FC236}">
                <a16:creationId xmlns:a16="http://schemas.microsoft.com/office/drawing/2014/main" id="{7B2C86FE-2DC9-F14F-8770-A70C911C02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195" b="11195"/>
          <a:stretch>
            <a:fillRect/>
          </a:stretch>
        </p:blipFill>
        <p:spPr bwMode="auto">
          <a:xfrm>
            <a:off x="3064682" y="4386620"/>
            <a:ext cx="1946486" cy="889674"/>
          </a:xfrm>
          <a:prstGeom prst="roundRect">
            <a:avLst>
              <a:gd name="adj" fmla="val 2583"/>
            </a:avLst>
          </a:prstGeom>
          <a:noFill/>
          <a:ln>
            <a:noFill/>
          </a:ln>
        </p:spPr>
      </p:pic>
      <p:pic>
        <p:nvPicPr>
          <p:cNvPr id="34831" name="Picture 42" descr="garden-fence-clipart-vector-cartoon-wooden-fences-thing.jpg">
            <a:extLst>
              <a:ext uri="{FF2B5EF4-FFF2-40B4-BE49-F238E27FC236}">
                <a16:creationId xmlns:a16="http://schemas.microsoft.com/office/drawing/2014/main" id="{D0635A17-3179-184E-A18B-C73FB3F4EC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3819525"/>
            <a:ext cx="1427163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32" name="TextBox 1">
            <a:extLst>
              <a:ext uri="{FF2B5EF4-FFF2-40B4-BE49-F238E27FC236}">
                <a16:creationId xmlns:a16="http://schemas.microsoft.com/office/drawing/2014/main" id="{DEE17750-67D8-D34E-B946-570E3769A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025" y="-128588"/>
            <a:ext cx="7011988" cy="58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ＭＳ Ｐゴシック" panose="020B0600070205080204" pitchFamily="34" charset="-128"/>
                <a:cs typeface="Sassoon Infant Rg" pitchFamily="2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chemeClr val="tx1"/>
                </a:solidFill>
              </a:rPr>
              <a:t>L’s appartéments dans la maîson</a:t>
            </a:r>
          </a:p>
        </p:txBody>
      </p:sp>
      <p:pic>
        <p:nvPicPr>
          <p:cNvPr id="34833" name="Picture 17" descr="A picture containing indoor&#10;&#10;Description automatically generated">
            <a:extLst>
              <a:ext uri="{FF2B5EF4-FFF2-40B4-BE49-F238E27FC236}">
                <a16:creationId xmlns:a16="http://schemas.microsoft.com/office/drawing/2014/main" id="{FD12542E-FAA9-5943-B370-5F8791379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75" y="3876675"/>
            <a:ext cx="30003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37">
            <a:extLst>
              <a:ext uri="{FF2B5EF4-FFF2-40B4-BE49-F238E27FC236}">
                <a16:creationId xmlns:a16="http://schemas.microsoft.com/office/drawing/2014/main" id="{82C9D8E8-EE87-DB48-9E13-D35B425F2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2360613"/>
            <a:ext cx="23876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9935AF0-40BD-DB4F-92DA-844C9EC30C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828609" y="1375719"/>
            <a:ext cx="5486782" cy="3999126"/>
          </a:xfrm>
        </p:spPr>
      </p:pic>
      <p:sp>
        <p:nvSpPr>
          <p:cNvPr id="55" name="El baño shape">
            <a:extLst>
              <a:ext uri="{FF2B5EF4-FFF2-40B4-BE49-F238E27FC236}">
                <a16:creationId xmlns:a16="http://schemas.microsoft.com/office/drawing/2014/main" id="{1D925542-AD2C-4948-838F-2EA8AD5EA414}"/>
              </a:ext>
            </a:extLst>
          </p:cNvPr>
          <p:cNvSpPr/>
          <p:nvPr/>
        </p:nvSpPr>
        <p:spPr>
          <a:xfrm>
            <a:off x="3122613" y="2305050"/>
            <a:ext cx="1250950" cy="884238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7" name="El salón shape">
            <a:extLst>
              <a:ext uri="{FF2B5EF4-FFF2-40B4-BE49-F238E27FC236}">
                <a16:creationId xmlns:a16="http://schemas.microsoft.com/office/drawing/2014/main" id="{959D9DE6-5D84-9844-AAD3-B6306FDFD0F7}"/>
              </a:ext>
            </a:extLst>
          </p:cNvPr>
          <p:cNvSpPr/>
          <p:nvPr/>
        </p:nvSpPr>
        <p:spPr>
          <a:xfrm>
            <a:off x="4578350" y="3336925"/>
            <a:ext cx="1292225" cy="917575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8" name="La cocina shape">
            <a:extLst>
              <a:ext uri="{FF2B5EF4-FFF2-40B4-BE49-F238E27FC236}">
                <a16:creationId xmlns:a16="http://schemas.microsoft.com/office/drawing/2014/main" id="{34C3A6C1-B9F8-AF43-9104-C3FB95567ADB}"/>
              </a:ext>
            </a:extLst>
          </p:cNvPr>
          <p:cNvSpPr/>
          <p:nvPr/>
        </p:nvSpPr>
        <p:spPr>
          <a:xfrm>
            <a:off x="2708275" y="3924300"/>
            <a:ext cx="811213" cy="923925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9" name="El comedor shape">
            <a:extLst>
              <a:ext uri="{FF2B5EF4-FFF2-40B4-BE49-F238E27FC236}">
                <a16:creationId xmlns:a16="http://schemas.microsoft.com/office/drawing/2014/main" id="{49004D5E-9E85-3F46-BFC4-56F7E1B7FBC9}"/>
              </a:ext>
            </a:extLst>
          </p:cNvPr>
          <p:cNvSpPr/>
          <p:nvPr/>
        </p:nvSpPr>
        <p:spPr>
          <a:xfrm>
            <a:off x="3724275" y="3213100"/>
            <a:ext cx="731838" cy="923925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0" name="El sótano shape">
            <a:extLst>
              <a:ext uri="{FF2B5EF4-FFF2-40B4-BE49-F238E27FC236}">
                <a16:creationId xmlns:a16="http://schemas.microsoft.com/office/drawing/2014/main" id="{50CF8B23-13D5-7C4C-BCB9-ADC5C9505562}"/>
              </a:ext>
            </a:extLst>
          </p:cNvPr>
          <p:cNvSpPr/>
          <p:nvPr/>
        </p:nvSpPr>
        <p:spPr>
          <a:xfrm>
            <a:off x="3086100" y="4397375"/>
            <a:ext cx="1889125" cy="868363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3" name="Las escaleras shape">
            <a:extLst>
              <a:ext uri="{FF2B5EF4-FFF2-40B4-BE49-F238E27FC236}">
                <a16:creationId xmlns:a16="http://schemas.microsoft.com/office/drawing/2014/main" id="{948A62AC-F550-C744-8FDF-F75BB45AE4CE}"/>
              </a:ext>
            </a:extLst>
          </p:cNvPr>
          <p:cNvSpPr/>
          <p:nvPr/>
        </p:nvSpPr>
        <p:spPr>
          <a:xfrm>
            <a:off x="5992813" y="3336925"/>
            <a:ext cx="373062" cy="917575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6" name="El pasillo shape">
            <a:extLst>
              <a:ext uri="{FF2B5EF4-FFF2-40B4-BE49-F238E27FC236}">
                <a16:creationId xmlns:a16="http://schemas.microsoft.com/office/drawing/2014/main" id="{61FFF691-B44A-474B-BE83-01527A595373}"/>
              </a:ext>
            </a:extLst>
          </p:cNvPr>
          <p:cNvSpPr/>
          <p:nvPr/>
        </p:nvSpPr>
        <p:spPr>
          <a:xfrm>
            <a:off x="4432300" y="2390775"/>
            <a:ext cx="601663" cy="798513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7" name="La habitación shape">
            <a:extLst>
              <a:ext uri="{FF2B5EF4-FFF2-40B4-BE49-F238E27FC236}">
                <a16:creationId xmlns:a16="http://schemas.microsoft.com/office/drawing/2014/main" id="{798169BA-9FB2-844E-B916-124749239DF9}"/>
              </a:ext>
            </a:extLst>
          </p:cNvPr>
          <p:cNvSpPr/>
          <p:nvPr/>
        </p:nvSpPr>
        <p:spPr>
          <a:xfrm>
            <a:off x="5164138" y="2390775"/>
            <a:ext cx="1201737" cy="798513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8" name="El ático shape">
            <a:extLst>
              <a:ext uri="{FF2B5EF4-FFF2-40B4-BE49-F238E27FC236}">
                <a16:creationId xmlns:a16="http://schemas.microsoft.com/office/drawing/2014/main" id="{DCB8E713-BC7A-4041-941D-98B314360758}"/>
              </a:ext>
            </a:extLst>
          </p:cNvPr>
          <p:cNvSpPr/>
          <p:nvPr/>
        </p:nvSpPr>
        <p:spPr>
          <a:xfrm>
            <a:off x="3014663" y="1431925"/>
            <a:ext cx="3417887" cy="866775"/>
          </a:xfrm>
          <a:prstGeom prst="triangl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9" name="La terraza">
            <a:extLst>
              <a:ext uri="{FF2B5EF4-FFF2-40B4-BE49-F238E27FC236}">
                <a16:creationId xmlns:a16="http://schemas.microsoft.com/office/drawing/2014/main" id="{DA682B14-A3F7-5D4E-B7BC-17F29CC047DF}"/>
              </a:ext>
            </a:extLst>
          </p:cNvPr>
          <p:cNvSpPr/>
          <p:nvPr/>
        </p:nvSpPr>
        <p:spPr>
          <a:xfrm>
            <a:off x="2055813" y="3533775"/>
            <a:ext cx="611187" cy="862013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7" name="El porche shape">
            <a:extLst>
              <a:ext uri="{FF2B5EF4-FFF2-40B4-BE49-F238E27FC236}">
                <a16:creationId xmlns:a16="http://schemas.microsoft.com/office/drawing/2014/main" id="{B34E7DB6-6023-134F-B3B1-F969219C0EBC}"/>
              </a:ext>
            </a:extLst>
          </p:cNvPr>
          <p:cNvSpPr/>
          <p:nvPr/>
        </p:nvSpPr>
        <p:spPr>
          <a:xfrm>
            <a:off x="6477000" y="3448050"/>
            <a:ext cx="250825" cy="806450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40" name="Content Placeholder 4" descr="466727290.jpg">
            <a:extLst>
              <a:ext uri="{FF2B5EF4-FFF2-40B4-BE49-F238E27FC236}">
                <a16:creationId xmlns:a16="http://schemas.microsoft.com/office/drawing/2014/main" id="{3D117393-E873-714A-9863-9E86AB1BABE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195" b="11195"/>
          <a:stretch>
            <a:fillRect/>
          </a:stretch>
        </p:blipFill>
        <p:spPr bwMode="auto">
          <a:xfrm>
            <a:off x="3064682" y="4386620"/>
            <a:ext cx="1946486" cy="889674"/>
          </a:xfrm>
          <a:prstGeom prst="roundRect">
            <a:avLst>
              <a:gd name="adj" fmla="val 2583"/>
            </a:avLst>
          </a:prstGeom>
          <a:noFill/>
          <a:ln>
            <a:noFill/>
          </a:ln>
        </p:spPr>
      </p:pic>
      <p:pic>
        <p:nvPicPr>
          <p:cNvPr id="36879" name="Picture 42" descr="garden-fence-clipart-vector-cartoon-wooden-fences-thing.jpg">
            <a:extLst>
              <a:ext uri="{FF2B5EF4-FFF2-40B4-BE49-F238E27FC236}">
                <a16:creationId xmlns:a16="http://schemas.microsoft.com/office/drawing/2014/main" id="{57AE9200-707B-F948-9DB2-BCCB3E605F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3819525"/>
            <a:ext cx="1427163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80" name="TextBox 1">
            <a:extLst>
              <a:ext uri="{FF2B5EF4-FFF2-40B4-BE49-F238E27FC236}">
                <a16:creationId xmlns:a16="http://schemas.microsoft.com/office/drawing/2014/main" id="{DA2CE947-ADD7-C74F-9CAD-454EEB9E2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025" y="-128588"/>
            <a:ext cx="7011988" cy="58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ＭＳ Ｐゴシック" panose="020B0600070205080204" pitchFamily="34" charset="-128"/>
                <a:cs typeface="Sassoon Infant Rg" pitchFamily="2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chemeClr val="tx1"/>
                </a:solidFill>
              </a:rPr>
              <a:t>L’s appartéments dans la maîson</a:t>
            </a:r>
          </a:p>
        </p:txBody>
      </p:sp>
      <p:pic>
        <p:nvPicPr>
          <p:cNvPr id="36881" name="Picture 17" descr="A picture containing indoor&#10;&#10;Description automatically generated">
            <a:extLst>
              <a:ext uri="{FF2B5EF4-FFF2-40B4-BE49-F238E27FC236}">
                <a16:creationId xmlns:a16="http://schemas.microsoft.com/office/drawing/2014/main" id="{853B8D37-C39A-9140-AA67-926B8038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4873625"/>
            <a:ext cx="3016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37">
            <a:extLst>
              <a:ext uri="{FF2B5EF4-FFF2-40B4-BE49-F238E27FC236}">
                <a16:creationId xmlns:a16="http://schemas.microsoft.com/office/drawing/2014/main" id="{8D4193C8-8FBC-074B-ADE1-079F1836D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2360613"/>
            <a:ext cx="23876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E2F1FBE-4258-C842-8BDE-DCA782944B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828609" y="1375719"/>
            <a:ext cx="5486782" cy="3999126"/>
          </a:xfrm>
        </p:spPr>
      </p:pic>
      <p:sp>
        <p:nvSpPr>
          <p:cNvPr id="55" name="El baño shape">
            <a:extLst>
              <a:ext uri="{FF2B5EF4-FFF2-40B4-BE49-F238E27FC236}">
                <a16:creationId xmlns:a16="http://schemas.microsoft.com/office/drawing/2014/main" id="{EC3EE65A-FE8A-D54C-BDDE-47E6F1BABC76}"/>
              </a:ext>
            </a:extLst>
          </p:cNvPr>
          <p:cNvSpPr/>
          <p:nvPr/>
        </p:nvSpPr>
        <p:spPr>
          <a:xfrm>
            <a:off x="3122613" y="2305050"/>
            <a:ext cx="1250950" cy="884238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7" name="El salón shape">
            <a:extLst>
              <a:ext uri="{FF2B5EF4-FFF2-40B4-BE49-F238E27FC236}">
                <a16:creationId xmlns:a16="http://schemas.microsoft.com/office/drawing/2014/main" id="{D972D1C8-9C0F-524F-8C81-160F1B9F126A}"/>
              </a:ext>
            </a:extLst>
          </p:cNvPr>
          <p:cNvSpPr/>
          <p:nvPr/>
        </p:nvSpPr>
        <p:spPr>
          <a:xfrm>
            <a:off x="4578350" y="3336925"/>
            <a:ext cx="1292225" cy="917575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8" name="La cocina shape">
            <a:extLst>
              <a:ext uri="{FF2B5EF4-FFF2-40B4-BE49-F238E27FC236}">
                <a16:creationId xmlns:a16="http://schemas.microsoft.com/office/drawing/2014/main" id="{81E02CCF-B92B-AC42-AD5B-9C9D577C2F07}"/>
              </a:ext>
            </a:extLst>
          </p:cNvPr>
          <p:cNvSpPr/>
          <p:nvPr/>
        </p:nvSpPr>
        <p:spPr>
          <a:xfrm>
            <a:off x="2708275" y="3924300"/>
            <a:ext cx="811213" cy="923925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9" name="El comedor shape">
            <a:extLst>
              <a:ext uri="{FF2B5EF4-FFF2-40B4-BE49-F238E27FC236}">
                <a16:creationId xmlns:a16="http://schemas.microsoft.com/office/drawing/2014/main" id="{4EAFCA48-3F7D-A247-AD5E-9009B5BEECEB}"/>
              </a:ext>
            </a:extLst>
          </p:cNvPr>
          <p:cNvSpPr/>
          <p:nvPr/>
        </p:nvSpPr>
        <p:spPr>
          <a:xfrm>
            <a:off x="3724275" y="3213100"/>
            <a:ext cx="731838" cy="923925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0" name="El sótano shape">
            <a:extLst>
              <a:ext uri="{FF2B5EF4-FFF2-40B4-BE49-F238E27FC236}">
                <a16:creationId xmlns:a16="http://schemas.microsoft.com/office/drawing/2014/main" id="{C48543C9-48BA-5E4C-ADE9-3D80EF9E02AE}"/>
              </a:ext>
            </a:extLst>
          </p:cNvPr>
          <p:cNvSpPr/>
          <p:nvPr/>
        </p:nvSpPr>
        <p:spPr>
          <a:xfrm>
            <a:off x="3086100" y="4397375"/>
            <a:ext cx="1889125" cy="868363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3" name="Las escaleras shape">
            <a:extLst>
              <a:ext uri="{FF2B5EF4-FFF2-40B4-BE49-F238E27FC236}">
                <a16:creationId xmlns:a16="http://schemas.microsoft.com/office/drawing/2014/main" id="{9C1FAE08-C09C-9643-9A9B-08C370CF6734}"/>
              </a:ext>
            </a:extLst>
          </p:cNvPr>
          <p:cNvSpPr/>
          <p:nvPr/>
        </p:nvSpPr>
        <p:spPr>
          <a:xfrm>
            <a:off x="5992813" y="3336925"/>
            <a:ext cx="373062" cy="917575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6" name="El pasillo shape">
            <a:extLst>
              <a:ext uri="{FF2B5EF4-FFF2-40B4-BE49-F238E27FC236}">
                <a16:creationId xmlns:a16="http://schemas.microsoft.com/office/drawing/2014/main" id="{877102DF-91CF-D740-A859-229588DEDB17}"/>
              </a:ext>
            </a:extLst>
          </p:cNvPr>
          <p:cNvSpPr/>
          <p:nvPr/>
        </p:nvSpPr>
        <p:spPr>
          <a:xfrm>
            <a:off x="4432300" y="2390775"/>
            <a:ext cx="601663" cy="798513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7" name="La habitación shape">
            <a:extLst>
              <a:ext uri="{FF2B5EF4-FFF2-40B4-BE49-F238E27FC236}">
                <a16:creationId xmlns:a16="http://schemas.microsoft.com/office/drawing/2014/main" id="{5BE0BDC3-7360-E944-9776-D99C05907930}"/>
              </a:ext>
            </a:extLst>
          </p:cNvPr>
          <p:cNvSpPr/>
          <p:nvPr/>
        </p:nvSpPr>
        <p:spPr>
          <a:xfrm>
            <a:off x="5164138" y="2390775"/>
            <a:ext cx="1201737" cy="798513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8" name="El ático shape">
            <a:extLst>
              <a:ext uri="{FF2B5EF4-FFF2-40B4-BE49-F238E27FC236}">
                <a16:creationId xmlns:a16="http://schemas.microsoft.com/office/drawing/2014/main" id="{0D8D1892-CE2F-474D-8969-37AA43FED1CD}"/>
              </a:ext>
            </a:extLst>
          </p:cNvPr>
          <p:cNvSpPr/>
          <p:nvPr/>
        </p:nvSpPr>
        <p:spPr>
          <a:xfrm>
            <a:off x="3014663" y="1431925"/>
            <a:ext cx="3417887" cy="866775"/>
          </a:xfrm>
          <a:prstGeom prst="triangl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9" name="La terraza">
            <a:extLst>
              <a:ext uri="{FF2B5EF4-FFF2-40B4-BE49-F238E27FC236}">
                <a16:creationId xmlns:a16="http://schemas.microsoft.com/office/drawing/2014/main" id="{8E9D61E5-E514-4840-80F4-3968397D47E4}"/>
              </a:ext>
            </a:extLst>
          </p:cNvPr>
          <p:cNvSpPr/>
          <p:nvPr/>
        </p:nvSpPr>
        <p:spPr>
          <a:xfrm>
            <a:off x="2055813" y="3533775"/>
            <a:ext cx="611187" cy="862013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7" name="El porche shape">
            <a:extLst>
              <a:ext uri="{FF2B5EF4-FFF2-40B4-BE49-F238E27FC236}">
                <a16:creationId xmlns:a16="http://schemas.microsoft.com/office/drawing/2014/main" id="{98BB6C39-C86C-0441-9934-1815512AC5D7}"/>
              </a:ext>
            </a:extLst>
          </p:cNvPr>
          <p:cNvSpPr/>
          <p:nvPr/>
        </p:nvSpPr>
        <p:spPr>
          <a:xfrm>
            <a:off x="6477000" y="3448050"/>
            <a:ext cx="250825" cy="806450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40" name="Content Placeholder 4" descr="466727290.jpg">
            <a:extLst>
              <a:ext uri="{FF2B5EF4-FFF2-40B4-BE49-F238E27FC236}">
                <a16:creationId xmlns:a16="http://schemas.microsoft.com/office/drawing/2014/main" id="{FFCF3099-3D0E-424B-BBE8-DD9D3FBABA1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195" b="11195"/>
          <a:stretch>
            <a:fillRect/>
          </a:stretch>
        </p:blipFill>
        <p:spPr bwMode="auto">
          <a:xfrm>
            <a:off x="3064682" y="4386620"/>
            <a:ext cx="1946486" cy="889674"/>
          </a:xfrm>
          <a:prstGeom prst="roundRect">
            <a:avLst>
              <a:gd name="adj" fmla="val 2583"/>
            </a:avLst>
          </a:prstGeom>
          <a:noFill/>
          <a:ln>
            <a:noFill/>
          </a:ln>
        </p:spPr>
      </p:pic>
      <p:pic>
        <p:nvPicPr>
          <p:cNvPr id="38927" name="Picture 42" descr="garden-fence-clipart-vector-cartoon-wooden-fences-thing.jpg">
            <a:extLst>
              <a:ext uri="{FF2B5EF4-FFF2-40B4-BE49-F238E27FC236}">
                <a16:creationId xmlns:a16="http://schemas.microsoft.com/office/drawing/2014/main" id="{6C503903-A60A-8446-B682-89B49B1EB4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3819525"/>
            <a:ext cx="1427163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8" name="TextBox 1">
            <a:extLst>
              <a:ext uri="{FF2B5EF4-FFF2-40B4-BE49-F238E27FC236}">
                <a16:creationId xmlns:a16="http://schemas.microsoft.com/office/drawing/2014/main" id="{A8B89CEA-4AA6-BB43-9990-6CDC4148A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025" y="-128588"/>
            <a:ext cx="7011988" cy="58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ＭＳ Ｐゴシック" panose="020B0600070205080204" pitchFamily="34" charset="-128"/>
                <a:cs typeface="Sassoon Infant Rg" pitchFamily="2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chemeClr val="tx1"/>
                </a:solidFill>
              </a:rPr>
              <a:t>L’s appartéments dans la maîson</a:t>
            </a:r>
          </a:p>
        </p:txBody>
      </p:sp>
      <p:pic>
        <p:nvPicPr>
          <p:cNvPr id="38929" name="Picture 17" descr="A picture containing indoor&#10;&#10;Description automatically generated">
            <a:extLst>
              <a:ext uri="{FF2B5EF4-FFF2-40B4-BE49-F238E27FC236}">
                <a16:creationId xmlns:a16="http://schemas.microsoft.com/office/drawing/2014/main" id="{08CD88DF-0AC4-9346-86C2-28BB77749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013" y="2632075"/>
            <a:ext cx="300037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E40E58-9910-CA4D-84A7-35F268A0CD27}"/>
              </a:ext>
            </a:extLst>
          </p:cNvPr>
          <p:cNvSpPr txBox="1"/>
          <p:nvPr/>
        </p:nvSpPr>
        <p:spPr>
          <a:xfrm>
            <a:off x="835025" y="1069975"/>
            <a:ext cx="7961313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latin typeface="Twinkl" charset="0"/>
                <a:ea typeface="ＭＳ Ｐゴシック" charset="0"/>
                <a:cs typeface="ＭＳ Ｐゴシック" charset="0"/>
              </a:rPr>
              <a:t>Learning Objective</a:t>
            </a:r>
          </a:p>
          <a:p>
            <a:pPr>
              <a:defRPr/>
            </a:pPr>
            <a:endParaRPr lang="en-US" sz="2800" dirty="0">
              <a:latin typeface="Twinkl" charset="0"/>
              <a:ea typeface="ＭＳ Ｐゴシック" charset="0"/>
              <a:cs typeface="ＭＳ Ｐゴシック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2800" dirty="0">
                <a:latin typeface="Twinkl" charset="0"/>
                <a:ea typeface="ＭＳ Ｐゴシック" charset="0"/>
                <a:cs typeface="ＭＳ Ｐゴシック" charset="0"/>
              </a:rPr>
              <a:t>To learn the names of the rooms of the house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800" dirty="0">
                <a:latin typeface="Twinkl" charset="0"/>
                <a:ea typeface="ＭＳ Ｐゴシック" charset="0"/>
                <a:cs typeface="ＭＳ Ｐゴシック" charset="0"/>
              </a:rPr>
              <a:t>To learn how to describe the layout of a house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23A1A3-9F97-DE4A-8426-1D804C3E2435}"/>
              </a:ext>
            </a:extLst>
          </p:cNvPr>
          <p:cNvSpPr/>
          <p:nvPr/>
        </p:nvSpPr>
        <p:spPr>
          <a:xfrm>
            <a:off x="8404225" y="6080125"/>
            <a:ext cx="739775" cy="777875"/>
          </a:xfrm>
          <a:prstGeom prst="rect">
            <a:avLst/>
          </a:prstGeom>
          <a:solidFill>
            <a:srgbClr val="FD6B1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243" name="Picture 4" descr="JérriaisLogo_COL.ai">
            <a:extLst>
              <a:ext uri="{FF2B5EF4-FFF2-40B4-BE49-F238E27FC236}">
                <a16:creationId xmlns:a16="http://schemas.microsoft.com/office/drawing/2014/main" id="{6CA0CB6E-F21B-4240-A223-F8ADA1837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938" y="5556250"/>
            <a:ext cx="2284412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37">
            <a:extLst>
              <a:ext uri="{FF2B5EF4-FFF2-40B4-BE49-F238E27FC236}">
                <a16:creationId xmlns:a16="http://schemas.microsoft.com/office/drawing/2014/main" id="{C76BEFCB-CD10-E642-8226-90EB96CC9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2360613"/>
            <a:ext cx="23876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B656FDB-5457-1B40-9010-A2C6563368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828609" y="1375719"/>
            <a:ext cx="5486782" cy="3999126"/>
          </a:xfrm>
        </p:spPr>
      </p:pic>
      <p:sp>
        <p:nvSpPr>
          <p:cNvPr id="55" name="El baño shape">
            <a:extLst>
              <a:ext uri="{FF2B5EF4-FFF2-40B4-BE49-F238E27FC236}">
                <a16:creationId xmlns:a16="http://schemas.microsoft.com/office/drawing/2014/main" id="{4EDC4A92-9383-2342-871D-FD1D17082360}"/>
              </a:ext>
            </a:extLst>
          </p:cNvPr>
          <p:cNvSpPr/>
          <p:nvPr/>
        </p:nvSpPr>
        <p:spPr>
          <a:xfrm>
            <a:off x="3122613" y="2305050"/>
            <a:ext cx="1250950" cy="884238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7" name="El salón shape">
            <a:extLst>
              <a:ext uri="{FF2B5EF4-FFF2-40B4-BE49-F238E27FC236}">
                <a16:creationId xmlns:a16="http://schemas.microsoft.com/office/drawing/2014/main" id="{602D8BA7-F270-C544-9D3F-C1831E6BEE19}"/>
              </a:ext>
            </a:extLst>
          </p:cNvPr>
          <p:cNvSpPr/>
          <p:nvPr/>
        </p:nvSpPr>
        <p:spPr>
          <a:xfrm>
            <a:off x="4578350" y="3336925"/>
            <a:ext cx="1292225" cy="917575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8" name="La cocina shape">
            <a:extLst>
              <a:ext uri="{FF2B5EF4-FFF2-40B4-BE49-F238E27FC236}">
                <a16:creationId xmlns:a16="http://schemas.microsoft.com/office/drawing/2014/main" id="{D3DA028E-00AE-BF42-8C8E-C5E156B6DFFE}"/>
              </a:ext>
            </a:extLst>
          </p:cNvPr>
          <p:cNvSpPr/>
          <p:nvPr/>
        </p:nvSpPr>
        <p:spPr>
          <a:xfrm>
            <a:off x="2708275" y="3924300"/>
            <a:ext cx="811213" cy="923925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9" name="El comedor shape">
            <a:extLst>
              <a:ext uri="{FF2B5EF4-FFF2-40B4-BE49-F238E27FC236}">
                <a16:creationId xmlns:a16="http://schemas.microsoft.com/office/drawing/2014/main" id="{33B236DA-B8F3-FA49-8B34-8663E8B8F8AA}"/>
              </a:ext>
            </a:extLst>
          </p:cNvPr>
          <p:cNvSpPr/>
          <p:nvPr/>
        </p:nvSpPr>
        <p:spPr>
          <a:xfrm>
            <a:off x="3724275" y="3213100"/>
            <a:ext cx="731838" cy="923925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0" name="El sótano shape">
            <a:extLst>
              <a:ext uri="{FF2B5EF4-FFF2-40B4-BE49-F238E27FC236}">
                <a16:creationId xmlns:a16="http://schemas.microsoft.com/office/drawing/2014/main" id="{3EF55033-2C8B-ED46-BF48-1641AA630AC5}"/>
              </a:ext>
            </a:extLst>
          </p:cNvPr>
          <p:cNvSpPr/>
          <p:nvPr/>
        </p:nvSpPr>
        <p:spPr>
          <a:xfrm>
            <a:off x="3086100" y="4397375"/>
            <a:ext cx="1889125" cy="868363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3" name="Las escaleras shape">
            <a:extLst>
              <a:ext uri="{FF2B5EF4-FFF2-40B4-BE49-F238E27FC236}">
                <a16:creationId xmlns:a16="http://schemas.microsoft.com/office/drawing/2014/main" id="{BA16D02B-07A5-1041-9380-A4F654515DFC}"/>
              </a:ext>
            </a:extLst>
          </p:cNvPr>
          <p:cNvSpPr/>
          <p:nvPr/>
        </p:nvSpPr>
        <p:spPr>
          <a:xfrm>
            <a:off x="5992813" y="3336925"/>
            <a:ext cx="373062" cy="917575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6" name="El pasillo shape">
            <a:extLst>
              <a:ext uri="{FF2B5EF4-FFF2-40B4-BE49-F238E27FC236}">
                <a16:creationId xmlns:a16="http://schemas.microsoft.com/office/drawing/2014/main" id="{6E0D5B05-DB5A-2946-BA98-576FF47D9EF4}"/>
              </a:ext>
            </a:extLst>
          </p:cNvPr>
          <p:cNvSpPr/>
          <p:nvPr/>
        </p:nvSpPr>
        <p:spPr>
          <a:xfrm>
            <a:off x="4432300" y="2390775"/>
            <a:ext cx="601663" cy="798513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7" name="La habitación shape">
            <a:extLst>
              <a:ext uri="{FF2B5EF4-FFF2-40B4-BE49-F238E27FC236}">
                <a16:creationId xmlns:a16="http://schemas.microsoft.com/office/drawing/2014/main" id="{8D4E2C4B-8E4D-5D44-AE77-671ABF5DC350}"/>
              </a:ext>
            </a:extLst>
          </p:cNvPr>
          <p:cNvSpPr/>
          <p:nvPr/>
        </p:nvSpPr>
        <p:spPr>
          <a:xfrm>
            <a:off x="5164138" y="2390775"/>
            <a:ext cx="1201737" cy="798513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8" name="El ático shape">
            <a:extLst>
              <a:ext uri="{FF2B5EF4-FFF2-40B4-BE49-F238E27FC236}">
                <a16:creationId xmlns:a16="http://schemas.microsoft.com/office/drawing/2014/main" id="{1572F5B0-1827-9944-8ECD-CB17ABA78E53}"/>
              </a:ext>
            </a:extLst>
          </p:cNvPr>
          <p:cNvSpPr/>
          <p:nvPr/>
        </p:nvSpPr>
        <p:spPr>
          <a:xfrm>
            <a:off x="3014663" y="1431925"/>
            <a:ext cx="3417887" cy="866775"/>
          </a:xfrm>
          <a:prstGeom prst="triangl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9" name="La terraza">
            <a:extLst>
              <a:ext uri="{FF2B5EF4-FFF2-40B4-BE49-F238E27FC236}">
                <a16:creationId xmlns:a16="http://schemas.microsoft.com/office/drawing/2014/main" id="{A7DB878F-80DA-E54F-A74D-737FAAB5D5C6}"/>
              </a:ext>
            </a:extLst>
          </p:cNvPr>
          <p:cNvSpPr/>
          <p:nvPr/>
        </p:nvSpPr>
        <p:spPr>
          <a:xfrm>
            <a:off x="2055813" y="3533775"/>
            <a:ext cx="611187" cy="862013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7" name="El porche shape">
            <a:extLst>
              <a:ext uri="{FF2B5EF4-FFF2-40B4-BE49-F238E27FC236}">
                <a16:creationId xmlns:a16="http://schemas.microsoft.com/office/drawing/2014/main" id="{E83CE624-5363-2045-A58C-1C5DAE420D32}"/>
              </a:ext>
            </a:extLst>
          </p:cNvPr>
          <p:cNvSpPr/>
          <p:nvPr/>
        </p:nvSpPr>
        <p:spPr>
          <a:xfrm>
            <a:off x="6477000" y="3448050"/>
            <a:ext cx="250825" cy="806450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40" name="Content Placeholder 4" descr="466727290.jpg">
            <a:extLst>
              <a:ext uri="{FF2B5EF4-FFF2-40B4-BE49-F238E27FC236}">
                <a16:creationId xmlns:a16="http://schemas.microsoft.com/office/drawing/2014/main" id="{1DCE8B65-A914-EB4B-853D-3924D00C50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195" b="11195"/>
          <a:stretch>
            <a:fillRect/>
          </a:stretch>
        </p:blipFill>
        <p:spPr bwMode="auto">
          <a:xfrm>
            <a:off x="3064682" y="4386620"/>
            <a:ext cx="1946486" cy="889674"/>
          </a:xfrm>
          <a:prstGeom prst="roundRect">
            <a:avLst>
              <a:gd name="adj" fmla="val 2583"/>
            </a:avLst>
          </a:prstGeom>
          <a:noFill/>
          <a:ln>
            <a:noFill/>
          </a:ln>
        </p:spPr>
      </p:pic>
      <p:pic>
        <p:nvPicPr>
          <p:cNvPr id="40975" name="Picture 42" descr="garden-fence-clipart-vector-cartoon-wooden-fences-thing.jpg">
            <a:extLst>
              <a:ext uri="{FF2B5EF4-FFF2-40B4-BE49-F238E27FC236}">
                <a16:creationId xmlns:a16="http://schemas.microsoft.com/office/drawing/2014/main" id="{4BAB915B-404B-9744-918B-20AF25F077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3819525"/>
            <a:ext cx="1427163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6" name="TextBox 1">
            <a:extLst>
              <a:ext uri="{FF2B5EF4-FFF2-40B4-BE49-F238E27FC236}">
                <a16:creationId xmlns:a16="http://schemas.microsoft.com/office/drawing/2014/main" id="{A818A1EF-5B58-204A-B328-E36DE0EAD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025" y="-128588"/>
            <a:ext cx="7011988" cy="58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ＭＳ Ｐゴシック" panose="020B0600070205080204" pitchFamily="34" charset="-128"/>
                <a:cs typeface="Sassoon Infant Rg" pitchFamily="2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chemeClr val="tx1"/>
                </a:solidFill>
              </a:rPr>
              <a:t>L’s appartéments dans la maîson</a:t>
            </a:r>
          </a:p>
        </p:txBody>
      </p:sp>
      <p:pic>
        <p:nvPicPr>
          <p:cNvPr id="40977" name="Picture 17" descr="A picture containing indoor&#10;&#10;Description automatically generated">
            <a:extLst>
              <a:ext uri="{FF2B5EF4-FFF2-40B4-BE49-F238E27FC236}">
                <a16:creationId xmlns:a16="http://schemas.microsoft.com/office/drawing/2014/main" id="{815C84F5-166B-2340-8976-8D2E5C23F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3795713"/>
            <a:ext cx="300037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37">
            <a:extLst>
              <a:ext uri="{FF2B5EF4-FFF2-40B4-BE49-F238E27FC236}">
                <a16:creationId xmlns:a16="http://schemas.microsoft.com/office/drawing/2014/main" id="{4810BBE9-7EFF-774F-BF08-4DF613FAB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2360613"/>
            <a:ext cx="23876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69258CB-D403-2347-9709-F9567BF21B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828609" y="1375719"/>
            <a:ext cx="5486782" cy="3999126"/>
          </a:xfrm>
        </p:spPr>
      </p:pic>
      <p:sp>
        <p:nvSpPr>
          <p:cNvPr id="55" name="El baño shape">
            <a:extLst>
              <a:ext uri="{FF2B5EF4-FFF2-40B4-BE49-F238E27FC236}">
                <a16:creationId xmlns:a16="http://schemas.microsoft.com/office/drawing/2014/main" id="{95277183-D595-E04E-8012-FB7958047E0A}"/>
              </a:ext>
            </a:extLst>
          </p:cNvPr>
          <p:cNvSpPr/>
          <p:nvPr/>
        </p:nvSpPr>
        <p:spPr>
          <a:xfrm>
            <a:off x="3122613" y="2305050"/>
            <a:ext cx="1250950" cy="884238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7" name="El salón shape">
            <a:extLst>
              <a:ext uri="{FF2B5EF4-FFF2-40B4-BE49-F238E27FC236}">
                <a16:creationId xmlns:a16="http://schemas.microsoft.com/office/drawing/2014/main" id="{3AB0C0D9-7F11-5046-9266-2B2FD45968D3}"/>
              </a:ext>
            </a:extLst>
          </p:cNvPr>
          <p:cNvSpPr/>
          <p:nvPr/>
        </p:nvSpPr>
        <p:spPr>
          <a:xfrm>
            <a:off x="4578350" y="3336925"/>
            <a:ext cx="1292225" cy="917575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8" name="La cocina shape">
            <a:extLst>
              <a:ext uri="{FF2B5EF4-FFF2-40B4-BE49-F238E27FC236}">
                <a16:creationId xmlns:a16="http://schemas.microsoft.com/office/drawing/2014/main" id="{2F881A5F-D75D-C44B-A14A-2445CFF15AFA}"/>
              </a:ext>
            </a:extLst>
          </p:cNvPr>
          <p:cNvSpPr/>
          <p:nvPr/>
        </p:nvSpPr>
        <p:spPr>
          <a:xfrm>
            <a:off x="2708275" y="3924300"/>
            <a:ext cx="811213" cy="923925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9" name="El comedor shape">
            <a:extLst>
              <a:ext uri="{FF2B5EF4-FFF2-40B4-BE49-F238E27FC236}">
                <a16:creationId xmlns:a16="http://schemas.microsoft.com/office/drawing/2014/main" id="{F27F16B2-7E66-1946-998C-C171FECE9CFA}"/>
              </a:ext>
            </a:extLst>
          </p:cNvPr>
          <p:cNvSpPr/>
          <p:nvPr/>
        </p:nvSpPr>
        <p:spPr>
          <a:xfrm>
            <a:off x="3724275" y="3213100"/>
            <a:ext cx="731838" cy="923925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0" name="El sótano shape">
            <a:extLst>
              <a:ext uri="{FF2B5EF4-FFF2-40B4-BE49-F238E27FC236}">
                <a16:creationId xmlns:a16="http://schemas.microsoft.com/office/drawing/2014/main" id="{BD87D3B7-0ECB-564B-9F97-51E086E970CC}"/>
              </a:ext>
            </a:extLst>
          </p:cNvPr>
          <p:cNvSpPr/>
          <p:nvPr/>
        </p:nvSpPr>
        <p:spPr>
          <a:xfrm>
            <a:off x="3086100" y="4397375"/>
            <a:ext cx="1889125" cy="868363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3" name="Las escaleras shape">
            <a:extLst>
              <a:ext uri="{FF2B5EF4-FFF2-40B4-BE49-F238E27FC236}">
                <a16:creationId xmlns:a16="http://schemas.microsoft.com/office/drawing/2014/main" id="{6193F1A4-FABC-5540-8D8E-2FCD34E7861A}"/>
              </a:ext>
            </a:extLst>
          </p:cNvPr>
          <p:cNvSpPr/>
          <p:nvPr/>
        </p:nvSpPr>
        <p:spPr>
          <a:xfrm>
            <a:off x="5992813" y="3336925"/>
            <a:ext cx="373062" cy="917575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6" name="El pasillo shape">
            <a:extLst>
              <a:ext uri="{FF2B5EF4-FFF2-40B4-BE49-F238E27FC236}">
                <a16:creationId xmlns:a16="http://schemas.microsoft.com/office/drawing/2014/main" id="{DD598D1D-39B3-FA4C-837E-E972E5EE463B}"/>
              </a:ext>
            </a:extLst>
          </p:cNvPr>
          <p:cNvSpPr/>
          <p:nvPr/>
        </p:nvSpPr>
        <p:spPr>
          <a:xfrm>
            <a:off x="4432300" y="2390775"/>
            <a:ext cx="601663" cy="798513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7" name="La habitación shape">
            <a:extLst>
              <a:ext uri="{FF2B5EF4-FFF2-40B4-BE49-F238E27FC236}">
                <a16:creationId xmlns:a16="http://schemas.microsoft.com/office/drawing/2014/main" id="{9EB27ED3-0A15-1044-9A58-F70E4903AEB4}"/>
              </a:ext>
            </a:extLst>
          </p:cNvPr>
          <p:cNvSpPr/>
          <p:nvPr/>
        </p:nvSpPr>
        <p:spPr>
          <a:xfrm>
            <a:off x="5164138" y="2390775"/>
            <a:ext cx="1201737" cy="798513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8" name="El ático shape">
            <a:extLst>
              <a:ext uri="{FF2B5EF4-FFF2-40B4-BE49-F238E27FC236}">
                <a16:creationId xmlns:a16="http://schemas.microsoft.com/office/drawing/2014/main" id="{467A6504-AAF2-1B40-8E57-B8959EA73C8C}"/>
              </a:ext>
            </a:extLst>
          </p:cNvPr>
          <p:cNvSpPr/>
          <p:nvPr/>
        </p:nvSpPr>
        <p:spPr>
          <a:xfrm>
            <a:off x="3014663" y="1431925"/>
            <a:ext cx="3417887" cy="866775"/>
          </a:xfrm>
          <a:prstGeom prst="triangl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9" name="La terraza">
            <a:extLst>
              <a:ext uri="{FF2B5EF4-FFF2-40B4-BE49-F238E27FC236}">
                <a16:creationId xmlns:a16="http://schemas.microsoft.com/office/drawing/2014/main" id="{AAD0F15F-8D37-8D45-8BB5-1E8B2BD10321}"/>
              </a:ext>
            </a:extLst>
          </p:cNvPr>
          <p:cNvSpPr/>
          <p:nvPr/>
        </p:nvSpPr>
        <p:spPr>
          <a:xfrm>
            <a:off x="2055813" y="3533775"/>
            <a:ext cx="611187" cy="862013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7" name="El porche shape">
            <a:extLst>
              <a:ext uri="{FF2B5EF4-FFF2-40B4-BE49-F238E27FC236}">
                <a16:creationId xmlns:a16="http://schemas.microsoft.com/office/drawing/2014/main" id="{4934E26D-E1AE-0647-92F1-EB6D98CE3488}"/>
              </a:ext>
            </a:extLst>
          </p:cNvPr>
          <p:cNvSpPr/>
          <p:nvPr/>
        </p:nvSpPr>
        <p:spPr>
          <a:xfrm>
            <a:off x="6477000" y="3448050"/>
            <a:ext cx="250825" cy="806450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40" name="Content Placeholder 4" descr="466727290.jpg">
            <a:extLst>
              <a:ext uri="{FF2B5EF4-FFF2-40B4-BE49-F238E27FC236}">
                <a16:creationId xmlns:a16="http://schemas.microsoft.com/office/drawing/2014/main" id="{8BC83DDA-8CD7-B547-8312-8D1106BD2A6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195" b="11195"/>
          <a:stretch>
            <a:fillRect/>
          </a:stretch>
        </p:blipFill>
        <p:spPr bwMode="auto">
          <a:xfrm>
            <a:off x="3064682" y="4386620"/>
            <a:ext cx="1946486" cy="889674"/>
          </a:xfrm>
          <a:prstGeom prst="roundRect">
            <a:avLst>
              <a:gd name="adj" fmla="val 2583"/>
            </a:avLst>
          </a:prstGeom>
          <a:noFill/>
          <a:ln>
            <a:noFill/>
          </a:ln>
        </p:spPr>
      </p:pic>
      <p:pic>
        <p:nvPicPr>
          <p:cNvPr id="43023" name="Picture 42" descr="garden-fence-clipart-vector-cartoon-wooden-fences-thing.jpg">
            <a:extLst>
              <a:ext uri="{FF2B5EF4-FFF2-40B4-BE49-F238E27FC236}">
                <a16:creationId xmlns:a16="http://schemas.microsoft.com/office/drawing/2014/main" id="{FD9817D7-66A8-5D49-A0E3-8C80F35130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3819525"/>
            <a:ext cx="1427163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4" name="TextBox 1">
            <a:extLst>
              <a:ext uri="{FF2B5EF4-FFF2-40B4-BE49-F238E27FC236}">
                <a16:creationId xmlns:a16="http://schemas.microsoft.com/office/drawing/2014/main" id="{CAA76FAA-371C-094E-AD4C-574716040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025" y="-128588"/>
            <a:ext cx="7011988" cy="58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ＭＳ Ｐゴシック" panose="020B0600070205080204" pitchFamily="34" charset="-128"/>
                <a:cs typeface="Sassoon Infant Rg" pitchFamily="2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chemeClr val="tx1"/>
                </a:solidFill>
              </a:rPr>
              <a:t>L’s appartéments dans la maîson</a:t>
            </a:r>
          </a:p>
        </p:txBody>
      </p:sp>
      <p:pic>
        <p:nvPicPr>
          <p:cNvPr id="43025" name="Picture 17" descr="A picture containing indoor&#10;&#10;Description automatically generated">
            <a:extLst>
              <a:ext uri="{FF2B5EF4-FFF2-40B4-BE49-F238E27FC236}">
                <a16:creationId xmlns:a16="http://schemas.microsoft.com/office/drawing/2014/main" id="{8C49DBA8-F8C8-E045-B38F-7280E9063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863" y="2095500"/>
            <a:ext cx="3016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6AD9286-BEC1-ED40-AC09-A5AE3AAB30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638" y="1030288"/>
            <a:ext cx="7862887" cy="600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ＭＳ Ｐゴシック" panose="020B0600070205080204" pitchFamily="34" charset="-128"/>
                <a:cs typeface="Sassoon Infant Rg" pitchFamily="2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chemeClr val="tx1"/>
                </a:solidFill>
              </a:rPr>
              <a:t>Aut’ vocabulaithe utile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chemeClr val="tx1"/>
                </a:solidFill>
              </a:rPr>
              <a:t>à bas - downstairs	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chemeClr val="tx1"/>
                </a:solidFill>
              </a:rPr>
              <a:t>les bas - ground floor	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chemeClr val="tx1"/>
                </a:solidFill>
              </a:rPr>
              <a:t>à haut	- upstairs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chemeClr val="tx1"/>
                </a:solidFill>
              </a:rPr>
              <a:t>es bas </a:t>
            </a:r>
            <a:r>
              <a:rPr lang="mr-IN" altLang="en-US" sz="4000">
                <a:solidFill>
                  <a:schemeClr val="tx1"/>
                </a:solidFill>
              </a:rPr>
              <a:t>–</a:t>
            </a:r>
            <a:r>
              <a:rPr lang="en-US" altLang="en-US" sz="4000">
                <a:solidFill>
                  <a:schemeClr val="tx1"/>
                </a:solidFill>
              </a:rPr>
              <a:t> on the ground foor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chemeClr val="tx1"/>
                </a:solidFill>
              </a:rPr>
              <a:t>au preunmié êtage- first floor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chemeClr val="tx1"/>
                </a:solidFill>
              </a:rPr>
              <a:t>au deuxième êtage </a:t>
            </a:r>
            <a:r>
              <a:rPr lang="mr-IN" altLang="en-US" sz="4000">
                <a:solidFill>
                  <a:schemeClr val="tx1"/>
                </a:solidFill>
              </a:rPr>
              <a:t>–</a:t>
            </a:r>
            <a:r>
              <a:rPr lang="en-US" altLang="en-US" sz="4000">
                <a:solidFill>
                  <a:schemeClr val="tx1"/>
                </a:solidFill>
              </a:rPr>
              <a:t> second floor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0A9F8E-95C3-5C4F-9709-957781B2B223}"/>
              </a:ext>
            </a:extLst>
          </p:cNvPr>
          <p:cNvSpPr/>
          <p:nvPr/>
        </p:nvSpPr>
        <p:spPr>
          <a:xfrm>
            <a:off x="8404225" y="6080125"/>
            <a:ext cx="739775" cy="777875"/>
          </a:xfrm>
          <a:prstGeom prst="rect">
            <a:avLst/>
          </a:prstGeom>
          <a:solidFill>
            <a:srgbClr val="FD6B1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5059" name="Picture 4" descr="JérriaisLogo_COL.ai">
            <a:extLst>
              <a:ext uri="{FF2B5EF4-FFF2-40B4-BE49-F238E27FC236}">
                <a16:creationId xmlns:a16="http://schemas.microsoft.com/office/drawing/2014/main" id="{79926338-046F-0D42-B3AB-D92472184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938" y="5648325"/>
            <a:ext cx="2284412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3F4BDB-6061-1D42-935D-B659A394E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363" y="623888"/>
            <a:ext cx="55594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ＭＳ Ｐゴシック" panose="020B0600070205080204" pitchFamily="34" charset="-128"/>
                <a:cs typeface="Sassoon Infant Rg" pitchFamily="2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2" charset="77"/>
                <a:cs typeface="Sassoon Infant Rg" pitchFamily="2" charset="77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Dêcrithe-mé ta maîson, s’i’ t’pliaît.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>
            <a:extLst>
              <a:ext uri="{FF2B5EF4-FFF2-40B4-BE49-F238E27FC236}">
                <a16:creationId xmlns:a16="http://schemas.microsoft.com/office/drawing/2014/main" id="{E8375963-8613-A747-96E6-E02C1E44E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0700"/>
            <a:ext cx="8220075" cy="993775"/>
          </a:xfrm>
        </p:spPr>
        <p:txBody>
          <a:bodyPr/>
          <a:lstStyle/>
          <a:p>
            <a:pPr eaLnBrk="1" hangingPunct="1"/>
            <a:r>
              <a:rPr lang="es-ES" altLang="en-US">
                <a:ea typeface="ＭＳ Ｐゴシック" panose="020B0600070205080204" pitchFamily="34" charset="-128"/>
              </a:rPr>
              <a:t>la tchuîsinne</a:t>
            </a:r>
            <a:endParaRPr lang="en-GB" altLang="en-US">
              <a:ea typeface="ＭＳ Ｐゴシック" panose="020B0600070205080204" pitchFamily="34" charset="-128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669F82F-2B6F-4F49-A7A0-33036E1D5B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2357" y="1487455"/>
            <a:ext cx="5844693" cy="4237871"/>
          </a:xfrm>
        </p:spPr>
      </p:pic>
      <p:pic>
        <p:nvPicPr>
          <p:cNvPr id="11267" name="Picture 4" descr="JérriaisLogo_COL.ai">
            <a:extLst>
              <a:ext uri="{FF2B5EF4-FFF2-40B4-BE49-F238E27FC236}">
                <a16:creationId xmlns:a16="http://schemas.microsoft.com/office/drawing/2014/main" id="{0F53BA88-99E0-D241-A28F-A613C099C8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5284788"/>
            <a:ext cx="2284413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>
            <a:extLst>
              <a:ext uri="{FF2B5EF4-FFF2-40B4-BE49-F238E27FC236}">
                <a16:creationId xmlns:a16="http://schemas.microsoft.com/office/drawing/2014/main" id="{76626C69-D4A1-114C-B2D7-41C0B4771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s-ES" altLang="en-US">
                <a:ea typeface="ＭＳ Ｐゴシック" panose="020B0600070205080204" pitchFamily="34" charset="-128"/>
              </a:rPr>
              <a:t>la grand’tchuîsinne</a:t>
            </a:r>
            <a:endParaRPr lang="en-GB" altLang="en-US">
              <a:ea typeface="ＭＳ Ｐゴシック" panose="020B0600070205080204" pitchFamily="34" charset="-12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966B0E-32A9-7649-959C-1B004CCCEE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5824" y="1514475"/>
            <a:ext cx="6867111" cy="4047216"/>
          </a:xfrm>
        </p:spPr>
      </p:pic>
      <p:pic>
        <p:nvPicPr>
          <p:cNvPr id="12291" name="Picture 4" descr="JérriaisLogo_COL.ai">
            <a:extLst>
              <a:ext uri="{FF2B5EF4-FFF2-40B4-BE49-F238E27FC236}">
                <a16:creationId xmlns:a16="http://schemas.microsoft.com/office/drawing/2014/main" id="{76D56D82-B8B3-F941-AB17-39D455603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388" y="5145088"/>
            <a:ext cx="2284412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22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>
            <a:extLst>
              <a:ext uri="{FF2B5EF4-FFF2-40B4-BE49-F238E27FC236}">
                <a16:creationId xmlns:a16="http://schemas.microsoft.com/office/drawing/2014/main" id="{D66BB6C1-74A2-6348-802B-D8BD2FA2D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0200"/>
            <a:ext cx="8220075" cy="993775"/>
          </a:xfrm>
        </p:spPr>
        <p:txBody>
          <a:bodyPr/>
          <a:lstStyle/>
          <a:p>
            <a:pPr eaLnBrk="1" hangingPunct="1"/>
            <a:r>
              <a:rPr lang="es-ES" altLang="en-US">
                <a:ea typeface="ＭＳ Ｐゴシック" panose="020B0600070205080204" pitchFamily="34" charset="-128"/>
              </a:rPr>
              <a:t>lé parleux</a:t>
            </a:r>
            <a:endParaRPr lang="en-GB" altLang="en-US">
              <a:ea typeface="ＭＳ Ｐゴシック" panose="020B0600070205080204" pitchFamily="34" charset="-12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D937770-58CF-CD48-AB0D-76165BE04F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53475" y="1298315"/>
            <a:ext cx="5653576" cy="4240774"/>
          </a:xfrm>
        </p:spPr>
      </p:pic>
      <p:pic>
        <p:nvPicPr>
          <p:cNvPr id="13315" name="Picture 4" descr="JérriaisLogo_COL.ai">
            <a:extLst>
              <a:ext uri="{FF2B5EF4-FFF2-40B4-BE49-F238E27FC236}">
                <a16:creationId xmlns:a16="http://schemas.microsoft.com/office/drawing/2014/main" id="{4C6F6AFF-DE6F-F544-BFD0-17E896C08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738" y="5240338"/>
            <a:ext cx="2284412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>
            <a:extLst>
              <a:ext uri="{FF2B5EF4-FFF2-40B4-BE49-F238E27FC236}">
                <a16:creationId xmlns:a16="http://schemas.microsoft.com/office/drawing/2014/main" id="{A040BAD3-63B8-974A-B34C-3492AD9FC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s-ES" altLang="en-US">
                <a:ea typeface="ＭＳ Ｐゴシック" panose="020B0600070205080204" pitchFamily="34" charset="-128"/>
              </a:rPr>
              <a:t>la chambre</a:t>
            </a:r>
            <a:endParaRPr lang="en-GB" altLang="en-US">
              <a:ea typeface="ＭＳ Ｐゴシック" panose="020B0600070205080204" pitchFamily="34" charset="-12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6A9716-55E1-E44D-A591-7977905527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94373" y="1419905"/>
            <a:ext cx="5999167" cy="4200244"/>
          </a:xfrm>
        </p:spPr>
      </p:pic>
      <p:pic>
        <p:nvPicPr>
          <p:cNvPr id="14339" name="Picture 4" descr="JérriaisLogo_COL.ai">
            <a:extLst>
              <a:ext uri="{FF2B5EF4-FFF2-40B4-BE49-F238E27FC236}">
                <a16:creationId xmlns:a16="http://schemas.microsoft.com/office/drawing/2014/main" id="{F5A4FCF3-73DF-3D4C-A408-A0B974EE05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413" y="5145088"/>
            <a:ext cx="2284412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A3AB44AE-ED09-3A4F-A0A8-04329A897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384175"/>
            <a:ext cx="8220075" cy="993775"/>
          </a:xfrm>
        </p:spPr>
        <p:txBody>
          <a:bodyPr/>
          <a:lstStyle/>
          <a:p>
            <a:pPr eaLnBrk="1" hangingPunct="1"/>
            <a:r>
              <a:rPr lang="es-ES" altLang="en-US">
                <a:ea typeface="ＭＳ Ｐゴシック" panose="020B0600070205080204" pitchFamily="34" charset="-128"/>
              </a:rPr>
              <a:t>la salle dé bain</a:t>
            </a:r>
            <a:endParaRPr lang="en-GB" altLang="en-US">
              <a:ea typeface="ＭＳ Ｐゴシック" panose="020B0600070205080204" pitchFamily="34" charset="-12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38519AC-DC7D-6646-82C7-D47CAE329C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80782" y="1284806"/>
            <a:ext cx="5612757" cy="4406997"/>
          </a:xfrm>
        </p:spPr>
      </p:pic>
      <p:pic>
        <p:nvPicPr>
          <p:cNvPr id="15363" name="Picture 4" descr="JérriaisLogo_COL.ai">
            <a:extLst>
              <a:ext uri="{FF2B5EF4-FFF2-40B4-BE49-F238E27FC236}">
                <a16:creationId xmlns:a16="http://schemas.microsoft.com/office/drawing/2014/main" id="{954C65B7-9CFC-0C4C-A05B-273B6BF68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50" y="5272088"/>
            <a:ext cx="2284413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093F629B-787E-F948-A02A-774F37597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s-ES" altLang="en-US">
                <a:ea typeface="ＭＳ Ｐゴシック" panose="020B0600070205080204" pitchFamily="34" charset="-128"/>
              </a:rPr>
              <a:t>la grande allée</a:t>
            </a:r>
            <a:endParaRPr lang="en-GB" altLang="en-US">
              <a:ea typeface="ＭＳ Ｐゴシック" panose="020B0600070205080204" pitchFamily="34" charset="-12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F684FFC-C629-4442-BC53-B46D2BB95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18336" y="1514475"/>
            <a:ext cx="3107327" cy="4578350"/>
          </a:xfrm>
        </p:spPr>
      </p:pic>
      <p:pic>
        <p:nvPicPr>
          <p:cNvPr id="16387" name="Picture 4" descr="JérriaisLogo_COL.ai">
            <a:extLst>
              <a:ext uri="{FF2B5EF4-FFF2-40B4-BE49-F238E27FC236}">
                <a16:creationId xmlns:a16="http://schemas.microsoft.com/office/drawing/2014/main" id="{09F32B09-9B96-5143-95A2-E4836BF1B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75" y="5245100"/>
            <a:ext cx="2284413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1878</TotalTime>
  <Words>245</Words>
  <Application>Microsoft Macintosh PowerPoint</Application>
  <PresentationFormat>On-screen Show (4:3)</PresentationFormat>
  <Paragraphs>97</Paragraphs>
  <Slides>35</Slides>
  <Notes>11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Museo 300 Regular</vt:lpstr>
      <vt:lpstr>Twinkl</vt:lpstr>
      <vt:lpstr>Twinkl SemiBold</vt:lpstr>
      <vt:lpstr>Office Theme</vt:lpstr>
      <vt:lpstr>PowerPoint Presentation</vt:lpstr>
      <vt:lpstr>PowerPoint Presentation</vt:lpstr>
      <vt:lpstr>PowerPoint Presentation</vt:lpstr>
      <vt:lpstr>la tchuîsinne</vt:lpstr>
      <vt:lpstr>la grand’tchuîsinne</vt:lpstr>
      <vt:lpstr>lé parleux</vt:lpstr>
      <vt:lpstr>la chambre</vt:lpstr>
      <vt:lpstr>la salle dé bain</vt:lpstr>
      <vt:lpstr>la grande allée</vt:lpstr>
      <vt:lpstr>la montée</vt:lpstr>
      <vt:lpstr>la cave / lé ch’lyi</vt:lpstr>
      <vt:lpstr>lé galetas</vt:lpstr>
      <vt:lpstr>l’aitre dé utilité</vt:lpstr>
      <vt:lpstr>lé garage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subject/>
  <dc:creator>Twinkl</dc:creator>
  <cp:keywords/>
  <dc:description/>
  <cp:lastModifiedBy>Charlie Le Maistre</cp:lastModifiedBy>
  <cp:revision>154</cp:revision>
  <cp:lastPrinted>2019-01-14T15:20:42Z</cp:lastPrinted>
  <dcterms:created xsi:type="dcterms:W3CDTF">2014-10-01T16:09:27Z</dcterms:created>
  <dcterms:modified xsi:type="dcterms:W3CDTF">2020-06-01T11:17:53Z</dcterms:modified>
  <cp:category/>
</cp:coreProperties>
</file>