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8" r:id="rId2"/>
    <p:sldId id="256" r:id="rId3"/>
    <p:sldId id="261" r:id="rId4"/>
    <p:sldId id="264" r:id="rId5"/>
    <p:sldId id="265" r:id="rId6"/>
    <p:sldId id="266" r:id="rId7"/>
    <p:sldId id="272" r:id="rId8"/>
    <p:sldId id="267" r:id="rId9"/>
    <p:sldId id="268" r:id="rId10"/>
    <p:sldId id="269" r:id="rId11"/>
    <p:sldId id="270" r:id="rId12"/>
    <p:sldId id="271" r:id="rId13"/>
    <p:sldId id="275" r:id="rId14"/>
    <p:sldId id="276" r:id="rId15"/>
    <p:sldId id="274" r:id="rId16"/>
    <p:sldId id="273" r:id="rId17"/>
  </p:sldIdLst>
  <p:sldSz cx="9906000" cy="6858000" type="A4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1504" y="1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A3EFA-662A-F640-B265-86F66488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ECBDB1-9F55-5945-899F-573E5ADFE530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D9C2-6C2F-F440-87C5-319B121E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48B9F-A08A-D24D-A3DF-BB7E5508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5C3A6-4174-474F-898E-13B8553A6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28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0B99D-EE88-6745-AFB3-BAE3364FA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88418-7822-2146-A69C-F96C81BA08A0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464EE-7737-9748-AA20-C0BD5904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FB94E-F763-1E4C-900F-E8BF6F08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1444A-6CA2-F44C-8E83-004FA3C20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60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9AA7-2A23-2C4D-9CFD-1D78E89F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CE820-513E-D141-8634-402011311531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13E7D-5C14-1142-8655-5D9A768A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9D454-63B7-9B42-9B86-9D3AAF0A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414EB-5876-E34C-B56C-1D532657B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52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29AB0-BA84-A94B-9A67-319625DC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18B18-6465-6449-9C2E-071DA4242DEF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A5025-581E-F34D-A02B-FCF29AB8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67A0F-D53C-0F4F-9442-C9C5C021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337EE-82CD-C04D-A182-73C6139BE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71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59205-CF8E-1F4A-9841-7926CD9D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373CC-8829-474F-BA03-130D4C0CE6A3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766AA-B4B1-0749-9759-06714851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AF42-362F-7146-B382-FB60C0D2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A381B-5A6D-E94A-9787-B22B1EF80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99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2687B4-676D-134E-AD9A-8500A692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9437D-8904-4D4F-BB94-1C0DE6D46DD2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930EA3-BF91-1744-9A5C-E7C1D0D5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5FB4DB-A493-7C48-A51A-64AF0E83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776AA-D7AE-264C-97AE-55C9E67FA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58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4656A1-994A-CB4E-8BC6-9E58E0AD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C6EBB-A893-D54B-9E32-4A32BEF6EE5A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9E7021-3807-1B4E-8340-2121B447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220930-B82F-DC48-94BF-C7DAE821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D308A-5961-DE4D-9294-F3314D4E31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5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18A974-DF08-1640-8318-17613344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2432F1-7B9F-194B-8CB0-ED132ABD07C7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45A61E-73E2-0045-9F78-16F0B6E6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90F5E3-2987-2C41-A8A9-1632F0EC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BDEF0-92E8-2141-BEBC-92642F3C5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04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2CE28C-7B81-6546-84AC-E773E93A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2190E-6AEA-3D40-8DD7-92EC89D77167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DE66417-0C4D-F24F-8B9F-F2BD216B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6025B6-71F8-394E-A05B-77BFB33C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406D5-4C64-A842-A8B1-F7FC21AE9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38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0EE6AF-DC11-7248-9CD4-5E80140E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B0C96-3E90-8642-BD4B-25C4B07C0636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878A82-9E62-634D-86C4-E63E02DF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D4BD80-2D58-174E-917A-1ECDC60B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DAD24-67E3-CA4B-9B6D-A1367A29A2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0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3409EC-4A96-C74D-8592-DBB2D27C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DF7A16-451F-EC42-A291-92753524EE01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54CB83-92BE-404B-AF7D-CBED07F5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6FA419-35D9-7C43-84D4-2314E95E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79885-97C2-DC45-96D9-A5D449990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35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4221"/>
            </a:gs>
            <a:gs pos="47000">
              <a:srgbClr val="FF6600"/>
            </a:gs>
            <a:gs pos="100000">
              <a:srgbClr val="FAC09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C76B7F1-2EAD-7740-8886-2328D2359E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B6958DD-BF1B-6046-94F0-DEB65FE95A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22157-106D-174E-AB57-E557D9E68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37A61E7-6CCD-CA4A-8B81-910C99CA1E4D}" type="datetimeFigureOut">
              <a:rPr lang="en-US" altLang="en-US"/>
              <a:pPr/>
              <a:t>6/18/20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CD20A-83D5-464F-8588-C5007345A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721B4-2200-D849-A819-E7A543DF6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01C66F-3702-7B46-B730-ED329C654F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4a"/><Relationship Id="rId7" Type="http://schemas.openxmlformats.org/officeDocument/2006/relationships/image" Target="../media/image1.em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7.xml"/><Relationship Id="rId5" Type="http://schemas.microsoft.com/office/2007/relationships/media" Target="../media/media8.m4a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>
            <a:extLst>
              <a:ext uri="{FF2B5EF4-FFF2-40B4-BE49-F238E27FC236}">
                <a16:creationId xmlns:a16="http://schemas.microsoft.com/office/drawing/2014/main" id="{99C1FD61-9D9D-9442-B3EF-C3E1C1FF6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869950"/>
            <a:ext cx="7429500" cy="2387600"/>
          </a:xfrm>
        </p:spPr>
        <p:txBody>
          <a:bodyPr/>
          <a:lstStyle/>
          <a:p>
            <a:r>
              <a:rPr lang="en-US" altLang="en-US" sz="6000" dirty="0"/>
              <a:t>Lé preunmié nivé</a:t>
            </a:r>
            <a:br>
              <a:rPr lang="en-US" altLang="en-US" sz="6000" dirty="0"/>
            </a:br>
            <a:r>
              <a:rPr lang="en-US" altLang="en-US" sz="6000" dirty="0"/>
              <a:t>Lé </a:t>
            </a:r>
            <a:r>
              <a:rPr lang="en-US" altLang="en-US" sz="6000"/>
              <a:t>preunmié tèrme</a:t>
            </a:r>
            <a:endParaRPr lang="en-US" altLang="en-US" sz="6000" dirty="0"/>
          </a:p>
        </p:txBody>
      </p:sp>
      <p:sp>
        <p:nvSpPr>
          <p:cNvPr id="2050" name="Subtitle 2">
            <a:extLst>
              <a:ext uri="{FF2B5EF4-FFF2-40B4-BE49-F238E27FC236}">
                <a16:creationId xmlns:a16="http://schemas.microsoft.com/office/drawing/2014/main" id="{4E7A77F8-63B5-A848-8738-3DE2E4F85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525" y="3795713"/>
            <a:ext cx="4529138" cy="1077912"/>
          </a:xfrm>
        </p:spPr>
        <p:txBody>
          <a:bodyPr/>
          <a:lstStyle/>
          <a:p>
            <a:r>
              <a:rPr lang="en-US" altLang="en-US" sz="4800" i="1">
                <a:solidFill>
                  <a:srgbClr val="800000"/>
                </a:solidFill>
              </a:rPr>
              <a:t>La léçon 2</a:t>
            </a:r>
          </a:p>
        </p:txBody>
      </p:sp>
      <p:pic>
        <p:nvPicPr>
          <p:cNvPr id="2051" name="Picture 5" descr="JérriaisLogo_COL.ai">
            <a:extLst>
              <a:ext uri="{FF2B5EF4-FFF2-40B4-BE49-F238E27FC236}">
                <a16:creationId xmlns:a16="http://schemas.microsoft.com/office/drawing/2014/main" id="{AB55D198-626B-D146-87C6-6E4EA88AE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JérriaisCow_COL.png">
            <a:extLst>
              <a:ext uri="{FF2B5EF4-FFF2-40B4-BE49-F238E27FC236}">
                <a16:creationId xmlns:a16="http://schemas.microsoft.com/office/drawing/2014/main" id="{8F62A9E2-D1E4-1F41-95F3-9D67431B6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 descr="JérriaisLogo_COL.ai">
            <a:extLst>
              <a:ext uri="{FF2B5EF4-FFF2-40B4-BE49-F238E27FC236}">
                <a16:creationId xmlns:a16="http://schemas.microsoft.com/office/drawing/2014/main" id="{84B259F2-824C-1D4B-9712-4966D0749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5" descr="JérriaisCow_COL.png">
            <a:extLst>
              <a:ext uri="{FF2B5EF4-FFF2-40B4-BE49-F238E27FC236}">
                <a16:creationId xmlns:a16="http://schemas.microsoft.com/office/drawing/2014/main" id="{A056E8E0-006D-974D-A26B-7447F6C8E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8A4F54-A6CD-EC45-9A1C-0A1DE83CADE1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669925"/>
            <a:ext cx="8728075" cy="4737100"/>
            <a:chOff x="669115" y="669282"/>
            <a:chExt cx="8056688" cy="4738130"/>
          </a:xfrm>
        </p:grpSpPr>
        <p:grpSp>
          <p:nvGrpSpPr>
            <p:cNvPr id="11268" name="Group 1">
              <a:extLst>
                <a:ext uri="{FF2B5EF4-FFF2-40B4-BE49-F238E27FC236}">
                  <a16:creationId xmlns:a16="http://schemas.microsoft.com/office/drawing/2014/main" id="{39E99116-B36F-B649-A83B-B0EA5FF2E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B7E29B4C-FF1B-1049-906E-3625C9755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8A537B53-9E08-4147-9C0D-D65E09B3C627}"/>
                  </a:ext>
                </a:extLst>
              </p:cNvPr>
              <p:cNvSpPr txBox="1"/>
              <p:nvPr/>
            </p:nvSpPr>
            <p:spPr>
              <a:xfrm>
                <a:off x="1391807" y="1274009"/>
                <a:ext cx="6713740" cy="318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malheutheux</a:t>
                </a:r>
                <a:endParaRPr lang="en-GB" altLang="en-US" sz="720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1269" name="Picture 2">
              <a:extLst>
                <a:ext uri="{FF2B5EF4-FFF2-40B4-BE49-F238E27FC236}">
                  <a16:creationId xmlns:a16="http://schemas.microsoft.com/office/drawing/2014/main" id="{E53E31B2-967D-AA48-BFDC-5D60338EE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799" y="3334164"/>
              <a:ext cx="1673203" cy="1718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015072C-9FA9-EB42-99A6-CABD9DB4E6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62144" y="250658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JérriaisLogo_COL.ai">
            <a:extLst>
              <a:ext uri="{FF2B5EF4-FFF2-40B4-BE49-F238E27FC236}">
                <a16:creationId xmlns:a16="http://schemas.microsoft.com/office/drawing/2014/main" id="{222BABDF-4732-6941-9EEB-F98BF119D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5" descr="JérriaisCow_COL.png">
            <a:extLst>
              <a:ext uri="{FF2B5EF4-FFF2-40B4-BE49-F238E27FC236}">
                <a16:creationId xmlns:a16="http://schemas.microsoft.com/office/drawing/2014/main" id="{4A4C5FC4-B6A6-774D-8293-B56BBF725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B2B0269-1F13-DC46-A64D-D543EB1DB085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669925"/>
            <a:ext cx="8728075" cy="4737100"/>
            <a:chOff x="669115" y="669282"/>
            <a:chExt cx="8056688" cy="4738130"/>
          </a:xfrm>
        </p:grpSpPr>
        <p:grpSp>
          <p:nvGrpSpPr>
            <p:cNvPr id="12292" name="Group 1">
              <a:extLst>
                <a:ext uri="{FF2B5EF4-FFF2-40B4-BE49-F238E27FC236}">
                  <a16:creationId xmlns:a16="http://schemas.microsoft.com/office/drawing/2014/main" id="{476A0EF6-EF76-C14E-862F-E8345F7E08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A067EC06-3036-A545-9DEF-D01DADEA9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FAACFBB8-BED9-B14B-A5A4-99B9943F2293}"/>
                  </a:ext>
                </a:extLst>
              </p:cNvPr>
              <p:cNvSpPr txBox="1"/>
              <p:nvPr/>
            </p:nvSpPr>
            <p:spPr>
              <a:xfrm>
                <a:off x="1391807" y="1274009"/>
                <a:ext cx="6713740" cy="318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malheutheuse</a:t>
                </a:r>
                <a:endParaRPr lang="en-GB" altLang="en-US" sz="7200" dirty="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 dirty="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2293" name="Picture 3">
              <a:extLst>
                <a:ext uri="{FF2B5EF4-FFF2-40B4-BE49-F238E27FC236}">
                  <a16:creationId xmlns:a16="http://schemas.microsoft.com/office/drawing/2014/main" id="{654C1C87-BEB6-5D49-89B4-334EA4F2F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359563"/>
              <a:ext cx="1698860" cy="176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C7E0514-91F9-D245-B14E-6233A32586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60582" y="239320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JérriaisLogo_COL.ai">
            <a:extLst>
              <a:ext uri="{FF2B5EF4-FFF2-40B4-BE49-F238E27FC236}">
                <a16:creationId xmlns:a16="http://schemas.microsoft.com/office/drawing/2014/main" id="{1ECF9245-0E60-4940-9AA5-6194514E0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5" descr="JérriaisCow_COL.png">
            <a:extLst>
              <a:ext uri="{FF2B5EF4-FFF2-40B4-BE49-F238E27FC236}">
                <a16:creationId xmlns:a16="http://schemas.microsoft.com/office/drawing/2014/main" id="{7CE92553-BA83-7142-9C10-295C0AF3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1B3B48-D9D5-AD48-8DEC-0537BDD12721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669925"/>
            <a:ext cx="8728075" cy="4737100"/>
            <a:chOff x="669115" y="669282"/>
            <a:chExt cx="8056688" cy="4738130"/>
          </a:xfrm>
        </p:grpSpPr>
        <p:grpSp>
          <p:nvGrpSpPr>
            <p:cNvPr id="13316" name="Group 1">
              <a:extLst>
                <a:ext uri="{FF2B5EF4-FFF2-40B4-BE49-F238E27FC236}">
                  <a16:creationId xmlns:a16="http://schemas.microsoft.com/office/drawing/2014/main" id="{C66555ED-85C2-5342-8790-94B0329FF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DBAF8480-1426-C04B-A2AA-CD00658A0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407223E4-84CD-4446-88DB-4F8941D8A510}"/>
                  </a:ext>
                </a:extLst>
              </p:cNvPr>
              <p:cNvSpPr txBox="1"/>
              <p:nvPr/>
            </p:nvSpPr>
            <p:spPr>
              <a:xfrm>
                <a:off x="1391807" y="1634347"/>
                <a:ext cx="6713740" cy="3186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lâssé</a:t>
                </a:r>
                <a:endParaRPr lang="en-GB" altLang="en-US" sz="720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3317" name="Picture 2">
              <a:extLst>
                <a:ext uri="{FF2B5EF4-FFF2-40B4-BE49-F238E27FC236}">
                  <a16:creationId xmlns:a16="http://schemas.microsoft.com/office/drawing/2014/main" id="{C1B58780-5E81-3D40-BD27-11C388FE3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211" y="2856255"/>
              <a:ext cx="1885977" cy="193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027D613-9EBF-9340-ABF0-7CC24BB48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31088" y="162131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JérriaisLogo_COL.ai">
            <a:extLst>
              <a:ext uri="{FF2B5EF4-FFF2-40B4-BE49-F238E27FC236}">
                <a16:creationId xmlns:a16="http://schemas.microsoft.com/office/drawing/2014/main" id="{4F676F38-D559-194D-97A3-3C4752139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5" descr="JérriaisCow_COL.png">
            <a:extLst>
              <a:ext uri="{FF2B5EF4-FFF2-40B4-BE49-F238E27FC236}">
                <a16:creationId xmlns:a16="http://schemas.microsoft.com/office/drawing/2014/main" id="{37E3D859-10B8-264A-8179-D22D21BCB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EFCD0D2-25BC-924C-A24C-943DD446002D}"/>
              </a:ext>
            </a:extLst>
          </p:cNvPr>
          <p:cNvGrpSpPr/>
          <p:nvPr/>
        </p:nvGrpSpPr>
        <p:grpSpPr>
          <a:xfrm>
            <a:off x="725488" y="669925"/>
            <a:ext cx="8728075" cy="4737100"/>
            <a:chOff x="725488" y="669925"/>
            <a:chExt cx="8728075" cy="4737100"/>
          </a:xfrm>
        </p:grpSpPr>
        <p:grpSp>
          <p:nvGrpSpPr>
            <p:cNvPr id="14339" name="Group 1">
              <a:extLst>
                <a:ext uri="{FF2B5EF4-FFF2-40B4-BE49-F238E27FC236}">
                  <a16:creationId xmlns:a16="http://schemas.microsoft.com/office/drawing/2014/main" id="{EC2BBC4D-1813-3540-AC16-28CC714777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488" y="669925"/>
              <a:ext cx="8728075" cy="473710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EE94379D-1A4D-0248-A648-200A25A73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F398CC69-1A9F-3D45-BFBA-7EA5415B7543}"/>
                  </a:ext>
                </a:extLst>
              </p:cNvPr>
              <p:cNvSpPr txBox="1"/>
              <p:nvPr/>
            </p:nvSpPr>
            <p:spPr>
              <a:xfrm>
                <a:off x="1391807" y="1634347"/>
                <a:ext cx="6713740" cy="3186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mârri</a:t>
                </a:r>
                <a:endParaRPr lang="en-GB" altLang="en-US" sz="720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4340" name="Picture 3">
              <a:extLst>
                <a:ext uri="{FF2B5EF4-FFF2-40B4-BE49-F238E27FC236}">
                  <a16:creationId xmlns:a16="http://schemas.microsoft.com/office/drawing/2014/main" id="{734665B8-C100-AB4F-95B1-46C182E82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075" y="2873375"/>
              <a:ext cx="2136775" cy="214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1BB6E6B-B9B7-874C-819A-84C19ADC1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7306" y="164506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JérriaisLogo_COL.ai">
            <a:extLst>
              <a:ext uri="{FF2B5EF4-FFF2-40B4-BE49-F238E27FC236}">
                <a16:creationId xmlns:a16="http://schemas.microsoft.com/office/drawing/2014/main" id="{FE9E2409-CD81-4F47-AEF2-BBF2B18B3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5" descr="JérriaisCow_COL.png">
            <a:extLst>
              <a:ext uri="{FF2B5EF4-FFF2-40B4-BE49-F238E27FC236}">
                <a16:creationId xmlns:a16="http://schemas.microsoft.com/office/drawing/2014/main" id="{6827ADA1-F9F7-2040-8A0B-03D27825E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CD24B7-4C77-5C46-983B-FFBF8EDEB49C}"/>
              </a:ext>
            </a:extLst>
          </p:cNvPr>
          <p:cNvGrpSpPr/>
          <p:nvPr/>
        </p:nvGrpSpPr>
        <p:grpSpPr>
          <a:xfrm>
            <a:off x="725488" y="669925"/>
            <a:ext cx="8728075" cy="4737100"/>
            <a:chOff x="725488" y="669925"/>
            <a:chExt cx="8728075" cy="4737100"/>
          </a:xfrm>
        </p:grpSpPr>
        <p:grpSp>
          <p:nvGrpSpPr>
            <p:cNvPr id="15363" name="Group 1">
              <a:extLst>
                <a:ext uri="{FF2B5EF4-FFF2-40B4-BE49-F238E27FC236}">
                  <a16:creationId xmlns:a16="http://schemas.microsoft.com/office/drawing/2014/main" id="{721D49E4-E51F-4A4E-8A86-631287DB0A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488" y="669925"/>
              <a:ext cx="8728075" cy="473710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45606CB3-F6EA-1240-993A-B87D3D578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F4497771-0073-2A4C-92D7-0E5AD539E403}"/>
                  </a:ext>
                </a:extLst>
              </p:cNvPr>
              <p:cNvSpPr txBox="1"/>
              <p:nvPr/>
            </p:nvSpPr>
            <p:spPr>
              <a:xfrm>
                <a:off x="1391807" y="1634347"/>
                <a:ext cx="6713740" cy="3186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triste</a:t>
                </a:r>
                <a:endParaRPr lang="en-GB" altLang="en-US" sz="7200" dirty="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 dirty="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5364" name="Picture 2">
              <a:extLst>
                <a:ext uri="{FF2B5EF4-FFF2-40B4-BE49-F238E27FC236}">
                  <a16:creationId xmlns:a16="http://schemas.microsoft.com/office/drawing/2014/main" id="{824AFAF0-33A4-9948-8BE5-B7265FB05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900" y="2925763"/>
              <a:ext cx="2254250" cy="210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F41B595-B5E7-C84F-BFE9-B212B4453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31088" y="166881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JérriaisLogo_COL.ai">
            <a:extLst>
              <a:ext uri="{FF2B5EF4-FFF2-40B4-BE49-F238E27FC236}">
                <a16:creationId xmlns:a16="http://schemas.microsoft.com/office/drawing/2014/main" id="{4AE535F9-1B49-9B4B-864D-A12AD05E3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5" descr="JérriaisCow_COL.png">
            <a:extLst>
              <a:ext uri="{FF2B5EF4-FFF2-40B4-BE49-F238E27FC236}">
                <a16:creationId xmlns:a16="http://schemas.microsoft.com/office/drawing/2014/main" id="{8F35BF46-D887-DF43-AFE5-42228C6DC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7C7F1C5-8AEB-E24D-A61B-9DD1F16C2DEE}"/>
              </a:ext>
            </a:extLst>
          </p:cNvPr>
          <p:cNvGrpSpPr>
            <a:grpSpLocks/>
          </p:cNvGrpSpPr>
          <p:nvPr/>
        </p:nvGrpSpPr>
        <p:grpSpPr bwMode="auto">
          <a:xfrm rot="-616827">
            <a:off x="555625" y="434975"/>
            <a:ext cx="2965450" cy="1741488"/>
            <a:chOff x="330200" y="806450"/>
            <a:chExt cx="8483600" cy="5245100"/>
          </a:xfrm>
        </p:grpSpPr>
        <p:sp>
          <p:nvSpPr>
            <p:cNvPr id="10" name="Oval Callout 9">
              <a:extLst>
                <a:ext uri="{FF2B5EF4-FFF2-40B4-BE49-F238E27FC236}">
                  <a16:creationId xmlns:a16="http://schemas.microsoft.com/office/drawing/2014/main" id="{FC350D70-36B9-2C45-AD8A-9D1E91CEA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" y="806450"/>
              <a:ext cx="8483600" cy="5245100"/>
            </a:xfrm>
            <a:prstGeom prst="wedgeEllipseCallout">
              <a:avLst>
                <a:gd name="adj1" fmla="val -55907"/>
                <a:gd name="adj2" fmla="val 6163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 </a:t>
              </a:r>
              <a:endParaRPr lang="en-GB" altLang="en-US" sz="1200">
                <a:solidFill>
                  <a:srgbClr val="FFFFFF"/>
                </a:solidFill>
                <a:ea typeface="ＭＳ 明朝" panose="02020609040205080304" pitchFamily="49" charset="-128"/>
              </a:endParaRPr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24C11F99-0C77-CF45-A122-7B8C2CD89F5F}"/>
                </a:ext>
              </a:extLst>
            </p:cNvPr>
            <p:cNvSpPr txBox="1"/>
            <p:nvPr/>
          </p:nvSpPr>
          <p:spPr>
            <a:xfrm>
              <a:off x="1725263" y="2181245"/>
              <a:ext cx="5763218" cy="3189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8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Comment qu’tu’es?</a:t>
              </a:r>
              <a:endParaRPr lang="en-GB" altLang="en-US" sz="2800">
                <a:solidFill>
                  <a:srgbClr val="000000"/>
                </a:solidFill>
                <a:ea typeface="ＭＳ 明朝" panose="02020609040205080304" pitchFamily="49" charset="-128"/>
              </a:endParaRPr>
            </a:p>
            <a:p>
              <a:r>
                <a:rPr lang="en-GB" altLang="en-US" sz="1400">
                  <a:solidFill>
                    <a:srgbClr val="000000"/>
                  </a:solidFill>
                  <a:ea typeface="ＭＳ 明朝" panose="02020609040205080304" pitchFamily="49" charset="-128"/>
                </a:rPr>
                <a:t> 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5FBFD-3959-6545-84B6-F674C4CA88A0}"/>
              </a:ext>
            </a:extLst>
          </p:cNvPr>
          <p:cNvGrpSpPr>
            <a:grpSpLocks/>
          </p:cNvGrpSpPr>
          <p:nvPr/>
        </p:nvGrpSpPr>
        <p:grpSpPr bwMode="auto">
          <a:xfrm>
            <a:off x="6646863" y="593725"/>
            <a:ext cx="2557462" cy="1250950"/>
            <a:chOff x="1094903" y="806450"/>
            <a:chExt cx="7162800" cy="4040917"/>
          </a:xfrm>
        </p:grpSpPr>
        <p:grpSp>
          <p:nvGrpSpPr>
            <p:cNvPr id="16420" name="Group 12">
              <a:extLst>
                <a:ext uri="{FF2B5EF4-FFF2-40B4-BE49-F238E27FC236}">
                  <a16:creationId xmlns:a16="http://schemas.microsoft.com/office/drawing/2014/main" id="{CC450668-81F4-EB4B-A8A3-A1FC9206C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15" name="Oval Callout 14">
                <a:extLst>
                  <a:ext uri="{FF2B5EF4-FFF2-40B4-BE49-F238E27FC236}">
                    <a16:creationId xmlns:a16="http://schemas.microsoft.com/office/drawing/2014/main" id="{EDB2227F-8C1F-4940-8C48-A0A72D5C3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39122E94-24A7-E840-940D-F6B7E32DF7CA}"/>
                  </a:ext>
                </a:extLst>
              </p:cNvPr>
              <p:cNvSpPr txBox="1"/>
              <p:nvPr/>
            </p:nvSpPr>
            <p:spPr>
              <a:xfrm>
                <a:off x="1393941" y="1791570"/>
                <a:ext cx="6708944" cy="3181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d’charme</a:t>
                </a:r>
                <a:endParaRPr lang="en-GB" altLang="en-US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4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421" name="Picture 13">
              <a:extLst>
                <a:ext uri="{FF2B5EF4-FFF2-40B4-BE49-F238E27FC236}">
                  <a16:creationId xmlns:a16="http://schemas.microsoft.com/office/drawing/2014/main" id="{9F950243-2B57-8F4A-B002-2B26D2153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836" y="2558422"/>
              <a:ext cx="1600200" cy="146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825D2A-D188-654A-B9E2-66C444326376}"/>
              </a:ext>
            </a:extLst>
          </p:cNvPr>
          <p:cNvGrpSpPr>
            <a:grpSpLocks/>
          </p:cNvGrpSpPr>
          <p:nvPr/>
        </p:nvGrpSpPr>
        <p:grpSpPr bwMode="auto">
          <a:xfrm>
            <a:off x="6843713" y="2184400"/>
            <a:ext cx="2557462" cy="1250950"/>
            <a:chOff x="4839436" y="3924090"/>
            <a:chExt cx="2361097" cy="1251018"/>
          </a:xfrm>
        </p:grpSpPr>
        <p:grpSp>
          <p:nvGrpSpPr>
            <p:cNvPr id="16416" name="Group 22">
              <a:extLst>
                <a:ext uri="{FF2B5EF4-FFF2-40B4-BE49-F238E27FC236}">
                  <a16:creationId xmlns:a16="http://schemas.microsoft.com/office/drawing/2014/main" id="{9FF6C446-1756-4240-B0C4-3BC1D97DBB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9436" y="3924090"/>
              <a:ext cx="2361097" cy="1251018"/>
              <a:chOff x="-3369766" y="7371250"/>
              <a:chExt cx="8483600" cy="5245100"/>
            </a:xfrm>
          </p:grpSpPr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AF9084F0-563B-D74A-9979-88655C181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9766" y="73712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id="{E90B9FB6-7B4C-1A4F-8CC8-63C7E9E12A4F}"/>
                  </a:ext>
                </a:extLst>
              </p:cNvPr>
              <p:cNvSpPr txBox="1"/>
              <p:nvPr/>
            </p:nvSpPr>
            <p:spPr>
              <a:xfrm>
                <a:off x="-2258632" y="8083467"/>
                <a:ext cx="6714212" cy="3188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mangnifique</a:t>
                </a:r>
                <a:endParaRPr lang="en-GB" altLang="en-US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4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417" name="Picture 18">
              <a:extLst>
                <a:ext uri="{FF2B5EF4-FFF2-40B4-BE49-F238E27FC236}">
                  <a16:creationId xmlns:a16="http://schemas.microsoft.com/office/drawing/2014/main" id="{767D4C73-9F0D-654C-B8EA-F1DBA39C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719" y="4620918"/>
              <a:ext cx="530713" cy="430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A36C70-D0AF-C346-A2D0-B9433766BE59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2474913"/>
            <a:ext cx="2697163" cy="1250950"/>
            <a:chOff x="-14393387" y="13015751"/>
            <a:chExt cx="8056687" cy="4738131"/>
          </a:xfrm>
        </p:grpSpPr>
        <p:grpSp>
          <p:nvGrpSpPr>
            <p:cNvPr id="16412" name="Group 27">
              <a:extLst>
                <a:ext uri="{FF2B5EF4-FFF2-40B4-BE49-F238E27FC236}">
                  <a16:creationId xmlns:a16="http://schemas.microsoft.com/office/drawing/2014/main" id="{13E6F7AC-27A3-354A-BA37-0D4CDEF974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393387" y="13015751"/>
              <a:ext cx="8056687" cy="4738131"/>
              <a:chOff x="-15530442" y="14473965"/>
              <a:chExt cx="8483599" cy="5245101"/>
            </a:xfrm>
          </p:grpSpPr>
          <p:sp>
            <p:nvSpPr>
              <p:cNvPr id="30" name="Oval Callout 29">
                <a:extLst>
                  <a:ext uri="{FF2B5EF4-FFF2-40B4-BE49-F238E27FC236}">
                    <a16:creationId xmlns:a16="http://schemas.microsoft.com/office/drawing/2014/main" id="{5CB411ED-12B5-3343-BD67-0BA4E4AA7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id="{98C37AE6-7DA5-954F-A78B-F41288174CD4}"/>
                  </a:ext>
                </a:extLst>
              </p:cNvPr>
              <p:cNvSpPr txBox="1"/>
              <p:nvPr/>
            </p:nvSpPr>
            <p:spPr>
              <a:xfrm>
                <a:off x="-14436910" y="15312649"/>
                <a:ext cx="6710980" cy="3181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pon trop mal</a:t>
                </a:r>
                <a:endParaRPr lang="en-GB" altLang="en-US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413" name="Picture 28">
              <a:extLst>
                <a:ext uri="{FF2B5EF4-FFF2-40B4-BE49-F238E27FC236}">
                  <a16:creationId xmlns:a16="http://schemas.microsoft.com/office/drawing/2014/main" id="{3C358E72-0A14-004E-AB5D-F575D3BA2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13743" y="15491444"/>
              <a:ext cx="1999654" cy="1999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2F10E2-E92E-F846-91D5-E94DE056245A}"/>
              </a:ext>
            </a:extLst>
          </p:cNvPr>
          <p:cNvGrpSpPr>
            <a:grpSpLocks/>
          </p:cNvGrpSpPr>
          <p:nvPr/>
        </p:nvGrpSpPr>
        <p:grpSpPr bwMode="auto">
          <a:xfrm>
            <a:off x="6975475" y="3821113"/>
            <a:ext cx="2638425" cy="1258887"/>
            <a:chOff x="669115" y="669282"/>
            <a:chExt cx="8056688" cy="4738130"/>
          </a:xfrm>
        </p:grpSpPr>
        <p:grpSp>
          <p:nvGrpSpPr>
            <p:cNvPr id="16408" name="Group 32">
              <a:extLst>
                <a:ext uri="{FF2B5EF4-FFF2-40B4-BE49-F238E27FC236}">
                  <a16:creationId xmlns:a16="http://schemas.microsoft.com/office/drawing/2014/main" id="{F40CCF84-F043-9745-B9BD-18409294A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35" name="Oval Callout 34">
                <a:extLst>
                  <a:ext uri="{FF2B5EF4-FFF2-40B4-BE49-F238E27FC236}">
                    <a16:creationId xmlns:a16="http://schemas.microsoft.com/office/drawing/2014/main" id="{68452E2A-28B2-414E-8D96-80D91C7CB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36" name="Text Box 4">
                <a:extLst>
                  <a:ext uri="{FF2B5EF4-FFF2-40B4-BE49-F238E27FC236}">
                    <a16:creationId xmlns:a16="http://schemas.microsoft.com/office/drawing/2014/main" id="{10AF5ABF-F44D-F141-94B9-9F92AB14EAC2}"/>
                  </a:ext>
                </a:extLst>
              </p:cNvPr>
              <p:cNvSpPr txBox="1"/>
              <p:nvPr/>
            </p:nvSpPr>
            <p:spPr>
              <a:xfrm>
                <a:off x="1300046" y="1051175"/>
                <a:ext cx="6712357" cy="31880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malheutheuse</a:t>
                </a:r>
                <a:endParaRPr lang="en-GB" altLang="en-US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409" name="Picture 33">
              <a:extLst>
                <a:ext uri="{FF2B5EF4-FFF2-40B4-BE49-F238E27FC236}">
                  <a16:creationId xmlns:a16="http://schemas.microsoft.com/office/drawing/2014/main" id="{A359CED4-9A83-ED4F-BDB3-701613637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2" y="3244497"/>
              <a:ext cx="1698861" cy="176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C3CD0A-E2DC-7C42-B581-D919D0D3F9DF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4160838"/>
            <a:ext cx="2638425" cy="1258887"/>
            <a:chOff x="3815382" y="3503670"/>
            <a:chExt cx="2638449" cy="1258850"/>
          </a:xfrm>
        </p:grpSpPr>
        <p:sp>
          <p:nvSpPr>
            <p:cNvPr id="40" name="Oval Callout 39">
              <a:extLst>
                <a:ext uri="{FF2B5EF4-FFF2-40B4-BE49-F238E27FC236}">
                  <a16:creationId xmlns:a16="http://schemas.microsoft.com/office/drawing/2014/main" id="{7DA38070-D66D-4B4F-8477-12D71D1B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5382" y="3503670"/>
              <a:ext cx="2638449" cy="1258850"/>
            </a:xfrm>
            <a:prstGeom prst="wedgeEllipseCallout">
              <a:avLst>
                <a:gd name="adj1" fmla="val -49458"/>
                <a:gd name="adj2" fmla="val 47083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 </a:t>
              </a:r>
              <a:endParaRPr lang="en-GB" altLang="en-US" sz="1200">
                <a:solidFill>
                  <a:srgbClr val="FFFFFF"/>
                </a:solidFill>
                <a:ea typeface="ＭＳ 明朝" panose="02020609040205080304" pitchFamily="49" charset="-128"/>
              </a:endParaRPr>
            </a:p>
          </p:txBody>
        </p:sp>
        <p:sp>
          <p:nvSpPr>
            <p:cNvPr id="41" name="Text Box 4">
              <a:extLst>
                <a:ext uri="{FF2B5EF4-FFF2-40B4-BE49-F238E27FC236}">
                  <a16:creationId xmlns:a16="http://schemas.microsoft.com/office/drawing/2014/main" id="{2D5826E5-0461-C94C-9D5B-EB2CA524767D}"/>
                </a:ext>
              </a:extLst>
            </p:cNvPr>
            <p:cNvSpPr txBox="1"/>
            <p:nvPr/>
          </p:nvSpPr>
          <p:spPr>
            <a:xfrm>
              <a:off x="4117010" y="3708451"/>
              <a:ext cx="2089169" cy="765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J’sis malheutheux</a:t>
              </a:r>
              <a:endParaRPr lang="en-GB" altLang="en-US">
                <a:solidFill>
                  <a:srgbClr val="000000"/>
                </a:solidFill>
                <a:ea typeface="ＭＳ 明朝" panose="02020609040205080304" pitchFamily="49" charset="-128"/>
              </a:endParaRPr>
            </a:p>
            <a:p>
              <a:r>
                <a:rPr lang="en-GB" altLang="en-US" sz="1200">
                  <a:solidFill>
                    <a:srgbClr val="000000"/>
                  </a:solidFill>
                  <a:ea typeface="ＭＳ 明朝" panose="02020609040205080304" pitchFamily="49" charset="-128"/>
                </a:rPr>
                <a:t> </a:t>
              </a:r>
            </a:p>
          </p:txBody>
        </p:sp>
        <p:pic>
          <p:nvPicPr>
            <p:cNvPr id="16407" name="Picture 41">
              <a:extLst>
                <a:ext uri="{FF2B5EF4-FFF2-40B4-BE49-F238E27FC236}">
                  <a16:creationId xmlns:a16="http://schemas.microsoft.com/office/drawing/2014/main" id="{17E7DEB0-EA15-514E-B754-35799B449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054" y="4090586"/>
              <a:ext cx="585595" cy="555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1E5CCBA-D2D9-F84D-ABE7-FC8B6DC7B42E}"/>
              </a:ext>
            </a:extLst>
          </p:cNvPr>
          <p:cNvGrpSpPr/>
          <p:nvPr/>
        </p:nvGrpSpPr>
        <p:grpSpPr>
          <a:xfrm>
            <a:off x="755650" y="2705100"/>
            <a:ext cx="2638425" cy="1258888"/>
            <a:chOff x="755650" y="2705100"/>
            <a:chExt cx="2638425" cy="125888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2399A3-46F2-4841-9546-7C3288733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650" y="2705100"/>
              <a:ext cx="2638425" cy="1258888"/>
              <a:chOff x="330200" y="806450"/>
              <a:chExt cx="8483600" cy="5245100"/>
            </a:xfrm>
          </p:grpSpPr>
          <p:sp>
            <p:nvSpPr>
              <p:cNvPr id="44" name="Oval Callout 43">
                <a:extLst>
                  <a:ext uri="{FF2B5EF4-FFF2-40B4-BE49-F238E27FC236}">
                    <a16:creationId xmlns:a16="http://schemas.microsoft.com/office/drawing/2014/main" id="{CE86A1C6-E129-1B43-AAFF-07FADC2B5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FC0BFC4F-CF56-2E4B-965B-6B613B5A8737}"/>
                  </a:ext>
                </a:extLst>
              </p:cNvPr>
              <p:cNvSpPr txBox="1"/>
              <p:nvPr/>
            </p:nvSpPr>
            <p:spPr>
              <a:xfrm>
                <a:off x="1478703" y="1791975"/>
                <a:ext cx="6712353" cy="31880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lâssé</a:t>
                </a:r>
                <a:endParaRPr lang="en-GB" altLang="en-US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394" name="Picture 45">
              <a:extLst>
                <a:ext uri="{FF2B5EF4-FFF2-40B4-BE49-F238E27FC236}">
                  <a16:creationId xmlns:a16="http://schemas.microsoft.com/office/drawing/2014/main" id="{F5E92743-8B46-8942-9BD6-E7AECCA91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3" y="3373438"/>
              <a:ext cx="534987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99F60D6-0151-4B41-A7DE-539882E1DCFE}"/>
              </a:ext>
            </a:extLst>
          </p:cNvPr>
          <p:cNvGrpSpPr/>
          <p:nvPr/>
        </p:nvGrpSpPr>
        <p:grpSpPr>
          <a:xfrm>
            <a:off x="3729038" y="773113"/>
            <a:ext cx="2697162" cy="1250950"/>
            <a:chOff x="3729038" y="773113"/>
            <a:chExt cx="2697162" cy="1250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13AA0AA-1DD5-5345-A54D-3E1FFB0D3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9038" y="773113"/>
              <a:ext cx="2697162" cy="1250950"/>
              <a:chOff x="-15530442" y="14473965"/>
              <a:chExt cx="8483599" cy="5245101"/>
            </a:xfrm>
          </p:grpSpPr>
          <p:sp>
            <p:nvSpPr>
              <p:cNvPr id="48" name="Oval Callout 47">
                <a:extLst>
                  <a:ext uri="{FF2B5EF4-FFF2-40B4-BE49-F238E27FC236}">
                    <a16:creationId xmlns:a16="http://schemas.microsoft.com/office/drawing/2014/main" id="{0A129DB5-29A7-0E4A-9CEF-EC8E036A5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 dirty="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49" name="Text Box 4">
                <a:extLst>
                  <a:ext uri="{FF2B5EF4-FFF2-40B4-BE49-F238E27FC236}">
                    <a16:creationId xmlns:a16="http://schemas.microsoft.com/office/drawing/2014/main" id="{F519189C-F343-BF44-AFE9-D4F0BCC883B0}"/>
                  </a:ext>
                </a:extLst>
              </p:cNvPr>
              <p:cNvSpPr txBox="1"/>
              <p:nvPr/>
            </p:nvSpPr>
            <p:spPr>
              <a:xfrm>
                <a:off x="-14391972" y="14893305"/>
                <a:ext cx="6715974" cy="3181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triste</a:t>
                </a:r>
                <a:endParaRPr lang="en-GB" altLang="en-US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396" name="Picture 3">
              <a:extLst>
                <a:ext uri="{FF2B5EF4-FFF2-40B4-BE49-F238E27FC236}">
                  <a16:creationId xmlns:a16="http://schemas.microsoft.com/office/drawing/2014/main" id="{8C70D777-568B-484F-AF37-7B1D14B67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038" y="1395413"/>
              <a:ext cx="581025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6EDCDB-E0BF-9D4B-B24C-0BE528123A5C}"/>
              </a:ext>
            </a:extLst>
          </p:cNvPr>
          <p:cNvGrpSpPr/>
          <p:nvPr/>
        </p:nvGrpSpPr>
        <p:grpSpPr>
          <a:xfrm>
            <a:off x="985838" y="4389438"/>
            <a:ext cx="2638425" cy="1258887"/>
            <a:chOff x="985838" y="4389438"/>
            <a:chExt cx="2638425" cy="125888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F4F7412-1FA6-7049-A283-8DFDD23E2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838" y="4389438"/>
              <a:ext cx="2638425" cy="1258887"/>
              <a:chOff x="330200" y="806450"/>
              <a:chExt cx="8483600" cy="5245100"/>
            </a:xfrm>
          </p:grpSpPr>
          <p:sp>
            <p:nvSpPr>
              <p:cNvPr id="56" name="Oval Callout 55">
                <a:extLst>
                  <a:ext uri="{FF2B5EF4-FFF2-40B4-BE49-F238E27FC236}">
                    <a16:creationId xmlns:a16="http://schemas.microsoft.com/office/drawing/2014/main" id="{3DF11808-BD2C-8845-8A0A-489AD6B8A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57" name="Text Box 4">
                <a:extLst>
                  <a:ext uri="{FF2B5EF4-FFF2-40B4-BE49-F238E27FC236}">
                    <a16:creationId xmlns:a16="http://schemas.microsoft.com/office/drawing/2014/main" id="{39FC914B-CE20-8E4A-B264-122C00DB3B12}"/>
                  </a:ext>
                </a:extLst>
              </p:cNvPr>
              <p:cNvSpPr txBox="1"/>
              <p:nvPr/>
            </p:nvSpPr>
            <p:spPr>
              <a:xfrm>
                <a:off x="1478700" y="1791972"/>
                <a:ext cx="6712357" cy="31880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mârri</a:t>
                </a:r>
                <a:r>
                  <a:rPr lang="en-GB" altLang="en-US" sz="1200" dirty="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398" name="Picture 6">
              <a:extLst>
                <a:ext uri="{FF2B5EF4-FFF2-40B4-BE49-F238E27FC236}">
                  <a16:creationId xmlns:a16="http://schemas.microsoft.com/office/drawing/2014/main" id="{F9046163-829F-7742-A781-D8B0509FA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938" y="4940300"/>
              <a:ext cx="606425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8112A55-B9D3-104E-85B2-2364B037D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063" y="1608138"/>
            <a:ext cx="7429500" cy="2387600"/>
          </a:xfrm>
        </p:spPr>
        <p:txBody>
          <a:bodyPr/>
          <a:lstStyle/>
          <a:p>
            <a:r>
              <a:rPr lang="en-US" altLang="en-US" sz="9800" i="1"/>
              <a:t>À bétôt </a:t>
            </a:r>
            <a:r>
              <a:rPr lang="en-US" altLang="en-US" sz="14000">
                <a:latin typeface="MontessoriScript" pitchFamily="2" charset="0"/>
              </a:rPr>
              <a:t>👋🏼</a:t>
            </a:r>
          </a:p>
        </p:txBody>
      </p:sp>
      <p:pic>
        <p:nvPicPr>
          <p:cNvPr id="17410" name="Picture 4" descr="JérriaisCow_COL.png">
            <a:extLst>
              <a:ext uri="{FF2B5EF4-FFF2-40B4-BE49-F238E27FC236}">
                <a16:creationId xmlns:a16="http://schemas.microsoft.com/office/drawing/2014/main" id="{676F0D5C-3800-DA4A-8D06-BA3CCBE7A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JérriaisLogo_COL.ai">
            <a:extLst>
              <a:ext uri="{FF2B5EF4-FFF2-40B4-BE49-F238E27FC236}">
                <a16:creationId xmlns:a16="http://schemas.microsoft.com/office/drawing/2014/main" id="{D359E8D4-FFAE-524B-8D22-801626A44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5187D78-264F-8F44-910C-5D29024DCD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34080" y="369949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JérriaisLogo_COL.ai">
            <a:extLst>
              <a:ext uri="{FF2B5EF4-FFF2-40B4-BE49-F238E27FC236}">
                <a16:creationId xmlns:a16="http://schemas.microsoft.com/office/drawing/2014/main" id="{73C39009-CE26-684E-AD1F-9E2319EE9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5" descr="JérriaisCow_COL.png">
            <a:extLst>
              <a:ext uri="{FF2B5EF4-FFF2-40B4-BE49-F238E27FC236}">
                <a16:creationId xmlns:a16="http://schemas.microsoft.com/office/drawing/2014/main" id="{BFA26C36-78F6-734D-9451-DE32C3242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267F32-C289-2F48-9333-B02D4ADC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2124075"/>
            <a:ext cx="6519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8000" dirty="0"/>
              <a:t>Bouônjour</a:t>
            </a:r>
          </a:p>
        </p:txBody>
      </p:sp>
      <p:pic>
        <p:nvPicPr>
          <p:cNvPr id="3" name="bouonjour" descr="bouonjour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id="{E0586F03-6517-E546-A3A4-4F5EF92744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7750" y="3317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08DA-DDF2-BF4D-8527-A1C70E7E1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838" y="2008188"/>
            <a:ext cx="8218487" cy="2387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000" i="1" dirty="0">
                <a:latin typeface="+mn-lt"/>
                <a:ea typeface="+mj-ea"/>
              </a:rPr>
              <a:t>Man nom est </a:t>
            </a:r>
            <a:br>
              <a:rPr lang="en-US" sz="9000" i="1" dirty="0">
                <a:latin typeface="+mn-lt"/>
                <a:ea typeface="+mj-ea"/>
              </a:rPr>
            </a:br>
            <a:r>
              <a:rPr lang="en-US" sz="9000" i="1" dirty="0">
                <a:latin typeface="+mn-lt"/>
                <a:ea typeface="+mj-ea"/>
              </a:rPr>
              <a:t>Mess Le Maistre </a:t>
            </a:r>
          </a:p>
        </p:txBody>
      </p:sp>
      <p:pic>
        <p:nvPicPr>
          <p:cNvPr id="4098" name="Picture 3" descr="JérriaisCow_COL.png">
            <a:extLst>
              <a:ext uri="{FF2B5EF4-FFF2-40B4-BE49-F238E27FC236}">
                <a16:creationId xmlns:a16="http://schemas.microsoft.com/office/drawing/2014/main" id="{977CFD6C-3C4C-1C47-BF30-8F12E3732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JérriaisLogo_COL.ai">
            <a:extLst>
              <a:ext uri="{FF2B5EF4-FFF2-40B4-BE49-F238E27FC236}">
                <a16:creationId xmlns:a16="http://schemas.microsoft.com/office/drawing/2014/main" id="{315770E5-239D-9D40-9E0A-325841045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0DF5-4C40-F442-9C9D-135E1710C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088" y="1058863"/>
            <a:ext cx="8124825" cy="1508125"/>
          </a:xfrm>
        </p:spPr>
        <p:txBody>
          <a:bodyPr>
            <a:normAutofit fontScale="90000"/>
          </a:bodyPr>
          <a:lstStyle/>
          <a:p>
            <a:r>
              <a:rPr lang="en-US" altLang="en-US" sz="9000" i="1" dirty="0"/>
              <a:t>Tch’est qu’est tan nom?</a:t>
            </a:r>
            <a:endParaRPr lang="en-US" altLang="en-US" sz="1000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6B7CEF-786E-444F-9E70-5CD61974F2E7}"/>
              </a:ext>
            </a:extLst>
          </p:cNvPr>
          <p:cNvSpPr txBox="1">
            <a:spLocks/>
          </p:cNvSpPr>
          <p:nvPr/>
        </p:nvSpPr>
        <p:spPr>
          <a:xfrm>
            <a:off x="3224213" y="3833813"/>
            <a:ext cx="6073775" cy="15081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lnSpc>
                <a:spcPct val="80000"/>
              </a:lnSpc>
            </a:pPr>
            <a:r>
              <a:rPr lang="en-US" altLang="en-US" sz="7400" i="1" dirty="0">
                <a:solidFill>
                  <a:srgbClr val="00B050"/>
                </a:solidFill>
              </a:rPr>
              <a:t>Man nom est…</a:t>
            </a:r>
          </a:p>
        </p:txBody>
      </p:sp>
      <p:pic>
        <p:nvPicPr>
          <p:cNvPr id="5123" name="Picture 4" descr="JérriaisCow_COL.png">
            <a:extLst>
              <a:ext uri="{FF2B5EF4-FFF2-40B4-BE49-F238E27FC236}">
                <a16:creationId xmlns:a16="http://schemas.microsoft.com/office/drawing/2014/main" id="{EEC6CE09-C2B8-294F-ABB2-5CFA2565E0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JérriaisLogo_COL.ai">
            <a:extLst>
              <a:ext uri="{FF2B5EF4-FFF2-40B4-BE49-F238E27FC236}">
                <a16:creationId xmlns:a16="http://schemas.microsoft.com/office/drawing/2014/main" id="{718D0F4C-4CC4-5647-A5DC-6A58F767D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486399D-8022-2A43-A479-7879F65CC0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0392" y="2236025"/>
            <a:ext cx="642917" cy="642917"/>
          </a:xfrm>
          <a:prstGeom prst="rect">
            <a:avLst/>
          </a:prstGeom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8CE44F5-5EE0-E648-A887-D794E4391D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02713" y="4377315"/>
            <a:ext cx="590549" cy="590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JérriaisLogo_COL.ai">
            <a:extLst>
              <a:ext uri="{FF2B5EF4-FFF2-40B4-BE49-F238E27FC236}">
                <a16:creationId xmlns:a16="http://schemas.microsoft.com/office/drawing/2014/main" id="{98A7CB7C-7AC0-C240-AF2C-B658176C5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5" descr="JérriaisCow_COL.png">
            <a:extLst>
              <a:ext uri="{FF2B5EF4-FFF2-40B4-BE49-F238E27FC236}">
                <a16:creationId xmlns:a16="http://schemas.microsoft.com/office/drawing/2014/main" id="{FD8EF884-4EFA-8E4C-8A17-3E2C13F6C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FABCF04-DBAC-8D45-820F-F1966ED4CF2A}"/>
              </a:ext>
            </a:extLst>
          </p:cNvPr>
          <p:cNvGrpSpPr>
            <a:grpSpLocks/>
          </p:cNvGrpSpPr>
          <p:nvPr/>
        </p:nvGrpSpPr>
        <p:grpSpPr bwMode="auto">
          <a:xfrm>
            <a:off x="1185863" y="806450"/>
            <a:ext cx="7759700" cy="4040188"/>
            <a:chOff x="330200" y="806450"/>
            <a:chExt cx="8483600" cy="5245100"/>
          </a:xfrm>
        </p:grpSpPr>
        <p:sp>
          <p:nvSpPr>
            <p:cNvPr id="9" name="Oval Callout 8">
              <a:extLst>
                <a:ext uri="{FF2B5EF4-FFF2-40B4-BE49-F238E27FC236}">
                  <a16:creationId xmlns:a16="http://schemas.microsoft.com/office/drawing/2014/main" id="{85AF346C-257E-364F-9C32-D1BE22170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" y="806450"/>
              <a:ext cx="8483600" cy="5245100"/>
            </a:xfrm>
            <a:prstGeom prst="wedgeEllipseCallout">
              <a:avLst>
                <a:gd name="adj1" fmla="val -53019"/>
                <a:gd name="adj2" fmla="val 60630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 </a:t>
              </a:r>
              <a:endParaRPr lang="en-GB" altLang="en-US" sz="1200">
                <a:solidFill>
                  <a:srgbClr val="FFFFFF"/>
                </a:solidFill>
                <a:ea typeface="ＭＳ 明朝" panose="02020609040205080304" pitchFamily="49" charset="-128"/>
              </a:endParaRPr>
            </a:p>
          </p:txBody>
        </p: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FD2FC3A8-86AB-DB47-BB56-3EA1C3B5F5D7}"/>
                </a:ext>
              </a:extLst>
            </p:cNvPr>
            <p:cNvSpPr txBox="1"/>
            <p:nvPr/>
          </p:nvSpPr>
          <p:spPr>
            <a:xfrm>
              <a:off x="1727355" y="1783337"/>
              <a:ext cx="5765655" cy="3188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72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Comment qu’tu’es?</a:t>
              </a:r>
              <a:endParaRPr lang="en-GB" altLang="en-US" sz="7200">
                <a:solidFill>
                  <a:srgbClr val="000000"/>
                </a:solidFill>
                <a:ea typeface="ＭＳ 明朝" panose="02020609040205080304" pitchFamily="49" charset="-128"/>
              </a:endParaRPr>
            </a:p>
            <a:p>
              <a:r>
                <a:rPr lang="en-GB" altLang="en-US" sz="1200">
                  <a:solidFill>
                    <a:srgbClr val="000000"/>
                  </a:solidFill>
                  <a:ea typeface="ＭＳ 明朝" panose="02020609040205080304" pitchFamily="49" charset="-128"/>
                </a:rPr>
                <a:t> </a:t>
              </a:r>
            </a:p>
          </p:txBody>
        </p:sp>
      </p:grp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E9BA8D2-F991-714F-917C-D95607BDC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43534" y="278685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JérriaisLogo_COL.ai">
            <a:extLst>
              <a:ext uri="{FF2B5EF4-FFF2-40B4-BE49-F238E27FC236}">
                <a16:creationId xmlns:a16="http://schemas.microsoft.com/office/drawing/2014/main" id="{30544FC2-AEC2-1043-A22F-AB35E18BB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5" descr="JérriaisCow_COL.png">
            <a:extLst>
              <a:ext uri="{FF2B5EF4-FFF2-40B4-BE49-F238E27FC236}">
                <a16:creationId xmlns:a16="http://schemas.microsoft.com/office/drawing/2014/main" id="{E1948B11-1190-1C44-AD4D-1CD940277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E38EB1-F3B2-9C40-B6AF-CA571D6BD218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409575"/>
            <a:ext cx="8728075" cy="4738688"/>
            <a:chOff x="1094903" y="806450"/>
            <a:chExt cx="7162800" cy="4040917"/>
          </a:xfrm>
        </p:grpSpPr>
        <p:grpSp>
          <p:nvGrpSpPr>
            <p:cNvPr id="7172" name="Group 1">
              <a:extLst>
                <a:ext uri="{FF2B5EF4-FFF2-40B4-BE49-F238E27FC236}">
                  <a16:creationId xmlns:a16="http://schemas.microsoft.com/office/drawing/2014/main" id="{127B1164-BB38-C14F-80AB-CA325106C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1E48C3B3-99BF-ED4A-9613-855C75B39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B2AD2B10-528C-DB48-A410-7C432A2CE866}"/>
                  </a:ext>
                </a:extLst>
              </p:cNvPr>
              <p:cNvSpPr txBox="1"/>
              <p:nvPr/>
            </p:nvSpPr>
            <p:spPr>
              <a:xfrm>
                <a:off x="1391807" y="1788699"/>
                <a:ext cx="6713740" cy="3187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d’charme</a:t>
                </a:r>
                <a:endParaRPr lang="en-GB" altLang="en-US" sz="720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7173" name="Picture 3">
              <a:extLst>
                <a:ext uri="{FF2B5EF4-FFF2-40B4-BE49-F238E27FC236}">
                  <a16:creationId xmlns:a16="http://schemas.microsoft.com/office/drawing/2014/main" id="{E8CEF43C-ACD0-0944-A13D-3CBEEEC30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075" y="3052010"/>
              <a:ext cx="1600200" cy="146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D847497-40F7-5A45-9948-535329D8C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67718" y="324694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>
            <a:extLst>
              <a:ext uri="{FF2B5EF4-FFF2-40B4-BE49-F238E27FC236}">
                <a16:creationId xmlns:a16="http://schemas.microsoft.com/office/drawing/2014/main" id="{F994178B-E20F-1143-82B7-51C86556A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63538"/>
            <a:ext cx="6488112" cy="619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0C40704-2811-FC4E-ADC8-8014191455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72437" y="2452584"/>
            <a:ext cx="406400" cy="4064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93C6FDC-7C45-9448-AC4A-FB689044E5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72437" y="3895673"/>
            <a:ext cx="406400" cy="4064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0AE6F00-DE87-7A4C-82B4-FF470E6C822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97218" y="1265052"/>
            <a:ext cx="405410" cy="40541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13EE57-D35E-964F-91C0-30BFFC4F0A6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397166" y="3896663"/>
            <a:ext cx="405410" cy="40541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B8AE4BA-EB37-3845-ADE4-D00B6644671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874914" y="5967681"/>
            <a:ext cx="405410" cy="40541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JérriaisLogo_COL.ai">
            <a:extLst>
              <a:ext uri="{FF2B5EF4-FFF2-40B4-BE49-F238E27FC236}">
                <a16:creationId xmlns:a16="http://schemas.microsoft.com/office/drawing/2014/main" id="{23A29AEF-7129-9C49-8B64-C125E79B2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5" descr="JérriaisCow_COL.png">
            <a:extLst>
              <a:ext uri="{FF2B5EF4-FFF2-40B4-BE49-F238E27FC236}">
                <a16:creationId xmlns:a16="http://schemas.microsoft.com/office/drawing/2014/main" id="{8D09340F-BFA3-7746-8F58-F6BDA81BA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14901EB-1963-BD45-B74D-BA8A18DFFA51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669925"/>
            <a:ext cx="8728075" cy="4737100"/>
            <a:chOff x="669115" y="669282"/>
            <a:chExt cx="8056688" cy="4738130"/>
          </a:xfrm>
        </p:grpSpPr>
        <p:grpSp>
          <p:nvGrpSpPr>
            <p:cNvPr id="9220" name="Group 1">
              <a:extLst>
                <a:ext uri="{FF2B5EF4-FFF2-40B4-BE49-F238E27FC236}">
                  <a16:creationId xmlns:a16="http://schemas.microsoft.com/office/drawing/2014/main" id="{4077039E-8DDB-1544-A2D8-6720FC6804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FDD85452-A326-CA45-A262-C7D6F32C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757B6CA6-6016-F644-BC54-AC0B426D8AA5}"/>
                  </a:ext>
                </a:extLst>
              </p:cNvPr>
              <p:cNvSpPr txBox="1"/>
              <p:nvPr/>
            </p:nvSpPr>
            <p:spPr>
              <a:xfrm>
                <a:off x="1391807" y="1274009"/>
                <a:ext cx="6713740" cy="318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mangnifique</a:t>
                </a:r>
                <a:endParaRPr lang="en-GB" altLang="en-US" sz="720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9221" name="Picture 2">
              <a:extLst>
                <a:ext uri="{FF2B5EF4-FFF2-40B4-BE49-F238E27FC236}">
                  <a16:creationId xmlns:a16="http://schemas.microsoft.com/office/drawing/2014/main" id="{A3F4E3EF-FA13-C745-8AB4-66EF32F74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498" y="3422650"/>
              <a:ext cx="1634939" cy="172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7B2DD3D-D625-B548-AAB9-96F8AE2C5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16448" y="374597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JérriaisLogo_COL.ai">
            <a:extLst>
              <a:ext uri="{FF2B5EF4-FFF2-40B4-BE49-F238E27FC236}">
                <a16:creationId xmlns:a16="http://schemas.microsoft.com/office/drawing/2014/main" id="{CAE99D78-652B-114A-891D-D519E1125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5" descr="JérriaisCow_COL.png">
            <a:extLst>
              <a:ext uri="{FF2B5EF4-FFF2-40B4-BE49-F238E27FC236}">
                <a16:creationId xmlns:a16="http://schemas.microsoft.com/office/drawing/2014/main" id="{3FA0956A-5C54-3642-8BFD-AC632430B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B369E13-43AA-E740-9A0B-5E3CB82DAA1E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669925"/>
            <a:ext cx="8728075" cy="4737100"/>
            <a:chOff x="669115" y="669282"/>
            <a:chExt cx="8056688" cy="4738130"/>
          </a:xfrm>
        </p:grpSpPr>
        <p:grpSp>
          <p:nvGrpSpPr>
            <p:cNvPr id="10244" name="Group 1">
              <a:extLst>
                <a:ext uri="{FF2B5EF4-FFF2-40B4-BE49-F238E27FC236}">
                  <a16:creationId xmlns:a16="http://schemas.microsoft.com/office/drawing/2014/main" id="{7A2E75D4-9B79-9F48-AFBF-BEAB03A81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00746331-A20A-9A44-9C42-67CF3EF2E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DEE85193-F408-7A45-A800-F981FD857CC4}"/>
                  </a:ext>
                </a:extLst>
              </p:cNvPr>
              <p:cNvSpPr txBox="1"/>
              <p:nvPr/>
            </p:nvSpPr>
            <p:spPr>
              <a:xfrm>
                <a:off x="1391807" y="1274009"/>
                <a:ext cx="6713740" cy="318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pon trop mal</a:t>
                </a:r>
                <a:endParaRPr lang="en-GB" altLang="en-US" sz="7200" dirty="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 dirty="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0245" name="Picture 3">
              <a:extLst>
                <a:ext uri="{FF2B5EF4-FFF2-40B4-BE49-F238E27FC236}">
                  <a16:creationId xmlns:a16="http://schemas.microsoft.com/office/drawing/2014/main" id="{60070704-DC23-F040-9F95-4296F5DE8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92" y="3386874"/>
              <a:ext cx="1815512" cy="181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561316A-69CB-BD46-BDA3-EFE91442AA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59901" y="235758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107</Words>
  <Application>Microsoft Macintosh PowerPoint</Application>
  <PresentationFormat>A4 Paper (210x297 mm)</PresentationFormat>
  <Paragraphs>60</Paragraphs>
  <Slides>16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MontessoriScript</vt:lpstr>
      <vt:lpstr>Museo 300 Regular</vt:lpstr>
      <vt:lpstr>Office Theme</vt:lpstr>
      <vt:lpstr>Lé preunmié nivé Lé preunmié tèrme</vt:lpstr>
      <vt:lpstr>PowerPoint Presentation</vt:lpstr>
      <vt:lpstr>Man nom est  Mess Le Maistre </vt:lpstr>
      <vt:lpstr>Tch’est qu’est tan nom?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À bétôt 👋🏼</vt:lpstr>
    </vt:vector>
  </TitlesOfParts>
  <Company>Education I.T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Le Maistre</dc:creator>
  <cp:lastModifiedBy>Charlie Le Maistre</cp:lastModifiedBy>
  <cp:revision>40</cp:revision>
  <cp:lastPrinted>2018-06-27T14:56:05Z</cp:lastPrinted>
  <dcterms:created xsi:type="dcterms:W3CDTF">2018-05-24T13:01:08Z</dcterms:created>
  <dcterms:modified xsi:type="dcterms:W3CDTF">2020-06-18T16:27:12Z</dcterms:modified>
</cp:coreProperties>
</file>