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0" r:id="rId3"/>
    <p:sldId id="274" r:id="rId4"/>
    <p:sldId id="256" r:id="rId5"/>
    <p:sldId id="260" r:id="rId6"/>
    <p:sldId id="261" r:id="rId7"/>
    <p:sldId id="265" r:id="rId8"/>
    <p:sldId id="275" r:id="rId9"/>
    <p:sldId id="272" r:id="rId10"/>
    <p:sldId id="267" r:id="rId11"/>
    <p:sldId id="268" r:id="rId12"/>
    <p:sldId id="269" r:id="rId13"/>
    <p:sldId id="270" r:id="rId14"/>
    <p:sldId id="271" r:id="rId15"/>
    <p:sldId id="279" r:id="rId16"/>
    <p:sldId id="278" r:id="rId17"/>
    <p:sldId id="266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 autoAdjust="0"/>
    <p:restoredTop sz="94880"/>
  </p:normalViewPr>
  <p:slideViewPr>
    <p:cSldViewPr snapToGrid="0" snapToObjects="1">
      <p:cViewPr varScale="1">
        <p:scale>
          <a:sx n="102" d="100"/>
          <a:sy n="102" d="100"/>
        </p:scale>
        <p:origin x="1448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25" y="5568050"/>
            <a:ext cx="2475185" cy="1712582"/>
          </a:xfrm>
          <a:prstGeom prst="rect">
            <a:avLst/>
          </a:prstGeom>
        </p:spPr>
      </p:pic>
      <p:pic>
        <p:nvPicPr>
          <p:cNvPr id="10" name="Picture 9" descr="Text, map&#10;&#10;Description automatically generated">
            <a:extLst>
              <a:ext uri="{FF2B5EF4-FFF2-40B4-BE49-F238E27FC236}">
                <a16:creationId xmlns:a16="http://schemas.microsoft.com/office/drawing/2014/main" id="{1160593F-240B-254C-BEE1-5F93A6174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" t="2342" r="1398" b="2342"/>
          <a:stretch/>
        </p:blipFill>
        <p:spPr>
          <a:xfrm>
            <a:off x="1017373" y="346362"/>
            <a:ext cx="7871254" cy="5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JérriaisLogo_COL.ai">
            <a:extLst>
              <a:ext uri="{FF2B5EF4-FFF2-40B4-BE49-F238E27FC236}">
                <a16:creationId xmlns:a16="http://schemas.microsoft.com/office/drawing/2014/main" id="{23A29AEF-7129-9C49-8B64-C125E79B2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5" descr="JérriaisCow_COL.png">
            <a:extLst>
              <a:ext uri="{FF2B5EF4-FFF2-40B4-BE49-F238E27FC236}">
                <a16:creationId xmlns:a16="http://schemas.microsoft.com/office/drawing/2014/main" id="{8D09340F-BFA3-7746-8F58-F6BDA81BA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4901EB-1963-BD45-B74D-BA8A18DFFA5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9220" name="Group 1">
              <a:extLst>
                <a:ext uri="{FF2B5EF4-FFF2-40B4-BE49-F238E27FC236}">
                  <a16:creationId xmlns:a16="http://schemas.microsoft.com/office/drawing/2014/main" id="{4077039E-8DDB-1544-A2D8-6720FC680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FDD85452-A326-CA45-A262-C7D6F32C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757B6CA6-6016-F644-BC54-AC0B426D8AA5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mangnifique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9221" name="Picture 2">
              <a:extLst>
                <a:ext uri="{FF2B5EF4-FFF2-40B4-BE49-F238E27FC236}">
                  <a16:creationId xmlns:a16="http://schemas.microsoft.com/office/drawing/2014/main" id="{A3F4E3EF-FA13-C745-8AB4-66EF32F7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498" y="3422650"/>
              <a:ext cx="1634939" cy="172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48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JérriaisLogo_COL.ai">
            <a:extLst>
              <a:ext uri="{FF2B5EF4-FFF2-40B4-BE49-F238E27FC236}">
                <a16:creationId xmlns:a16="http://schemas.microsoft.com/office/drawing/2014/main" id="{CAE99D78-652B-114A-891D-D519E112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5" descr="JérriaisCow_COL.png">
            <a:extLst>
              <a:ext uri="{FF2B5EF4-FFF2-40B4-BE49-F238E27FC236}">
                <a16:creationId xmlns:a16="http://schemas.microsoft.com/office/drawing/2014/main" id="{3FA0956A-5C54-3642-8BFD-AC632430B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369E13-43AA-E740-9A0B-5E3CB82DAA1E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0244" name="Group 1">
              <a:extLst>
                <a:ext uri="{FF2B5EF4-FFF2-40B4-BE49-F238E27FC236}">
                  <a16:creationId xmlns:a16="http://schemas.microsoft.com/office/drawing/2014/main" id="{7A2E75D4-9B79-9F48-AFBF-BEAB03A81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00746331-A20A-9A44-9C42-67CF3EF2E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DEE85193-F408-7A45-A800-F981FD857CC4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pon trop mal</a:t>
                </a:r>
                <a:endParaRPr lang="en-GB" altLang="en-US" sz="7200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0245" name="Picture 3">
              <a:extLst>
                <a:ext uri="{FF2B5EF4-FFF2-40B4-BE49-F238E27FC236}">
                  <a16:creationId xmlns:a16="http://schemas.microsoft.com/office/drawing/2014/main" id="{60070704-DC23-F040-9F95-4296F5DE8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92" y="3386874"/>
              <a:ext cx="1815512" cy="181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89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JérriaisLogo_COL.ai">
            <a:extLst>
              <a:ext uri="{FF2B5EF4-FFF2-40B4-BE49-F238E27FC236}">
                <a16:creationId xmlns:a16="http://schemas.microsoft.com/office/drawing/2014/main" id="{84B259F2-824C-1D4B-9712-4966D0749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5" descr="JérriaisCow_COL.png">
            <a:extLst>
              <a:ext uri="{FF2B5EF4-FFF2-40B4-BE49-F238E27FC236}">
                <a16:creationId xmlns:a16="http://schemas.microsoft.com/office/drawing/2014/main" id="{A056E8E0-006D-974D-A26B-7447F6C8E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8A4F54-A6CD-EC45-9A1C-0A1DE83CADE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1268" name="Group 1">
              <a:extLst>
                <a:ext uri="{FF2B5EF4-FFF2-40B4-BE49-F238E27FC236}">
                  <a16:creationId xmlns:a16="http://schemas.microsoft.com/office/drawing/2014/main" id="{39E99116-B36F-B649-A83B-B0EA5FF2E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B7E29B4C-FF1B-1049-906E-3625C9755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A537B53-9E08-4147-9C0D-D65E09B3C627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malheutheux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1269" name="Picture 2">
              <a:extLst>
                <a:ext uri="{FF2B5EF4-FFF2-40B4-BE49-F238E27FC236}">
                  <a16:creationId xmlns:a16="http://schemas.microsoft.com/office/drawing/2014/main" id="{E53E31B2-967D-AA48-BFDC-5D60338E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799" y="3334164"/>
              <a:ext cx="1673203" cy="171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86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JérriaisLogo_COL.ai">
            <a:extLst>
              <a:ext uri="{FF2B5EF4-FFF2-40B4-BE49-F238E27FC236}">
                <a16:creationId xmlns:a16="http://schemas.microsoft.com/office/drawing/2014/main" id="{222BABDF-4732-6941-9EEB-F98BF119D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5" descr="JérriaisCow_COL.png">
            <a:extLst>
              <a:ext uri="{FF2B5EF4-FFF2-40B4-BE49-F238E27FC236}">
                <a16:creationId xmlns:a16="http://schemas.microsoft.com/office/drawing/2014/main" id="{4A4C5FC4-B6A6-774D-8293-B56BBF725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2B0269-1F13-DC46-A64D-D543EB1DB085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2292" name="Group 1">
              <a:extLst>
                <a:ext uri="{FF2B5EF4-FFF2-40B4-BE49-F238E27FC236}">
                  <a16:creationId xmlns:a16="http://schemas.microsoft.com/office/drawing/2014/main" id="{476A0EF6-EF76-C14E-862F-E8345F7E08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A067EC06-3036-A545-9DEF-D01DADEA9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FAACFBB8-BED9-B14B-A5A4-99B9943F2293}"/>
                  </a:ext>
                </a:extLst>
              </p:cNvPr>
              <p:cNvSpPr txBox="1"/>
              <p:nvPr/>
            </p:nvSpPr>
            <p:spPr>
              <a:xfrm>
                <a:off x="1391807" y="1274009"/>
                <a:ext cx="6713740" cy="318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malheutheuse</a:t>
                </a:r>
                <a:endParaRPr lang="en-GB" altLang="en-US" sz="7200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2293" name="Picture 3">
              <a:extLst>
                <a:ext uri="{FF2B5EF4-FFF2-40B4-BE49-F238E27FC236}">
                  <a16:creationId xmlns:a16="http://schemas.microsoft.com/office/drawing/2014/main" id="{654C1C87-BEB6-5D49-89B4-334EA4F2F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359563"/>
              <a:ext cx="1698860" cy="176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9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JérriaisLogo_COL.ai">
            <a:extLst>
              <a:ext uri="{FF2B5EF4-FFF2-40B4-BE49-F238E27FC236}">
                <a16:creationId xmlns:a16="http://schemas.microsoft.com/office/drawing/2014/main" id="{1ECF9245-0E60-4940-9AA5-6194514E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5" descr="JérriaisCow_COL.png">
            <a:extLst>
              <a:ext uri="{FF2B5EF4-FFF2-40B4-BE49-F238E27FC236}">
                <a16:creationId xmlns:a16="http://schemas.microsoft.com/office/drawing/2014/main" id="{7CE92553-BA83-7142-9C10-295C0AF33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1B3B48-D9D5-AD48-8DEC-0537BDD12721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669925"/>
            <a:ext cx="8728075" cy="4737100"/>
            <a:chOff x="669115" y="669282"/>
            <a:chExt cx="8056688" cy="4738130"/>
          </a:xfrm>
        </p:grpSpPr>
        <p:grpSp>
          <p:nvGrpSpPr>
            <p:cNvPr id="13316" name="Group 1">
              <a:extLst>
                <a:ext uri="{FF2B5EF4-FFF2-40B4-BE49-F238E27FC236}">
                  <a16:creationId xmlns:a16="http://schemas.microsoft.com/office/drawing/2014/main" id="{C66555ED-85C2-5342-8790-94B0329FF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DBAF8480-1426-C04B-A2AA-CD00658A0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407223E4-84CD-4446-88DB-4F8941D8A510}"/>
                  </a:ext>
                </a:extLst>
              </p:cNvPr>
              <p:cNvSpPr txBox="1"/>
              <p:nvPr/>
            </p:nvSpPr>
            <p:spPr>
              <a:xfrm>
                <a:off x="1391807" y="1634347"/>
                <a:ext cx="6713740" cy="318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lâssé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3317" name="Picture 2">
              <a:extLst>
                <a:ext uri="{FF2B5EF4-FFF2-40B4-BE49-F238E27FC236}">
                  <a16:creationId xmlns:a16="http://schemas.microsoft.com/office/drawing/2014/main" id="{C1B58780-5E81-3D40-BD27-11C388FE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211" y="2856255"/>
              <a:ext cx="1885977" cy="193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6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10325E-28A4-7B4B-BE71-4A8FE061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86" y="480507"/>
            <a:ext cx="7061428" cy="58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7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JérriaisLogo_COL.ai">
            <a:extLst>
              <a:ext uri="{FF2B5EF4-FFF2-40B4-BE49-F238E27FC236}">
                <a16:creationId xmlns:a16="http://schemas.microsoft.com/office/drawing/2014/main" id="{4AE535F9-1B49-9B4B-864D-A12AD05E3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5" descr="JérriaisCow_COL.png">
            <a:extLst>
              <a:ext uri="{FF2B5EF4-FFF2-40B4-BE49-F238E27FC236}">
                <a16:creationId xmlns:a16="http://schemas.microsoft.com/office/drawing/2014/main" id="{8F35BF46-D887-DF43-AFE5-42228C6DC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7C7F1C5-8AEB-E24D-A61B-9DD1F16C2DEE}"/>
              </a:ext>
            </a:extLst>
          </p:cNvPr>
          <p:cNvGrpSpPr>
            <a:grpSpLocks/>
          </p:cNvGrpSpPr>
          <p:nvPr/>
        </p:nvGrpSpPr>
        <p:grpSpPr bwMode="auto">
          <a:xfrm rot="-616827">
            <a:off x="307807" y="353437"/>
            <a:ext cx="2965450" cy="1741488"/>
            <a:chOff x="330200" y="806450"/>
            <a:chExt cx="8483600" cy="5245100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FC350D70-36B9-2C45-AD8A-9D1E91CEA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24C11F99-0C77-CF45-A122-7B8C2CD89F5F}"/>
                </a:ext>
              </a:extLst>
            </p:cNvPr>
            <p:cNvSpPr txBox="1"/>
            <p:nvPr/>
          </p:nvSpPr>
          <p:spPr>
            <a:xfrm>
              <a:off x="1725263" y="2181245"/>
              <a:ext cx="5763218" cy="318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8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Comment qu’tu’es?</a:t>
              </a:r>
              <a:endParaRPr lang="en-GB" altLang="en-US" sz="2800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4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5FBFD-3959-6545-84B6-F674C4CA88A0}"/>
              </a:ext>
            </a:extLst>
          </p:cNvPr>
          <p:cNvGrpSpPr>
            <a:grpSpLocks/>
          </p:cNvGrpSpPr>
          <p:nvPr/>
        </p:nvGrpSpPr>
        <p:grpSpPr bwMode="auto">
          <a:xfrm>
            <a:off x="6669836" y="309479"/>
            <a:ext cx="2940377" cy="1768614"/>
            <a:chOff x="1094903" y="806450"/>
            <a:chExt cx="7162800" cy="4040917"/>
          </a:xfrm>
        </p:grpSpPr>
        <p:grpSp>
          <p:nvGrpSpPr>
            <p:cNvPr id="16420" name="Group 12">
              <a:extLst>
                <a:ext uri="{FF2B5EF4-FFF2-40B4-BE49-F238E27FC236}">
                  <a16:creationId xmlns:a16="http://schemas.microsoft.com/office/drawing/2014/main" id="{CC450668-81F4-EB4B-A8A3-A1FC9206C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>
                <a:extLst>
                  <a:ext uri="{FF2B5EF4-FFF2-40B4-BE49-F238E27FC236}">
                    <a16:creationId xmlns:a16="http://schemas.microsoft.com/office/drawing/2014/main" id="{EDB2227F-8C1F-4940-8C48-A0A72D5C3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39122E94-24A7-E840-940D-F6B7E32DF7CA}"/>
                  </a:ext>
                </a:extLst>
              </p:cNvPr>
              <p:cNvSpPr txBox="1"/>
              <p:nvPr/>
            </p:nvSpPr>
            <p:spPr>
              <a:xfrm>
                <a:off x="1393941" y="1791570"/>
                <a:ext cx="6708944" cy="3181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</a:t>
                </a:r>
                <a:r>
                  <a:rPr lang="en-GB" altLang="en-US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 </a:t>
                </a:r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d’charme</a:t>
                </a:r>
                <a:endParaRPr lang="en-GB" altLang="en-US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4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21" name="Picture 13">
              <a:extLst>
                <a:ext uri="{FF2B5EF4-FFF2-40B4-BE49-F238E27FC236}">
                  <a16:creationId xmlns:a16="http://schemas.microsoft.com/office/drawing/2014/main" id="{9F950243-2B57-8F4A-B002-2B26D2153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207" y="2432003"/>
              <a:ext cx="2157968" cy="196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825D2A-D188-654A-B9E2-66C444326376}"/>
              </a:ext>
            </a:extLst>
          </p:cNvPr>
          <p:cNvGrpSpPr>
            <a:grpSpLocks/>
          </p:cNvGrpSpPr>
          <p:nvPr/>
        </p:nvGrpSpPr>
        <p:grpSpPr bwMode="auto">
          <a:xfrm>
            <a:off x="3427085" y="396128"/>
            <a:ext cx="2799269" cy="1768615"/>
            <a:chOff x="4839436" y="3924090"/>
            <a:chExt cx="2361097" cy="1251018"/>
          </a:xfrm>
        </p:grpSpPr>
        <p:grpSp>
          <p:nvGrpSpPr>
            <p:cNvPr id="16416" name="Group 22">
              <a:extLst>
                <a:ext uri="{FF2B5EF4-FFF2-40B4-BE49-F238E27FC236}">
                  <a16:creationId xmlns:a16="http://schemas.microsoft.com/office/drawing/2014/main" id="{9FF6C446-1756-4240-B0C4-3BC1D97DB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AF9084F0-563B-D74A-9979-88655C181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 dirty="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E90B9FB6-7B4C-1A4F-8CC8-63C7E9E12A4F}"/>
                  </a:ext>
                </a:extLst>
              </p:cNvPr>
              <p:cNvSpPr txBox="1"/>
              <p:nvPr/>
            </p:nvSpPr>
            <p:spPr>
              <a:xfrm>
                <a:off x="-2258632" y="8083467"/>
                <a:ext cx="6714212" cy="318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</a:t>
                </a:r>
                <a:r>
                  <a:rPr lang="en-GB" altLang="en-US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 </a:t>
                </a:r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mangnifique</a:t>
                </a:r>
                <a:endParaRPr lang="en-GB" altLang="en-US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4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17" name="Picture 18">
              <a:extLst>
                <a:ext uri="{FF2B5EF4-FFF2-40B4-BE49-F238E27FC236}">
                  <a16:creationId xmlns:a16="http://schemas.microsoft.com/office/drawing/2014/main" id="{767D4C73-9F0D-654C-B8EA-F1DBA39C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944" y="4388267"/>
              <a:ext cx="754120" cy="6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A36C70-D0AF-C346-A2D0-B9433766BE59}"/>
              </a:ext>
            </a:extLst>
          </p:cNvPr>
          <p:cNvGrpSpPr>
            <a:grpSpLocks/>
          </p:cNvGrpSpPr>
          <p:nvPr/>
        </p:nvGrpSpPr>
        <p:grpSpPr bwMode="auto">
          <a:xfrm>
            <a:off x="257648" y="2457535"/>
            <a:ext cx="2940377" cy="1748843"/>
            <a:chOff x="-14393387" y="13015751"/>
            <a:chExt cx="8056687" cy="4738131"/>
          </a:xfrm>
        </p:grpSpPr>
        <p:grpSp>
          <p:nvGrpSpPr>
            <p:cNvPr id="16412" name="Group 27">
              <a:extLst>
                <a:ext uri="{FF2B5EF4-FFF2-40B4-BE49-F238E27FC236}">
                  <a16:creationId xmlns:a16="http://schemas.microsoft.com/office/drawing/2014/main" id="{13E6F7AC-27A3-354A-BA37-0D4CDEF974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30" name="Oval Callout 29">
                <a:extLst>
                  <a:ext uri="{FF2B5EF4-FFF2-40B4-BE49-F238E27FC236}">
                    <a16:creationId xmlns:a16="http://schemas.microsoft.com/office/drawing/2014/main" id="{5CB411ED-12B5-3343-BD67-0BA4E4AA7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98C37AE6-7DA5-954F-A78B-F41288174CD4}"/>
                  </a:ext>
                </a:extLst>
              </p:cNvPr>
              <p:cNvSpPr txBox="1"/>
              <p:nvPr/>
            </p:nvSpPr>
            <p:spPr>
              <a:xfrm>
                <a:off x="-14436910" y="15312649"/>
                <a:ext cx="6710980" cy="3181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</a:t>
                </a:r>
                <a:r>
                  <a:rPr lang="en-GB" altLang="en-US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 pon trop mal</a:t>
                </a:r>
                <a:endParaRPr lang="en-GB" altLang="en-US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13" name="Picture 28">
              <a:extLst>
                <a:ext uri="{FF2B5EF4-FFF2-40B4-BE49-F238E27FC236}">
                  <a16:creationId xmlns:a16="http://schemas.microsoft.com/office/drawing/2014/main" id="{3C358E72-0A14-004E-AB5D-F575D3BA2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51088" y="14782215"/>
              <a:ext cx="2506047" cy="250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2F10E2-E92E-F846-91D5-E94DE056245A}"/>
              </a:ext>
            </a:extLst>
          </p:cNvPr>
          <p:cNvGrpSpPr>
            <a:grpSpLocks/>
          </p:cNvGrpSpPr>
          <p:nvPr/>
        </p:nvGrpSpPr>
        <p:grpSpPr bwMode="auto">
          <a:xfrm>
            <a:off x="3467762" y="4758531"/>
            <a:ext cx="3065913" cy="1712914"/>
            <a:chOff x="669115" y="669282"/>
            <a:chExt cx="8056688" cy="4738130"/>
          </a:xfrm>
        </p:grpSpPr>
        <p:grpSp>
          <p:nvGrpSpPr>
            <p:cNvPr id="16408" name="Group 32">
              <a:extLst>
                <a:ext uri="{FF2B5EF4-FFF2-40B4-BE49-F238E27FC236}">
                  <a16:creationId xmlns:a16="http://schemas.microsoft.com/office/drawing/2014/main" id="{F40CCF84-F043-9745-B9BD-18409294A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>
                <a:extLst>
                  <a:ext uri="{FF2B5EF4-FFF2-40B4-BE49-F238E27FC236}">
                    <a16:creationId xmlns:a16="http://schemas.microsoft.com/office/drawing/2014/main" id="{68452E2A-28B2-414E-8D96-80D91C7C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10AF5ABF-F44D-F141-94B9-9F92AB14EAC2}"/>
                  </a:ext>
                </a:extLst>
              </p:cNvPr>
              <p:cNvSpPr txBox="1"/>
              <p:nvPr/>
            </p:nvSpPr>
            <p:spPr>
              <a:xfrm>
                <a:off x="1118049" y="1634949"/>
                <a:ext cx="6712359" cy="31880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</a:t>
                </a:r>
                <a:r>
                  <a:rPr lang="en-GB" altLang="en-US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 </a:t>
                </a:r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malheutheuse</a:t>
                </a:r>
                <a:endParaRPr lang="en-GB" altLang="en-US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409" name="Picture 33">
              <a:extLst>
                <a:ext uri="{FF2B5EF4-FFF2-40B4-BE49-F238E27FC236}">
                  <a16:creationId xmlns:a16="http://schemas.microsoft.com/office/drawing/2014/main" id="{A359CED4-9A83-ED4F-BDB3-701613637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646" y="2235712"/>
              <a:ext cx="2283794" cy="236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C3CD0A-E2DC-7C42-B581-D919D0D3F9DF}"/>
              </a:ext>
            </a:extLst>
          </p:cNvPr>
          <p:cNvGrpSpPr>
            <a:grpSpLocks/>
          </p:cNvGrpSpPr>
          <p:nvPr/>
        </p:nvGrpSpPr>
        <p:grpSpPr bwMode="auto">
          <a:xfrm>
            <a:off x="6890023" y="2628244"/>
            <a:ext cx="2773044" cy="1712913"/>
            <a:chOff x="3815382" y="3503670"/>
            <a:chExt cx="2638449" cy="1258850"/>
          </a:xfrm>
        </p:grpSpPr>
        <p:sp>
          <p:nvSpPr>
            <p:cNvPr id="40" name="Oval Callout 39">
              <a:extLst>
                <a:ext uri="{FF2B5EF4-FFF2-40B4-BE49-F238E27FC236}">
                  <a16:creationId xmlns:a16="http://schemas.microsoft.com/office/drawing/2014/main" id="{7DA38070-D66D-4B4F-8477-12D71D1B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382" y="3503670"/>
              <a:ext cx="2638449" cy="1258850"/>
            </a:xfrm>
            <a:prstGeom prst="wedgeEllipseCallout">
              <a:avLst>
                <a:gd name="adj1" fmla="val -49458"/>
                <a:gd name="adj2" fmla="val 47083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2D5826E5-0461-C94C-9D5B-EB2CA524767D}"/>
                </a:ext>
              </a:extLst>
            </p:cNvPr>
            <p:cNvSpPr txBox="1"/>
            <p:nvPr/>
          </p:nvSpPr>
          <p:spPr>
            <a:xfrm>
              <a:off x="4117010" y="3708451"/>
              <a:ext cx="2089169" cy="765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dirty="0" err="1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J’sis</a:t>
              </a:r>
              <a:r>
                <a:rPr lang="en-GB" altLang="en-US" dirty="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 malheutheux</a:t>
              </a:r>
              <a:endParaRPr lang="en-GB" altLang="en-US" dirty="0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200" dirty="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  <p:pic>
          <p:nvPicPr>
            <p:cNvPr id="16407" name="Picture 41">
              <a:extLst>
                <a:ext uri="{FF2B5EF4-FFF2-40B4-BE49-F238E27FC236}">
                  <a16:creationId xmlns:a16="http://schemas.microsoft.com/office/drawing/2014/main" id="{17E7DEB0-EA15-514E-B754-35799B44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137" y="3980720"/>
              <a:ext cx="701512" cy="66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E5CCBA-D2D9-F84D-ABE7-FC8B6DC7B42E}"/>
              </a:ext>
            </a:extLst>
          </p:cNvPr>
          <p:cNvGrpSpPr/>
          <p:nvPr/>
        </p:nvGrpSpPr>
        <p:grpSpPr>
          <a:xfrm>
            <a:off x="3495195" y="2487450"/>
            <a:ext cx="2940377" cy="1768615"/>
            <a:chOff x="755650" y="2705100"/>
            <a:chExt cx="2638425" cy="12588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2399A3-46F2-4841-9546-7C3288733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650" y="2705100"/>
              <a:ext cx="2638425" cy="1258888"/>
              <a:chOff x="330200" y="806450"/>
              <a:chExt cx="8483600" cy="5245100"/>
            </a:xfrm>
          </p:grpSpPr>
          <p:sp>
            <p:nvSpPr>
              <p:cNvPr id="44" name="Oval Callout 43">
                <a:extLst>
                  <a:ext uri="{FF2B5EF4-FFF2-40B4-BE49-F238E27FC236}">
                    <a16:creationId xmlns:a16="http://schemas.microsoft.com/office/drawing/2014/main" id="{CE86A1C6-E129-1B43-AAFF-07FADC2B5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FC0BFC4F-CF56-2E4B-965B-6B613B5A8737}"/>
                  </a:ext>
                </a:extLst>
              </p:cNvPr>
              <p:cNvSpPr txBox="1"/>
              <p:nvPr/>
            </p:nvSpPr>
            <p:spPr>
              <a:xfrm>
                <a:off x="1478703" y="1791975"/>
                <a:ext cx="6712353" cy="3188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</a:t>
                </a:r>
                <a:r>
                  <a:rPr lang="en-GB" altLang="en-US" dirty="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 </a:t>
                </a:r>
                <a:r>
                  <a:rPr lang="en-GB" altLang="en-US" dirty="0" err="1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lâssé</a:t>
                </a:r>
                <a:endParaRPr lang="en-GB" altLang="en-US" dirty="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 dirty="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16394" name="Picture 45">
              <a:extLst>
                <a:ext uri="{FF2B5EF4-FFF2-40B4-BE49-F238E27FC236}">
                  <a16:creationId xmlns:a16="http://schemas.microsoft.com/office/drawing/2014/main" id="{F5E92743-8B46-8942-9BD6-E7AECCA91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3" y="3198640"/>
              <a:ext cx="689827" cy="65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08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0992" y="26502"/>
            <a:ext cx="6167892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bétôt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467489" y="2477469"/>
            <a:ext cx="3444978" cy="1347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Arial"/>
                <a:cs typeface="Arial"/>
              </a:rPr>
              <a:t>À bi</a:t>
            </a:r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67" y="2414102"/>
            <a:ext cx="5795149" cy="40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25" y="5568050"/>
            <a:ext cx="2475185" cy="1712582"/>
          </a:xfrm>
          <a:prstGeom prst="rect">
            <a:avLst/>
          </a:prstGeom>
        </p:spPr>
      </p:pic>
      <p:pic>
        <p:nvPicPr>
          <p:cNvPr id="10" name="Picture 9" descr="Text, map&#10;&#10;Description automatically generated">
            <a:extLst>
              <a:ext uri="{FF2B5EF4-FFF2-40B4-BE49-F238E27FC236}">
                <a16:creationId xmlns:a16="http://schemas.microsoft.com/office/drawing/2014/main" id="{1160593F-240B-254C-BEE1-5F93A6174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" t="2342" r="1398" b="2342"/>
          <a:stretch/>
        </p:blipFill>
        <p:spPr>
          <a:xfrm>
            <a:off x="1017373" y="346362"/>
            <a:ext cx="3935627" cy="2743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8B187-EC3F-3E4C-8A1E-70DAFAD1528B}"/>
              </a:ext>
            </a:extLst>
          </p:cNvPr>
          <p:cNvSpPr txBox="1"/>
          <p:nvPr/>
        </p:nvSpPr>
        <p:spPr>
          <a:xfrm>
            <a:off x="399535" y="3669957"/>
            <a:ext cx="910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agic Dreams" panose="02000600000000000000" pitchFamily="2" charset="0"/>
              </a:rPr>
              <a:t>Module 1 -– </a:t>
            </a:r>
            <a:r>
              <a:rPr lang="en-US" sz="4000" dirty="0" err="1">
                <a:latin typeface="Magic Dreams" panose="02000600000000000000" pitchFamily="2" charset="0"/>
              </a:rPr>
              <a:t>Lé</a:t>
            </a:r>
            <a:r>
              <a:rPr lang="en-US" sz="4000" dirty="0">
                <a:latin typeface="Magic Dreams" panose="02000600000000000000" pitchFamily="2" charset="0"/>
              </a:rPr>
              <a:t> </a:t>
            </a:r>
            <a:r>
              <a:rPr lang="en-US" sz="4000" dirty="0" err="1">
                <a:latin typeface="Magic Dreams" panose="02000600000000000000" pitchFamily="2" charset="0"/>
              </a:rPr>
              <a:t>C’menchement</a:t>
            </a:r>
            <a:r>
              <a:rPr lang="en-US" sz="4000" dirty="0">
                <a:latin typeface="Magic Dreams" panose="02000600000000000000" pitchFamily="2" charset="0"/>
              </a:rPr>
              <a:t> et Les </a:t>
            </a:r>
            <a:r>
              <a:rPr lang="en-US" sz="4000" dirty="0" err="1">
                <a:latin typeface="Magic Dreams" panose="02000600000000000000" pitchFamily="2" charset="0"/>
              </a:rPr>
              <a:t>Légendes</a:t>
            </a:r>
            <a:endParaRPr lang="en-US" sz="4000" dirty="0">
              <a:latin typeface="Magic Dreams" panose="02000600000000000000" pitchFamily="2" charset="0"/>
            </a:endParaRPr>
          </a:p>
          <a:p>
            <a:endParaRPr lang="en-US" sz="2800" dirty="0">
              <a:latin typeface="Magic Dreams" panose="02000600000000000000" pitchFamily="2" charset="0"/>
            </a:endParaRPr>
          </a:p>
          <a:p>
            <a:r>
              <a:rPr lang="en-US" sz="2800" dirty="0">
                <a:latin typeface="Magic Dreams" panose="02000600000000000000" pitchFamily="2" charset="0"/>
              </a:rPr>
              <a:t> – 					Beginning and Legends</a:t>
            </a:r>
          </a:p>
        </p:txBody>
      </p:sp>
    </p:spTree>
    <p:extLst>
      <p:ext uri="{BB962C8B-B14F-4D97-AF65-F5344CB8AC3E}">
        <p14:creationId xmlns:p14="http://schemas.microsoft.com/office/powerpoint/2010/main" val="350788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232"/>
            <a:ext cx="10191237" cy="1373351"/>
          </a:xfrm>
        </p:spPr>
        <p:txBody>
          <a:bodyPr>
            <a:noAutofit/>
          </a:bodyPr>
          <a:lstStyle/>
          <a:p>
            <a:r>
              <a:rPr lang="en-US" sz="6000" dirty="0" err="1">
                <a:latin typeface="+mn-lt"/>
              </a:rPr>
              <a:t>Aniet</a:t>
            </a:r>
            <a:r>
              <a:rPr lang="en-US" sz="6000" dirty="0">
                <a:latin typeface="+mn-lt"/>
              </a:rPr>
              <a:t>, </a:t>
            </a:r>
            <a:r>
              <a:rPr lang="en-US" sz="6000" dirty="0" err="1">
                <a:latin typeface="+mn-lt"/>
              </a:rPr>
              <a:t>j’sommes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à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apprendre</a:t>
            </a:r>
            <a:r>
              <a:rPr lang="en-US" sz="6000" dirty="0">
                <a:latin typeface="+mn-lt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1326574" y="2623101"/>
            <a:ext cx="7341833" cy="33261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Calibri"/>
                <a:cs typeface="Calibri"/>
              </a:rPr>
              <a:t>To say hello and goodbye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Calibri"/>
                <a:cs typeface="Calibri"/>
              </a:rPr>
              <a:t>How to say how we are feeling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latin typeface="Calibri"/>
                <a:cs typeface="Calibri"/>
              </a:rPr>
              <a:t>How Jersey became an island</a:t>
            </a:r>
          </a:p>
          <a:p>
            <a:pPr>
              <a:lnSpc>
                <a:spcPct val="150000"/>
              </a:lnSpc>
            </a:pPr>
            <a:endParaRPr lang="en-US" sz="4000" i="1" dirty="0">
              <a:latin typeface="Calibri"/>
              <a:cs typeface="Calibri"/>
            </a:endParaRP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DF499-CDF4-467D-970D-D431633BD4D8}"/>
              </a:ext>
            </a:extLst>
          </p:cNvPr>
          <p:cNvSpPr txBox="1"/>
          <p:nvPr/>
        </p:nvSpPr>
        <p:spPr>
          <a:xfrm>
            <a:off x="1056443" y="1581583"/>
            <a:ext cx="734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C00000"/>
                </a:solidFill>
              </a:rPr>
              <a:t>Today we are learning…</a:t>
            </a:r>
          </a:p>
        </p:txBody>
      </p:sp>
    </p:spTree>
    <p:extLst>
      <p:ext uri="{BB962C8B-B14F-4D97-AF65-F5344CB8AC3E}">
        <p14:creationId xmlns:p14="http://schemas.microsoft.com/office/powerpoint/2010/main" val="8960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78158" y="907339"/>
            <a:ext cx="6383655" cy="4081145"/>
            <a:chOff x="0" y="0"/>
            <a:chExt cx="8483600" cy="5245100"/>
          </a:xfrm>
        </p:grpSpPr>
        <p:sp>
          <p:nvSpPr>
            <p:cNvPr id="8" name="Oval Callout 7"/>
            <p:cNvSpPr/>
            <p:nvPr/>
          </p:nvSpPr>
          <p:spPr>
            <a:xfrm>
              <a:off x="0" y="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Text Box 38"/>
            <p:cNvSpPr txBox="1"/>
            <p:nvPr/>
          </p:nvSpPr>
          <p:spPr>
            <a:xfrm>
              <a:off x="627347" y="1747886"/>
              <a:ext cx="7721600" cy="18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GB" sz="1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6000" dirty="0">
                  <a:effectLst/>
                  <a:ea typeface="ＭＳ 明朝"/>
                  <a:cs typeface="Times New Roman"/>
                </a:rPr>
                <a:t> </a:t>
              </a:r>
              <a:endParaRPr lang="en-GB" sz="1200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94917" y="1940198"/>
            <a:ext cx="6520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/>
              <a:t>Bouônjour</a:t>
            </a:r>
            <a:endParaRPr lang="en-GB" sz="8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43CC9-0681-044A-B728-6ECB0872360E}"/>
              </a:ext>
            </a:extLst>
          </p:cNvPr>
          <p:cNvSpPr txBox="1"/>
          <p:nvPr/>
        </p:nvSpPr>
        <p:spPr>
          <a:xfrm>
            <a:off x="4496425" y="3329175"/>
            <a:ext cx="157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41121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CF685-7510-814F-9D76-1ABC283E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37" y="526780"/>
            <a:ext cx="6727839" cy="586353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209" y="2008188"/>
            <a:ext cx="8218127" cy="2387600"/>
          </a:xfrm>
        </p:spPr>
        <p:txBody>
          <a:bodyPr>
            <a:noAutofit/>
          </a:bodyPr>
          <a:lstStyle/>
          <a:p>
            <a:r>
              <a:rPr lang="en-US" sz="9000" i="1" dirty="0">
                <a:latin typeface="+mn-lt"/>
              </a:rPr>
              <a:t>Man nom est </a:t>
            </a:r>
            <a:br>
              <a:rPr lang="en-US" sz="9000" i="1" dirty="0">
                <a:latin typeface="+mn-lt"/>
              </a:rPr>
            </a:br>
            <a:r>
              <a:rPr lang="en-US" sz="9000" i="1" dirty="0" err="1">
                <a:latin typeface="+mn-lt"/>
              </a:rPr>
              <a:t>Charlot</a:t>
            </a:r>
            <a:endParaRPr lang="en-US" sz="9000" i="1" dirty="0">
              <a:latin typeface="+mn-lt"/>
            </a:endParaRPr>
          </a:p>
        </p:txBody>
      </p:sp>
      <p:pic>
        <p:nvPicPr>
          <p:cNvPr id="4" name="Picture 3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" y="5615594"/>
            <a:ext cx="1559765" cy="1034174"/>
          </a:xfrm>
          <a:prstGeom prst="rect">
            <a:avLst/>
          </a:prstGeom>
        </p:spPr>
      </p:pic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5" y="5407412"/>
            <a:ext cx="2475185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JérriaisLogo_COL.ai">
            <a:extLst>
              <a:ext uri="{FF2B5EF4-FFF2-40B4-BE49-F238E27FC236}">
                <a16:creationId xmlns:a16="http://schemas.microsoft.com/office/drawing/2014/main" id="{98A7CB7C-7AC0-C240-AF2C-B658176C5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5" descr="JérriaisCow_COL.png">
            <a:extLst>
              <a:ext uri="{FF2B5EF4-FFF2-40B4-BE49-F238E27FC236}">
                <a16:creationId xmlns:a16="http://schemas.microsoft.com/office/drawing/2014/main" id="{FD8EF884-4EFA-8E4C-8A17-3E2C13F6C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ABCF04-DBAC-8D45-820F-F1966ED4CF2A}"/>
              </a:ext>
            </a:extLst>
          </p:cNvPr>
          <p:cNvGrpSpPr>
            <a:grpSpLocks/>
          </p:cNvGrpSpPr>
          <p:nvPr/>
        </p:nvGrpSpPr>
        <p:grpSpPr bwMode="auto">
          <a:xfrm>
            <a:off x="1185863" y="806450"/>
            <a:ext cx="7759700" cy="4040188"/>
            <a:chOff x="330200" y="806450"/>
            <a:chExt cx="8483600" cy="5245100"/>
          </a:xfrm>
        </p:grpSpPr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85AF346C-257E-364F-9C32-D1BE22170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30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90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 </a:t>
              </a:r>
              <a:endParaRPr lang="en-GB" altLang="en-US" sz="1200">
                <a:solidFill>
                  <a:srgbClr val="FFFFFF"/>
                </a:solidFill>
                <a:ea typeface="ＭＳ 明朝" panose="02020609040205080304" pitchFamily="49" charset="-128"/>
              </a:endParaRPr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FD2FC3A8-86AB-DB47-BB56-3EA1C3B5F5D7}"/>
                </a:ext>
              </a:extLst>
            </p:cNvPr>
            <p:cNvSpPr txBox="1"/>
            <p:nvPr/>
          </p:nvSpPr>
          <p:spPr>
            <a:xfrm>
              <a:off x="1727355" y="1783337"/>
              <a:ext cx="5765655" cy="318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7200">
                  <a:solidFill>
                    <a:srgbClr val="000000"/>
                  </a:solidFill>
                  <a:latin typeface="Museo 300 Regular" panose="02000000000000000000" pitchFamily="2" charset="77"/>
                  <a:ea typeface="ＭＳ 明朝" panose="02020609040205080304" pitchFamily="49" charset="-128"/>
                </a:rPr>
                <a:t>Comment qu’tu’es?</a:t>
              </a:r>
              <a:endParaRPr lang="en-GB" altLang="en-US" sz="7200">
                <a:solidFill>
                  <a:srgbClr val="000000"/>
                </a:solidFill>
                <a:ea typeface="ＭＳ 明朝" panose="02020609040205080304" pitchFamily="49" charset="-128"/>
              </a:endParaRPr>
            </a:p>
            <a:p>
              <a:r>
                <a:rPr lang="en-GB" altLang="en-US" sz="1200">
                  <a:solidFill>
                    <a:srgbClr val="000000"/>
                  </a:solidFill>
                  <a:ea typeface="ＭＳ 明朝" panose="02020609040205080304" pitchFamily="49" charset="-128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73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JérriaisLogo_COL.ai">
            <a:extLst>
              <a:ext uri="{FF2B5EF4-FFF2-40B4-BE49-F238E27FC236}">
                <a16:creationId xmlns:a16="http://schemas.microsoft.com/office/drawing/2014/main" id="{30544FC2-AEC2-1043-A22F-AB35E18B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407025"/>
            <a:ext cx="24749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5" descr="JérriaisCow_COL.png">
            <a:extLst>
              <a:ext uri="{FF2B5EF4-FFF2-40B4-BE49-F238E27FC236}">
                <a16:creationId xmlns:a16="http://schemas.microsoft.com/office/drawing/2014/main" id="{E1948B11-1190-1C44-AD4D-1CD940277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614988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E38EB1-F3B2-9C40-B6AF-CA571D6BD218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409575"/>
            <a:ext cx="8728075" cy="4738688"/>
            <a:chOff x="1094903" y="806450"/>
            <a:chExt cx="7162800" cy="4040917"/>
          </a:xfrm>
        </p:grpSpPr>
        <p:grpSp>
          <p:nvGrpSpPr>
            <p:cNvPr id="7172" name="Group 1">
              <a:extLst>
                <a:ext uri="{FF2B5EF4-FFF2-40B4-BE49-F238E27FC236}">
                  <a16:creationId xmlns:a16="http://schemas.microsoft.com/office/drawing/2014/main" id="{127B1164-BB38-C14F-80AB-CA325106C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1E48C3B3-99BF-ED4A-9613-855C75B39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" y="806450"/>
                <a:ext cx="8483600" cy="5245100"/>
              </a:xfrm>
              <a:prstGeom prst="wedgeEllipseCallout">
                <a:avLst>
                  <a:gd name="adj1" fmla="val -49458"/>
                  <a:gd name="adj2" fmla="val 47083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90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 </a:t>
                </a:r>
                <a:endParaRPr lang="en-GB" altLang="en-US" sz="1200">
                  <a:solidFill>
                    <a:srgbClr val="FFFFFF"/>
                  </a:solidFill>
                  <a:ea typeface="ＭＳ 明朝" panose="02020609040205080304" pitchFamily="49" charset="-128"/>
                </a:endParaRP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B2AD2B10-528C-DB48-A410-7C432A2CE866}"/>
                  </a:ext>
                </a:extLst>
              </p:cNvPr>
              <p:cNvSpPr txBox="1"/>
              <p:nvPr/>
            </p:nvSpPr>
            <p:spPr>
              <a:xfrm>
                <a:off x="1391807" y="1788699"/>
                <a:ext cx="6713740" cy="3187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GB" altLang="en-US" sz="7200">
                    <a:solidFill>
                      <a:srgbClr val="000000"/>
                    </a:solidFill>
                    <a:latin typeface="Museo 300 Regular" panose="02000000000000000000" pitchFamily="2" charset="77"/>
                    <a:ea typeface="ＭＳ 明朝" panose="02020609040205080304" pitchFamily="49" charset="-128"/>
                  </a:rPr>
                  <a:t>J’sis d’charme</a:t>
                </a:r>
                <a:endParaRPr lang="en-GB" altLang="en-US" sz="7200">
                  <a:solidFill>
                    <a:srgbClr val="000000"/>
                  </a:solidFill>
                  <a:ea typeface="ＭＳ 明朝" panose="02020609040205080304" pitchFamily="49" charset="-128"/>
                </a:endParaRPr>
              </a:p>
              <a:p>
                <a:r>
                  <a:rPr lang="en-GB" altLang="en-US" sz="1200">
                    <a:solidFill>
                      <a:srgbClr val="000000"/>
                    </a:solidFill>
                    <a:ea typeface="ＭＳ 明朝" panose="02020609040205080304" pitchFamily="49" charset="-128"/>
                  </a:rPr>
                  <a:t> </a:t>
                </a:r>
              </a:p>
            </p:txBody>
          </p:sp>
        </p:grpSp>
        <p:pic>
          <p:nvPicPr>
            <p:cNvPr id="7173" name="Picture 3">
              <a:extLst>
                <a:ext uri="{FF2B5EF4-FFF2-40B4-BE49-F238E27FC236}">
                  <a16:creationId xmlns:a16="http://schemas.microsoft.com/office/drawing/2014/main" id="{E8CEF43C-ACD0-0944-A13D-3CBEEEC3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075" y="3052010"/>
              <a:ext cx="1600200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0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F994178B-E20F-1143-82B7-51C86556A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63538"/>
            <a:ext cx="6488112" cy="619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7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122</Words>
  <Application>Microsoft Macintosh PowerPoint</Application>
  <PresentationFormat>A4 Paper (210x297 mm)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Magic Dreams</vt:lpstr>
      <vt:lpstr>Museo 300 Regular</vt:lpstr>
      <vt:lpstr>Office Theme</vt:lpstr>
      <vt:lpstr>PowerPoint Presentation</vt:lpstr>
      <vt:lpstr>PowerPoint Presentation</vt:lpstr>
      <vt:lpstr>Aniet, j’sommes à apprendre…</vt:lpstr>
      <vt:lpstr>PowerPoint Presentation</vt:lpstr>
      <vt:lpstr>PowerPoint Presentation</vt:lpstr>
      <vt:lpstr>Man nom est  Charlot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59</cp:revision>
  <cp:lastPrinted>2018-06-27T14:56:05Z</cp:lastPrinted>
  <dcterms:created xsi:type="dcterms:W3CDTF">2018-05-24T13:01:08Z</dcterms:created>
  <dcterms:modified xsi:type="dcterms:W3CDTF">2022-10-03T07:15:43Z</dcterms:modified>
</cp:coreProperties>
</file>