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4" r:id="rId2"/>
    <p:sldId id="280" r:id="rId3"/>
    <p:sldId id="274" r:id="rId4"/>
    <p:sldId id="289" r:id="rId5"/>
    <p:sldId id="355" r:id="rId6"/>
    <p:sldId id="340" r:id="rId7"/>
    <p:sldId id="313" r:id="rId8"/>
    <p:sldId id="314" r:id="rId9"/>
    <p:sldId id="315" r:id="rId10"/>
    <p:sldId id="316" r:id="rId11"/>
    <p:sldId id="317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268" r:id="rId21"/>
    <p:sldId id="309" r:id="rId22"/>
    <p:sldId id="318" r:id="rId23"/>
    <p:sldId id="349" r:id="rId24"/>
    <p:sldId id="319" r:id="rId25"/>
    <p:sldId id="321" r:id="rId26"/>
    <p:sldId id="351" r:id="rId27"/>
    <p:sldId id="320" r:id="rId28"/>
    <p:sldId id="323" r:id="rId29"/>
    <p:sldId id="353" r:id="rId30"/>
    <p:sldId id="322" r:id="rId31"/>
    <p:sldId id="354" r:id="rId32"/>
    <p:sldId id="352" r:id="rId33"/>
    <p:sldId id="295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8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8A4E5E-D75F-CA4B-B7AC-4CFF7DDB3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F7962-7333-8746-A88B-8C8D62E0A0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F2528E-5528-B841-8A60-C37386106252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D1B2FA-E64D-0540-BE81-666C80375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E25716-A7B4-3D45-B1FC-94B262CAB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1FDB-7E3A-0C49-92A8-91F87A5F3A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F4B2-5EFE-A74E-8A0F-967687D34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E2933-C0DC-494F-8A5A-1262F987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E8D9-C6E4-C344-AC2D-47332F47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B4BE-7BEB-904F-96EB-BDED9968C637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3AC52-0F5C-3C46-8206-CED5959D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E288-564E-1743-ABCC-874EBD1A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564F-A335-0543-A1E4-723AC17E6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6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E31D9-AB2F-AB45-9621-8F478831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163F-7B30-5C46-83E1-0F708D84FC04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149C-EAC3-6640-891E-4D734652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6D81-6EE0-AC4A-A9F8-788B8A19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C975-3B4B-F440-9744-C7C7EF63A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AE1C-489F-9242-B658-CAA49558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8EF0-CC23-B84D-8073-AE258E3016B8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E8746-7DBF-DE49-97BA-92FAA132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14C-290D-9649-A067-2CB5158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4C61-3F30-4945-8DB4-C8ADC55F9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0CAA-B7F3-2145-B4B5-50BF9484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2223-B039-A842-BAB1-D47184B1EC83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E64E-5371-7941-847B-824EC146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326EB-2B91-AE44-996A-38DF9562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2FC0-D2B1-4345-A80A-14038BF34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4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079A-75F6-D44C-81EF-B4F078F4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CDEB-E85B-464B-8443-1834EF2EAB00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39D28-1920-5E40-9AD6-A2D3F994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A41F-6A92-1541-9D68-2A23B269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30A2-9FC8-E347-8992-BEC7E4040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17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09169-AAF8-E14F-8257-3BE9DA67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D4EC-D94C-BB42-9C14-DA5D1CE71A68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62B8A6-A649-AB49-AA56-466E70D1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B9F11-7CD7-A94D-965B-38D3D5A8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5FB-F74B-D14C-99CC-DCBCB1234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3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A0904-1C2F-3642-881D-4499429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97A5-CF69-6E4C-8519-29BFE046AB5A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91CEEA-6CF7-1049-B3F6-62F2D388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AD03A-1A43-5241-B59C-F6FDF28C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C694-6CE1-8441-B464-698C49AA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0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479A50-9A01-6B40-B97C-E6779D33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A535-FF41-4746-955D-85B860F5D183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9C1856-DAF1-A24A-B925-E29C50F5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A03C57-92B2-024A-883B-B321727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A755-5C4C-F94A-BBF3-CF57C84C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72CAC5-2043-3948-BC23-79F0A3A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89A0-AC78-2345-BFCA-256E713226FE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70A032-3205-BA45-A643-DE641861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1AC0E-9921-9C49-A44F-774CE9B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370E-191F-4E40-B6DF-A725E4DB0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E8959-950A-8F44-9354-9EF35A01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021F-2A4A-C943-B736-2E253F10E7A9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59CDE9-550D-824B-BDB7-7ED6CD1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93140A-090B-6348-A537-FEE3DA04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22D2-F886-934F-8677-375BE209D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9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6E6B49-91B5-E546-A79D-618CA3D2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90BE-E544-2142-9E60-5D7C6209D6B5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27C4F8-B631-114B-B586-CAFCC709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3B6EA6-96D4-5B49-91FE-A08528C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D7CD-7586-4644-8C6C-98C179501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9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C261E0-8193-AD4C-956B-637A040B3A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7CCD1E-4EBD-124D-BAC0-9975B643F9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1942-FAA7-DF47-8E55-03C912E1A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B7B917-2BB6-984A-B417-C9E9538E0082}" type="datetimeFigureOut">
              <a:rPr lang="en-US" altLang="en-US"/>
              <a:pPr>
                <a:defRPr/>
              </a:pPr>
              <a:t>11/28/22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EE7D-0DCD-664B-9728-34F168BF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8E9B-A695-E844-8FE9-371F07994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760AD5-9086-494F-9843-77FB4927A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9"/>
            <a:ext cx="7265773" cy="50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17258" y="4075158"/>
            <a:ext cx="1915129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chîn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60" y="447701"/>
            <a:ext cx="3972601" cy="39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9-30 at 09.3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" y="193249"/>
            <a:ext cx="7764965" cy="53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0623" y="4213215"/>
            <a:ext cx="2069461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32" y="433246"/>
            <a:ext cx="281323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23989" y="3933318"/>
            <a:ext cx="2356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sept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64" y="510812"/>
            <a:ext cx="3912610" cy="39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03112" y="3801509"/>
            <a:ext cx="2550154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45" y="814432"/>
            <a:ext cx="3702510" cy="37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37453" y="3785238"/>
            <a:ext cx="2632982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neuf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513" y="-287455"/>
            <a:ext cx="5362483" cy="52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841501" y="4144186"/>
            <a:ext cx="1832300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dgix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69" y="276115"/>
            <a:ext cx="3887938" cy="41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58331" y="3535541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18">
                        <a14:foregroundMark x1="70000" y1="38384" x2="87045" y2="18384"/>
                        <a14:foregroundMark x1="65455" y1="32121" x2="65455" y2="32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4780" y="161984"/>
            <a:ext cx="3434366" cy="38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385940" y="3766331"/>
            <a:ext cx="255015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images-5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444" y1="15111" x2="70667" y2="11556"/>
                        <a14:foregroundMark x1="16889" y1="20000" x2="16889" y2="20000"/>
                        <a14:foregroundMark x1="13333" y1="20889" x2="13333" y2="20889"/>
                        <a14:foregroundMark x1="53333" y1="68889" x2="53333" y2="68889"/>
                        <a14:foregroundMark x1="56444" y1="69333" x2="72444" y2="58667"/>
                        <a14:foregroundMark x1="49333" y1="32000" x2="51556" y2="54667"/>
                        <a14:foregroundMark x1="60889" y1="41778" x2="60889" y2="41778"/>
                        <a14:foregroundMark x1="72000" y1="53333" x2="70667" y2="38667"/>
                        <a14:foregroundMark x1="63556" y1="53778" x2="63556" y2="53778"/>
                        <a14:foregroundMark x1="68444" y1="32889" x2="43556" y2="28889"/>
                        <a14:foregroundMark x1="38667" y1="33778" x2="31556" y2="55111"/>
                        <a14:foregroundMark x1="42667" y1="41333" x2="45333" y2="59111"/>
                        <a14:foregroundMark x1="49333" y1="60444" x2="40000" y2="60444"/>
                        <a14:foregroundMark x1="55556" y1="44444" x2="56889" y2="37778"/>
                        <a14:foregroundMark x1="57333" y1="35556" x2="65778" y2="41333"/>
                        <a14:foregroundMark x1="65778" y1="41778" x2="56000" y2="58222"/>
                        <a14:foregroundMark x1="61778" y1="57778" x2="67556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8" y="248503"/>
            <a:ext cx="3940221" cy="39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435" y="5892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ieune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2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deux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3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trais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4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quatre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5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chîn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6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six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8539" y="7416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7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sept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8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huit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9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neuf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10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dgix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onze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12 - douze</a:t>
            </a:r>
          </a:p>
        </p:txBody>
      </p:sp>
    </p:spTree>
    <p:extLst>
      <p:ext uri="{BB962C8B-B14F-4D97-AF65-F5344CB8AC3E}">
        <p14:creationId xmlns:p14="http://schemas.microsoft.com/office/powerpoint/2010/main" val="5690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2342" r="1398" b="2342"/>
          <a:stretch/>
        </p:blipFill>
        <p:spPr>
          <a:xfrm>
            <a:off x="939114" y="583488"/>
            <a:ext cx="3632886" cy="2532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8B187-EC3F-3E4C-8A1E-70DAFAD1528B}"/>
              </a:ext>
            </a:extLst>
          </p:cNvPr>
          <p:cNvSpPr txBox="1"/>
          <p:nvPr/>
        </p:nvSpPr>
        <p:spPr>
          <a:xfrm>
            <a:off x="368802" y="3651422"/>
            <a:ext cx="8406396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>
                <a:latin typeface="Impact" panose="020B0806030902050204" pitchFamily="34" charset="0"/>
              </a:rPr>
              <a:t>Module 3 – Les pâraisses et St </a:t>
            </a:r>
            <a:r>
              <a:rPr lang="en-US" sz="3692" dirty="0" err="1">
                <a:latin typeface="Impact" panose="020B0806030902050204" pitchFamily="34" charset="0"/>
              </a:rPr>
              <a:t>Hélyi</a:t>
            </a:r>
            <a:endParaRPr lang="en-US" sz="3692" dirty="0">
              <a:latin typeface="Impact" panose="020B0806030902050204" pitchFamily="34" charset="0"/>
            </a:endParaRPr>
          </a:p>
          <a:p>
            <a:endParaRPr lang="en-US" sz="2585" dirty="0">
              <a:latin typeface="Impact" panose="020B0806030902050204" pitchFamily="34" charset="0"/>
            </a:endParaRPr>
          </a:p>
          <a:p>
            <a:r>
              <a:rPr lang="en-US" sz="2585" dirty="0">
                <a:latin typeface="Impact" panose="020B0806030902050204" pitchFamily="34" charset="0"/>
              </a:rPr>
              <a:t>                                   –  The parishes and St </a:t>
            </a:r>
            <a:r>
              <a:rPr lang="en-US" sz="2585" dirty="0" err="1">
                <a:latin typeface="Impact" panose="020B0806030902050204" pitchFamily="34" charset="0"/>
              </a:rPr>
              <a:t>Helier</a:t>
            </a:r>
            <a:endParaRPr lang="en-US" sz="2585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5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BF76329B-B12C-FE42-8FBB-B0E2C6DB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248275"/>
            <a:ext cx="1911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Jèrri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50016-895C-2E4D-8698-B3FE2AA9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253789"/>
            <a:ext cx="6888480" cy="48758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jersey-map-parishes.jpg">
            <a:extLst>
              <a:ext uri="{FF2B5EF4-FFF2-40B4-BE49-F238E27FC236}">
                <a16:creationId xmlns:a16="http://schemas.microsoft.com/office/drawing/2014/main" id="{FDC89AC1-7FE5-6F40-9AF3-9D251CE7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498013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339F8-B117-FA40-96C9-98E316F4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91452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Ouën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880B2-F77B-5F4A-B360-77DA40C7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554163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Ste Mathie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FB1B3-6253-F74E-827C-D2954350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1509713"/>
            <a:ext cx="98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Jean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EA4A8-3B71-374D-A200-C41FA6EB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4413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La Trinneté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6F07F-A2F3-434C-A80D-8A75A573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283368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Martîn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91E63-F2C6-8146-A578-3089B573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3579813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St </a:t>
            </a:r>
            <a:r>
              <a:rPr lang="en-US" altLang="en-US" sz="1800" dirty="0" err="1">
                <a:solidFill>
                  <a:srgbClr val="FF0000"/>
                </a:solidFill>
              </a:rPr>
              <a:t>Saûveur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D57BC-E6F8-CE4E-93B3-964AA7A9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4364038"/>
            <a:ext cx="111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Grouville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D537BA-3CFC-2940-BE9B-C6D5C6153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394075"/>
            <a:ext cx="982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Pièrre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CC9D04-0B4A-A14D-AF0E-AE11DD07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302125"/>
            <a:ext cx="1182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Brélade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B58D5-BBB9-9B49-B756-D1A6CA5BA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2830513"/>
            <a:ext cx="170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Louothains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91AF36-EC63-CE46-AB21-AFBB4D88A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5300663"/>
            <a:ext cx="142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Cliément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A7A9B4-16CF-1446-B720-780054E4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3805238"/>
            <a:ext cx="122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St Hélyi</a:t>
            </a:r>
          </a:p>
        </p:txBody>
      </p:sp>
      <p:pic>
        <p:nvPicPr>
          <p:cNvPr id="21518" name="St Ouën.m4a">
            <a:hlinkClick r:id="" action="ppaction://media"/>
            <a:extLst>
              <a:ext uri="{FF2B5EF4-FFF2-40B4-BE49-F238E27FC236}">
                <a16:creationId xmlns:a16="http://schemas.microsoft.com/office/drawing/2014/main" id="{3273DA2E-BDB3-C443-852A-51EFEECF1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284413"/>
            <a:ext cx="184150" cy="184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Ste Mathie.m4a">
            <a:hlinkClick r:id="" action="ppaction://media"/>
            <a:extLst>
              <a:ext uri="{FF2B5EF4-FFF2-40B4-BE49-F238E27FC236}">
                <a16:creationId xmlns:a16="http://schemas.microsoft.com/office/drawing/2014/main" id="{C74ECFBB-F0F5-8C43-90DE-F4321728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914525"/>
            <a:ext cx="176213" cy="17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St Jean.m4a">
            <a:hlinkClick r:id="" action="ppaction://media"/>
            <a:extLst>
              <a:ext uri="{FF2B5EF4-FFF2-40B4-BE49-F238E27FC236}">
                <a16:creationId xmlns:a16="http://schemas.microsoft.com/office/drawing/2014/main" id="{89429E75-3168-EF40-9C53-2644743F2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835150"/>
            <a:ext cx="179387" cy="177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St Louothains.m4a">
            <a:hlinkClick r:id="" action="ppaction://media"/>
            <a:extLst>
              <a:ext uri="{FF2B5EF4-FFF2-40B4-BE49-F238E27FC236}">
                <a16:creationId xmlns:a16="http://schemas.microsoft.com/office/drawing/2014/main" id="{DE373E0A-E18B-5D4E-82D2-FA05F14A0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219450"/>
            <a:ext cx="174625" cy="174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St Pièrre.m4a">
            <a:hlinkClick r:id="" action="ppaction://media"/>
            <a:extLst>
              <a:ext uri="{FF2B5EF4-FFF2-40B4-BE49-F238E27FC236}">
                <a16:creationId xmlns:a16="http://schemas.microsoft.com/office/drawing/2014/main" id="{6573228E-024B-834D-B343-B2E10716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732213"/>
            <a:ext cx="176212" cy="177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La Trinneté.m4a">
            <a:hlinkClick r:id="" action="ppaction://media"/>
            <a:extLst>
              <a:ext uri="{FF2B5EF4-FFF2-40B4-BE49-F238E27FC236}">
                <a16:creationId xmlns:a16="http://schemas.microsoft.com/office/drawing/2014/main" id="{B8355D8E-9F39-0044-9967-BB15A0D4E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667000"/>
            <a:ext cx="174625" cy="174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St Martîn.m4a">
            <a:hlinkClick r:id="" action="ppaction://media"/>
            <a:extLst>
              <a:ext uri="{FF2B5EF4-FFF2-40B4-BE49-F238E27FC236}">
                <a16:creationId xmlns:a16="http://schemas.microsoft.com/office/drawing/2014/main" id="{218A0F5B-1BCB-2441-91EA-2961C178A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3190875"/>
            <a:ext cx="176213" cy="17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St Saûveur.m4a">
            <a:hlinkClick r:id="" action="ppaction://media"/>
            <a:extLst>
              <a:ext uri="{FF2B5EF4-FFF2-40B4-BE49-F238E27FC236}">
                <a16:creationId xmlns:a16="http://schemas.microsoft.com/office/drawing/2014/main" id="{1142BED5-E083-BE49-BF97-3655DD27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89388"/>
            <a:ext cx="177800" cy="177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St Hélyi.m4a">
            <a:hlinkClick r:id="" action="ppaction://media"/>
            <a:extLst>
              <a:ext uri="{FF2B5EF4-FFF2-40B4-BE49-F238E27FC236}">
                <a16:creationId xmlns:a16="http://schemas.microsoft.com/office/drawing/2014/main" id="{5B6665AC-A379-9E45-8AEE-021D04603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205288"/>
            <a:ext cx="174625" cy="174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St Brélade.m4a">
            <a:hlinkClick r:id="" action="ppaction://media"/>
            <a:extLst>
              <a:ext uri="{FF2B5EF4-FFF2-40B4-BE49-F238E27FC236}">
                <a16:creationId xmlns:a16="http://schemas.microsoft.com/office/drawing/2014/main" id="{B39295FE-F33F-544B-8595-FDF2F5B7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398963"/>
            <a:ext cx="174625" cy="174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Grouville.m4a">
            <a:hlinkClick r:id="" action="ppaction://media"/>
            <a:extLst>
              <a:ext uri="{FF2B5EF4-FFF2-40B4-BE49-F238E27FC236}">
                <a16:creationId xmlns:a16="http://schemas.microsoft.com/office/drawing/2014/main" id="{9D476811-EE79-0E49-BB7F-AB3E1E2E7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4751388"/>
            <a:ext cx="177800" cy="176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St Cliément.m4a">
            <a:hlinkClick r:id="" action="ppaction://media"/>
            <a:extLst>
              <a:ext uri="{FF2B5EF4-FFF2-40B4-BE49-F238E27FC236}">
                <a16:creationId xmlns:a16="http://schemas.microsoft.com/office/drawing/2014/main" id="{9608494C-E395-4E45-ABAD-93D6276A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688013"/>
            <a:ext cx="179388" cy="177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5A19B-0E32-3341-AB65-CD65CE7A87A6}"/>
              </a:ext>
            </a:extLst>
          </p:cNvPr>
          <p:cNvSpPr txBox="1"/>
          <p:nvPr/>
        </p:nvSpPr>
        <p:spPr>
          <a:xfrm>
            <a:off x="3110992" y="5855127"/>
            <a:ext cx="358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gic Dreams" panose="02000600000000000000" pitchFamily="2" charset="0"/>
              </a:rPr>
              <a:t>Les </a:t>
            </a:r>
            <a:r>
              <a:rPr lang="en-US" sz="4800" dirty="0" err="1">
                <a:latin typeface="Magic Dreams" panose="02000600000000000000" pitchFamily="2" charset="0"/>
              </a:rPr>
              <a:t>pâraisses</a:t>
            </a:r>
            <a:endParaRPr lang="en-US" sz="4800" dirty="0">
              <a:latin typeface="Magic Dreams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DD594-81EF-6B4C-980B-38410D51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4"/>
          <a:stretch/>
        </p:blipFill>
        <p:spPr>
          <a:xfrm>
            <a:off x="1878905" y="1373864"/>
            <a:ext cx="4416479" cy="5170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E8D4E-20CA-A54A-8FC1-1D3B79151B5F}"/>
              </a:ext>
            </a:extLst>
          </p:cNvPr>
          <p:cNvSpPr txBox="1"/>
          <p:nvPr/>
        </p:nvSpPr>
        <p:spPr>
          <a:xfrm>
            <a:off x="2907086" y="443177"/>
            <a:ext cx="215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Brélade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1772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FB028-17CB-6744-89D7-81A0D4DD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" r="5680" b="30987"/>
          <a:stretch/>
        </p:blipFill>
        <p:spPr>
          <a:xfrm>
            <a:off x="4572000" y="1395446"/>
            <a:ext cx="3645074" cy="4479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670C6-2835-6940-955D-4A23AC058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8" b="29569"/>
          <a:stretch/>
        </p:blipFill>
        <p:spPr>
          <a:xfrm>
            <a:off x="318049" y="1395446"/>
            <a:ext cx="3641763" cy="4479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B37E7-B1EC-3C45-A088-33DA16B28F84}"/>
              </a:ext>
            </a:extLst>
          </p:cNvPr>
          <p:cNvSpPr txBox="1"/>
          <p:nvPr/>
        </p:nvSpPr>
        <p:spPr>
          <a:xfrm>
            <a:off x="1177163" y="729301"/>
            <a:ext cx="192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Martîn</a:t>
            </a:r>
            <a:endParaRPr lang="en-US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9DE9F-8C8C-A345-9E65-3AED6ACAE455}"/>
              </a:ext>
            </a:extLst>
          </p:cNvPr>
          <p:cNvSpPr txBox="1"/>
          <p:nvPr/>
        </p:nvSpPr>
        <p:spPr>
          <a:xfrm>
            <a:off x="5408056" y="729301"/>
            <a:ext cx="197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/>
              <a:t>Grouville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750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231BB-094F-2141-9170-3ACF2F18C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51"/>
          <a:stretch/>
        </p:blipFill>
        <p:spPr>
          <a:xfrm>
            <a:off x="2007786" y="1055841"/>
            <a:ext cx="4748819" cy="5568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DBF09-4A16-DF46-ACE6-E1E80DEBEDF8}"/>
              </a:ext>
            </a:extLst>
          </p:cNvPr>
          <p:cNvSpPr txBox="1"/>
          <p:nvPr/>
        </p:nvSpPr>
        <p:spPr>
          <a:xfrm>
            <a:off x="3019621" y="234015"/>
            <a:ext cx="272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Cliément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880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DAFCF-E7F4-3E42-B5D1-E7C684119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5"/>
          <a:stretch/>
        </p:blipFill>
        <p:spPr>
          <a:xfrm>
            <a:off x="2101561" y="1192464"/>
            <a:ext cx="4441678" cy="5446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807AD-CF2C-D54B-8F35-9D1CBB0340A9}"/>
              </a:ext>
            </a:extLst>
          </p:cNvPr>
          <p:cNvSpPr txBox="1"/>
          <p:nvPr/>
        </p:nvSpPr>
        <p:spPr>
          <a:xfrm>
            <a:off x="3562459" y="411562"/>
            <a:ext cx="151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Ouën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0097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CA75B5-9926-8E41-A1B9-E95172D00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12"/>
          <a:stretch/>
        </p:blipFill>
        <p:spPr>
          <a:xfrm>
            <a:off x="1963190" y="1241677"/>
            <a:ext cx="4739601" cy="5397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A5B4B-8887-3943-8305-E5FC69BBEB3C}"/>
              </a:ext>
            </a:extLst>
          </p:cNvPr>
          <p:cNvSpPr txBox="1"/>
          <p:nvPr/>
        </p:nvSpPr>
        <p:spPr>
          <a:xfrm>
            <a:off x="2906525" y="424596"/>
            <a:ext cx="285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Louothains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36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C5DD4-E20E-2B4F-A59D-2FAA9A26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04"/>
          <a:stretch/>
        </p:blipFill>
        <p:spPr>
          <a:xfrm>
            <a:off x="1886056" y="1000050"/>
            <a:ext cx="4572398" cy="5601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94D17-24B1-734B-A9E8-214E6C23F907}"/>
              </a:ext>
            </a:extLst>
          </p:cNvPr>
          <p:cNvSpPr txBox="1"/>
          <p:nvPr/>
        </p:nvSpPr>
        <p:spPr>
          <a:xfrm>
            <a:off x="3480048" y="256784"/>
            <a:ext cx="157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Jean</a:t>
            </a:r>
          </a:p>
        </p:txBody>
      </p:sp>
    </p:spTree>
    <p:extLst>
      <p:ext uri="{BB962C8B-B14F-4D97-AF65-F5344CB8AC3E}">
        <p14:creationId xmlns:p14="http://schemas.microsoft.com/office/powerpoint/2010/main" val="3658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C2100-DF87-B04D-9FD7-E6871B867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65"/>
          <a:stretch/>
        </p:blipFill>
        <p:spPr>
          <a:xfrm>
            <a:off x="2060206" y="1186725"/>
            <a:ext cx="4503432" cy="5470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CE76A-AB43-EE4A-995A-4D80822F2B2B}"/>
              </a:ext>
            </a:extLst>
          </p:cNvPr>
          <p:cNvSpPr txBox="1"/>
          <p:nvPr/>
        </p:nvSpPr>
        <p:spPr>
          <a:xfrm>
            <a:off x="3394905" y="324916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Saüveur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189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DA513-72C8-6D41-9244-EC6C9D0D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18"/>
          <a:stretch/>
        </p:blipFill>
        <p:spPr>
          <a:xfrm>
            <a:off x="2171455" y="1033738"/>
            <a:ext cx="4801090" cy="555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99760-FED3-4F48-BB4F-F6B918F6DEF7}"/>
              </a:ext>
            </a:extLst>
          </p:cNvPr>
          <p:cNvSpPr txBox="1"/>
          <p:nvPr/>
        </p:nvSpPr>
        <p:spPr>
          <a:xfrm>
            <a:off x="3630700" y="319482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Ste </a:t>
            </a:r>
            <a:r>
              <a:rPr lang="en-US" sz="3200" b="1" i="1" dirty="0" err="1"/>
              <a:t>Mathie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9559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84"/>
            <a:ext cx="9407296" cy="1267709"/>
          </a:xfrm>
        </p:spPr>
        <p:txBody>
          <a:bodyPr>
            <a:noAutofit/>
          </a:bodyPr>
          <a:lstStyle/>
          <a:p>
            <a:r>
              <a:rPr lang="en-US" sz="5539" dirty="0" err="1">
                <a:latin typeface="+mn-lt"/>
              </a:rPr>
              <a:t>Aniet</a:t>
            </a:r>
            <a:r>
              <a:rPr lang="en-US" sz="5539" dirty="0">
                <a:latin typeface="+mn-lt"/>
              </a:rPr>
              <a:t>, </a:t>
            </a:r>
            <a:r>
              <a:rPr lang="en-US" sz="5539" dirty="0" err="1">
                <a:latin typeface="+mn-lt"/>
              </a:rPr>
              <a:t>j’sommes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à</a:t>
            </a:r>
            <a:r>
              <a:rPr lang="en-US" sz="5539" dirty="0">
                <a:latin typeface="+mn-lt"/>
              </a:rPr>
              <a:t> </a:t>
            </a:r>
            <a:r>
              <a:rPr lang="en-US" sz="5539" dirty="0" err="1">
                <a:latin typeface="+mn-lt"/>
              </a:rPr>
              <a:t>apprendre</a:t>
            </a:r>
            <a:r>
              <a:rPr lang="en-US" sz="5539" dirty="0">
                <a:latin typeface="+mn-lt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505357" y="2738311"/>
            <a:ext cx="8396582" cy="3470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00" i="1" dirty="0">
                <a:latin typeface="Calibri"/>
                <a:cs typeface="Calibri"/>
              </a:rPr>
              <a:t>The numbers 1-12</a:t>
            </a: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00" i="1" dirty="0">
                <a:latin typeface="Calibri"/>
                <a:cs typeface="Calibri"/>
              </a:rPr>
              <a:t>What the parish crests mean</a:t>
            </a: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00" i="1" dirty="0">
                <a:latin typeface="Calibri"/>
                <a:cs typeface="Calibri"/>
              </a:rPr>
              <a:t>The story of St </a:t>
            </a:r>
            <a:r>
              <a:rPr lang="en-US" sz="3700" i="1" dirty="0" err="1">
                <a:latin typeface="Calibri"/>
                <a:cs typeface="Calibri"/>
              </a:rPr>
              <a:t>Hélyi</a:t>
            </a:r>
            <a:endParaRPr lang="en-US" sz="3700" i="1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  <a:p>
            <a:pPr marL="633062" indent="-63306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i="1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692" i="1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DF499-CDF4-467D-970D-D431633BD4D8}"/>
              </a:ext>
            </a:extLst>
          </p:cNvPr>
          <p:cNvSpPr txBox="1"/>
          <p:nvPr/>
        </p:nvSpPr>
        <p:spPr>
          <a:xfrm>
            <a:off x="975178" y="1723692"/>
            <a:ext cx="67770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92" i="1" dirty="0">
                <a:solidFill>
                  <a:srgbClr val="C00000"/>
                </a:solidFill>
              </a:rPr>
              <a:t>Today we are learning…</a:t>
            </a:r>
          </a:p>
        </p:txBody>
      </p:sp>
    </p:spTree>
    <p:extLst>
      <p:ext uri="{BB962C8B-B14F-4D97-AF65-F5344CB8AC3E}">
        <p14:creationId xmlns:p14="http://schemas.microsoft.com/office/powerpoint/2010/main" val="9312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A34DB-46E9-7842-878B-FE8D36ECE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35"/>
          <a:stretch/>
        </p:blipFill>
        <p:spPr>
          <a:xfrm>
            <a:off x="1975372" y="1174918"/>
            <a:ext cx="4437954" cy="5422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ED6B13-4AD3-A44F-8EF3-C514CB3433C6}"/>
              </a:ext>
            </a:extLst>
          </p:cNvPr>
          <p:cNvSpPr txBox="1"/>
          <p:nvPr/>
        </p:nvSpPr>
        <p:spPr>
          <a:xfrm>
            <a:off x="3258450" y="260456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La </a:t>
            </a:r>
            <a:r>
              <a:rPr lang="en-US" sz="3200" b="1" i="1" dirty="0" err="1"/>
              <a:t>Trinneté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929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842F7-C963-3D4B-891C-1D6A0583B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32"/>
          <a:stretch/>
        </p:blipFill>
        <p:spPr>
          <a:xfrm>
            <a:off x="2168046" y="1281426"/>
            <a:ext cx="4243443" cy="5203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A4ACF0-B609-304C-BFFD-D102180D7EB7}"/>
              </a:ext>
            </a:extLst>
          </p:cNvPr>
          <p:cNvSpPr txBox="1"/>
          <p:nvPr/>
        </p:nvSpPr>
        <p:spPr>
          <a:xfrm>
            <a:off x="3500185" y="372692"/>
            <a:ext cx="2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Pièrre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969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6ADB0-7612-1141-B6ED-1C4F5095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645"/>
          <a:stretch/>
        </p:blipFill>
        <p:spPr>
          <a:xfrm>
            <a:off x="2033640" y="1198509"/>
            <a:ext cx="4525552" cy="5464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50617-2948-9A4C-B2EA-F7AF849EB754}"/>
              </a:ext>
            </a:extLst>
          </p:cNvPr>
          <p:cNvSpPr txBox="1"/>
          <p:nvPr/>
        </p:nvSpPr>
        <p:spPr>
          <a:xfrm>
            <a:off x="3574478" y="357601"/>
            <a:ext cx="170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 </a:t>
            </a:r>
            <a:r>
              <a:rPr lang="en-US" sz="3200" b="1" i="1" dirty="0" err="1"/>
              <a:t>Hélyi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478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6658" y="991222"/>
            <a:ext cx="5563863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</a:t>
            </a:r>
            <a:r>
              <a:rPr lang="en-US" sz="9600" i="1" dirty="0" err="1">
                <a:latin typeface="Arial"/>
                <a:cs typeface="Arial"/>
              </a:rPr>
              <a:t>bétôt</a:t>
            </a:r>
            <a:r>
              <a:rPr lang="en-US" sz="9600" i="1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1933063" y="3479178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i="1" dirty="0" err="1">
                <a:latin typeface="Arial"/>
                <a:cs typeface="Arial"/>
              </a:rPr>
              <a:t>À</a:t>
            </a:r>
            <a:r>
              <a:rPr lang="en-US" sz="9600" i="1" dirty="0">
                <a:latin typeface="Arial"/>
                <a:cs typeface="Arial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giphy-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56" y="1280344"/>
            <a:ext cx="3636316" cy="27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5200AB-6DDA-6B4B-A807-33AB64D3E42F}"/>
              </a:ext>
            </a:extLst>
          </p:cNvPr>
          <p:cNvGrpSpPr>
            <a:grpSpLocks/>
          </p:cNvGrpSpPr>
          <p:nvPr/>
        </p:nvGrpSpPr>
        <p:grpSpPr bwMode="auto">
          <a:xfrm rot="-616827">
            <a:off x="512763" y="434975"/>
            <a:ext cx="2736850" cy="1741488"/>
            <a:chOff x="330200" y="806450"/>
            <a:chExt cx="8483600" cy="5245100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2CD8E45C-B2DD-0547-A8C2-F187218037C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7296EEC-E686-6349-A8F4-944D432D9BEA}"/>
                </a:ext>
              </a:extLst>
            </p:cNvPr>
            <p:cNvSpPr txBox="1"/>
            <p:nvPr/>
          </p:nvSpPr>
          <p:spPr>
            <a:xfrm>
              <a:off x="1716677" y="2164996"/>
              <a:ext cx="5767273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sz="28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2800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98406C-1168-6944-BBF4-D78D2EB46D45}"/>
              </a:ext>
            </a:extLst>
          </p:cNvPr>
          <p:cNvGrpSpPr>
            <a:grpSpLocks/>
          </p:cNvGrpSpPr>
          <p:nvPr/>
        </p:nvGrpSpPr>
        <p:grpSpPr bwMode="auto">
          <a:xfrm>
            <a:off x="3398838" y="517525"/>
            <a:ext cx="2625725" cy="1514475"/>
            <a:chOff x="1094903" y="806450"/>
            <a:chExt cx="7162800" cy="4040917"/>
          </a:xfrm>
        </p:grpSpPr>
        <p:grpSp>
          <p:nvGrpSpPr>
            <p:cNvPr id="16430" name="Group 12">
              <a:extLst>
                <a:ext uri="{FF2B5EF4-FFF2-40B4-BE49-F238E27FC236}">
                  <a16:creationId xmlns:a16="http://schemas.microsoft.com/office/drawing/2014/main" id="{41436064-12EB-8946-A86C-6CD28C94B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EB43FFC5-0A22-764A-8A4C-E03292322D17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E44EAECD-69AA-034B-95EA-829BE7048856}"/>
                  </a:ext>
                </a:extLst>
              </p:cNvPr>
              <p:cNvSpPr txBox="1"/>
              <p:nvPr/>
            </p:nvSpPr>
            <p:spPr>
              <a:xfrm>
                <a:off x="1391931" y="1790595"/>
                <a:ext cx="6714048" cy="31833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4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31" name="Picture 13">
              <a:extLst>
                <a:ext uri="{FF2B5EF4-FFF2-40B4-BE49-F238E27FC236}">
                  <a16:creationId xmlns:a16="http://schemas.microsoft.com/office/drawing/2014/main" id="{ECDCDB50-6F6A-584B-85D5-D48CABFE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97" y="2558422"/>
              <a:ext cx="2298239" cy="209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A36528-BB09-4B4B-A2BD-8DAD9EF59CA7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517525"/>
            <a:ext cx="2794000" cy="1439863"/>
            <a:chOff x="4839436" y="3924090"/>
            <a:chExt cx="2361097" cy="1251018"/>
          </a:xfrm>
        </p:grpSpPr>
        <p:grpSp>
          <p:nvGrpSpPr>
            <p:cNvPr id="16426" name="Group 22">
              <a:extLst>
                <a:ext uri="{FF2B5EF4-FFF2-40B4-BE49-F238E27FC236}">
                  <a16:creationId xmlns:a16="http://schemas.microsoft.com/office/drawing/2014/main" id="{1A409AD2-32CA-C045-A561-9B43C4C7B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4B968EB2-5510-B84C-9D82-2C0A71AC5077}"/>
                  </a:ext>
                </a:extLst>
              </p:cNvPr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FC089021-69BB-A847-8A84-C9651DCBD286}"/>
                  </a:ext>
                </a:extLst>
              </p:cNvPr>
              <p:cNvSpPr txBox="1"/>
              <p:nvPr/>
            </p:nvSpPr>
            <p:spPr>
              <a:xfrm>
                <a:off x="-2588889" y="8088331"/>
                <a:ext cx="6714578" cy="3186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4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27" name="Picture 18">
              <a:extLst>
                <a:ext uri="{FF2B5EF4-FFF2-40B4-BE49-F238E27FC236}">
                  <a16:creationId xmlns:a16="http://schemas.microsoft.com/office/drawing/2014/main" id="{D672A922-6FE8-9D43-8469-17AFBACA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254" y="4409007"/>
              <a:ext cx="676773" cy="66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AE5C66-76B0-BF4B-9BC0-515E6111A906}"/>
              </a:ext>
            </a:extLst>
          </p:cNvPr>
          <p:cNvGrpSpPr>
            <a:grpSpLocks/>
          </p:cNvGrpSpPr>
          <p:nvPr/>
        </p:nvGrpSpPr>
        <p:grpSpPr bwMode="auto">
          <a:xfrm>
            <a:off x="6067425" y="4189413"/>
            <a:ext cx="3076575" cy="1482725"/>
            <a:chOff x="669115" y="669282"/>
            <a:chExt cx="8056688" cy="4738130"/>
          </a:xfrm>
        </p:grpSpPr>
        <p:grpSp>
          <p:nvGrpSpPr>
            <p:cNvPr id="16422" name="Group 32">
              <a:extLst>
                <a:ext uri="{FF2B5EF4-FFF2-40B4-BE49-F238E27FC236}">
                  <a16:creationId xmlns:a16="http://schemas.microsoft.com/office/drawing/2014/main" id="{149ABAD9-CB09-6F49-B4AA-4E1B29053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411F8180-7B17-9048-8CEF-46B6925205FD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61FBA176-E6D5-5946-947A-324FED1E5177}"/>
                  </a:ext>
                </a:extLst>
              </p:cNvPr>
              <p:cNvSpPr txBox="1"/>
              <p:nvPr/>
            </p:nvSpPr>
            <p:spPr>
              <a:xfrm>
                <a:off x="1485861" y="1485953"/>
                <a:ext cx="6181034" cy="3184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23" name="Picture 33">
              <a:extLst>
                <a:ext uri="{FF2B5EF4-FFF2-40B4-BE49-F238E27FC236}">
                  <a16:creationId xmlns:a16="http://schemas.microsoft.com/office/drawing/2014/main" id="{B685A726-EF59-3946-B435-5D45FCB34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199" y="2539634"/>
              <a:ext cx="2378328" cy="24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54F973-BBD6-8546-B42F-2A45605E0C50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4173538"/>
            <a:ext cx="2665413" cy="1514475"/>
            <a:chOff x="3815382" y="3503670"/>
            <a:chExt cx="2638449" cy="1258850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D011415B-6533-0741-A05E-1D69F80D12E5}"/>
                </a:ext>
              </a:extLst>
            </p:cNvPr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D0C12CEC-0775-C74B-B015-3AB5A8DDD09F}"/>
                </a:ext>
              </a:extLst>
            </p:cNvPr>
            <p:cNvSpPr txBox="1"/>
            <p:nvPr/>
          </p:nvSpPr>
          <p:spPr>
            <a:xfrm>
              <a:off x="4118671" y="3644861"/>
              <a:ext cx="2086873" cy="7640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6421" name="Picture 41">
              <a:extLst>
                <a:ext uri="{FF2B5EF4-FFF2-40B4-BE49-F238E27FC236}">
                  <a16:creationId xmlns:a16="http://schemas.microsoft.com/office/drawing/2014/main" id="{71A17534-EA9C-AC42-82FC-69E14A7F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32" y="3952907"/>
              <a:ext cx="747535" cy="70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8BAFD-C639-3F41-A001-B47EF95B7986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2532063"/>
            <a:ext cx="2732088" cy="1470025"/>
            <a:chOff x="375333" y="2742992"/>
            <a:chExt cx="2435491" cy="1258850"/>
          </a:xfrm>
        </p:grpSpPr>
        <p:grpSp>
          <p:nvGrpSpPr>
            <p:cNvPr id="16415" name="Group 42">
              <a:extLst>
                <a:ext uri="{FF2B5EF4-FFF2-40B4-BE49-F238E27FC236}">
                  <a16:creationId xmlns:a16="http://schemas.microsoft.com/office/drawing/2014/main" id="{8D0F8C88-5E9E-1F44-8777-163E94B47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>
                <a:extLst>
                  <a:ext uri="{FF2B5EF4-FFF2-40B4-BE49-F238E27FC236}">
                    <a16:creationId xmlns:a16="http://schemas.microsoft.com/office/drawing/2014/main" id="{698810D9-8524-2542-8C88-4C7EDA8A62C2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8D7C9667-7944-ED4C-A281-0C92C0AB9220}"/>
                  </a:ext>
                </a:extLst>
              </p:cNvPr>
              <p:cNvSpPr txBox="1"/>
              <p:nvPr/>
            </p:nvSpPr>
            <p:spPr>
              <a:xfrm>
                <a:off x="1429471" y="1355881"/>
                <a:ext cx="6713923" cy="31889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16" name="Picture 45">
              <a:extLst>
                <a:ext uri="{FF2B5EF4-FFF2-40B4-BE49-F238E27FC236}">
                  <a16:creationId xmlns:a16="http://schemas.microsoft.com/office/drawing/2014/main" id="{E0C0FFAF-7966-E447-95B9-D09991BC8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153" y="3194311"/>
              <a:ext cx="654603" cy="67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9CE45-1C63-524D-9C2A-F0F421E27815}"/>
              </a:ext>
            </a:extLst>
          </p:cNvPr>
          <p:cNvGrpSpPr>
            <a:grpSpLocks/>
          </p:cNvGrpSpPr>
          <p:nvPr/>
        </p:nvGrpSpPr>
        <p:grpSpPr bwMode="auto">
          <a:xfrm>
            <a:off x="6353175" y="2300288"/>
            <a:ext cx="2665413" cy="1492250"/>
            <a:chOff x="3442744" y="884988"/>
            <a:chExt cx="2489046" cy="1251018"/>
          </a:xfrm>
        </p:grpSpPr>
        <p:grpSp>
          <p:nvGrpSpPr>
            <p:cNvPr id="16411" name="Group 38">
              <a:extLst>
                <a:ext uri="{FF2B5EF4-FFF2-40B4-BE49-F238E27FC236}">
                  <a16:creationId xmlns:a16="http://schemas.microsoft.com/office/drawing/2014/main" id="{A35FFB38-B6B7-6144-BD4B-C481EBDC2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>
                <a:extLst>
                  <a:ext uri="{FF2B5EF4-FFF2-40B4-BE49-F238E27FC236}">
                    <a16:creationId xmlns:a16="http://schemas.microsoft.com/office/drawing/2014/main" id="{EB0073CB-8E49-B946-879F-49084001F4A3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934D4BFE-9889-AA4C-B221-F58F3757C394}"/>
                  </a:ext>
                </a:extLst>
              </p:cNvPr>
              <p:cNvSpPr txBox="1"/>
              <p:nvPr/>
            </p:nvSpPr>
            <p:spPr>
              <a:xfrm>
                <a:off x="-14393568" y="14892455"/>
                <a:ext cx="6715127" cy="31861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12" name="Picture 3">
              <a:extLst>
                <a:ext uri="{FF2B5EF4-FFF2-40B4-BE49-F238E27FC236}">
                  <a16:creationId xmlns:a16="http://schemas.microsoft.com/office/drawing/2014/main" id="{60848FDB-7E52-8A41-B73D-570D68AB5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50" y="1346151"/>
              <a:ext cx="812968" cy="6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3B96B3-2A91-B743-A930-A7290C49B035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4165600"/>
            <a:ext cx="2732088" cy="1481138"/>
            <a:chOff x="614484" y="4020875"/>
            <a:chExt cx="2731635" cy="1627113"/>
          </a:xfrm>
        </p:grpSpPr>
        <p:grpSp>
          <p:nvGrpSpPr>
            <p:cNvPr id="16407" name="Group 54">
              <a:extLst>
                <a:ext uri="{FF2B5EF4-FFF2-40B4-BE49-F238E27FC236}">
                  <a16:creationId xmlns:a16="http://schemas.microsoft.com/office/drawing/2014/main" id="{C51F31D4-1E59-F441-9460-BD0A50FD7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>
                <a:extLst>
                  <a:ext uri="{FF2B5EF4-FFF2-40B4-BE49-F238E27FC236}">
                    <a16:creationId xmlns:a16="http://schemas.microsoft.com/office/drawing/2014/main" id="{D199FC7A-C537-7641-A0FC-A71D00C55FBF}"/>
                  </a:ext>
                </a:extLst>
              </p:cNvPr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id="{86F7DCF4-7ACE-EF4F-83B6-05878228F614}"/>
                  </a:ext>
                </a:extLst>
              </p:cNvPr>
              <p:cNvSpPr txBox="1"/>
              <p:nvPr/>
            </p:nvSpPr>
            <p:spPr>
              <a:xfrm>
                <a:off x="1483693" y="1329275"/>
                <a:ext cx="6713923" cy="31875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08" name="Picture 6">
              <a:extLst>
                <a:ext uri="{FF2B5EF4-FFF2-40B4-BE49-F238E27FC236}">
                  <a16:creationId xmlns:a16="http://schemas.microsoft.com/office/drawing/2014/main" id="{BAA6CD8F-795D-BE4E-B98A-A83C1864C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13" y="4556361"/>
              <a:ext cx="913331" cy="98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82A17A-1D1B-F945-9C8B-643C8D3D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054100"/>
            <a:ext cx="4508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065D737-FEBD-AC4B-82C0-8EFCE9CF4309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2328863"/>
            <a:ext cx="2665412" cy="1547812"/>
            <a:chOff x="-14393387" y="13015751"/>
            <a:chExt cx="8056687" cy="4738131"/>
          </a:xfrm>
        </p:grpSpPr>
        <p:grpSp>
          <p:nvGrpSpPr>
            <p:cNvPr id="16403" name="Group 49">
              <a:extLst>
                <a:ext uri="{FF2B5EF4-FFF2-40B4-BE49-F238E27FC236}">
                  <a16:creationId xmlns:a16="http://schemas.microsoft.com/office/drawing/2014/main" id="{196CCABC-0264-074A-8DBD-522461E85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BC276511-BFE1-E944-BD58-46D1C35E5CBB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4ADAC0E8-6473-964B-A90C-40B1A4C986D8}"/>
                  </a:ext>
                </a:extLst>
              </p:cNvPr>
              <p:cNvSpPr txBox="1"/>
              <p:nvPr/>
            </p:nvSpPr>
            <p:spPr>
              <a:xfrm>
                <a:off x="-14540099" y="15345459"/>
                <a:ext cx="6715130" cy="31900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6404" name="Picture 50">
              <a:extLst>
                <a:ext uri="{FF2B5EF4-FFF2-40B4-BE49-F238E27FC236}">
                  <a16:creationId xmlns:a16="http://schemas.microsoft.com/office/drawing/2014/main" id="{57AA66DF-5D55-8040-AE64-202113C90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75294" y="14705303"/>
              <a:ext cx="2656748" cy="265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CD0D5E-D04E-D74F-AD90-3829D179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3636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775CAC-612C-A14A-8383-A155F41C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311275"/>
            <a:ext cx="4968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797F00-F03B-C54A-B090-D124B85E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267075"/>
            <a:ext cx="4810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71F695-59AA-CE43-8CD7-C9CC0F2E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182938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59CB82-2D59-704F-B97E-90FF5A85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025775"/>
            <a:ext cx="476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DA3A9C0-8E05-5C41-82E5-9C02086A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811713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3899BDF-1FB5-724E-A5B4-702D97C0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99903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DE4845-5CDE-2544-B328-7D4B8CEF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01015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0DA7BD-FDF3-D14D-AAB2-CE0CFF5F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61" y="35684"/>
            <a:ext cx="2679092" cy="1778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106B5-97BC-B740-A3B4-737F7609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318" y="80270"/>
            <a:ext cx="2679092" cy="17786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244D3C-858C-4840-965B-A223B5FC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53" y="2226619"/>
            <a:ext cx="2679092" cy="1778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D25DA5-2E16-8146-A392-EE1994057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92" y="35684"/>
            <a:ext cx="2773260" cy="1841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1A877-88E1-5943-939D-D3C25C3D6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65" y="2233096"/>
            <a:ext cx="2703032" cy="1794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FC5F53-F48E-DD41-BFD7-5D6E5C8EB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853" y="35684"/>
            <a:ext cx="1894473" cy="1841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E8655-D730-9443-8F94-401D1F77E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334" y="2207317"/>
            <a:ext cx="2844976" cy="1839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C207A7-833F-9049-9954-EA7D85DEC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4319" y="2226619"/>
            <a:ext cx="2679093" cy="180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339EA-F814-C64D-8597-C222C26C5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0927" y="4625941"/>
            <a:ext cx="2712307" cy="174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07806-D33E-1449-AEA8-1F3ECD871D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414" t="6734" r="18868"/>
          <a:stretch/>
        </p:blipFill>
        <p:spPr>
          <a:xfrm>
            <a:off x="2660063" y="4753644"/>
            <a:ext cx="1597672" cy="162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CBAD5-E619-D049-88C3-73D43BEAAC3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167" r="20176"/>
          <a:stretch/>
        </p:blipFill>
        <p:spPr>
          <a:xfrm>
            <a:off x="4970054" y="4617994"/>
            <a:ext cx="1612568" cy="17945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18C9F9-2379-9542-BD97-1C6C91D29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6" b="91877" l="9988" r="89892">
                        <a14:foregroundMark x1="35620" y1="9206" x2="35620" y2="9206"/>
                        <a14:foregroundMark x1="50060" y1="91877" x2="50060" y2="91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7218" y="4625941"/>
            <a:ext cx="2679092" cy="17786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78EE95-7626-A14D-9349-BC851A1A2D4F}"/>
              </a:ext>
            </a:extLst>
          </p:cNvPr>
          <p:cNvSpPr txBox="1"/>
          <p:nvPr/>
        </p:nvSpPr>
        <p:spPr>
          <a:xfrm>
            <a:off x="480767" y="1814380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Pièrre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0691D4-F86A-2044-B4D7-8EE1CC35A9C9}"/>
              </a:ext>
            </a:extLst>
          </p:cNvPr>
          <p:cNvSpPr txBox="1"/>
          <p:nvPr/>
        </p:nvSpPr>
        <p:spPr>
          <a:xfrm>
            <a:off x="2660063" y="17553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 </a:t>
            </a:r>
            <a:r>
              <a:rPr lang="en-US" dirty="0" err="1"/>
              <a:t>Mathie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65CAE-E366-984F-85B9-39D664D6AFBA}"/>
              </a:ext>
            </a:extLst>
          </p:cNvPr>
          <p:cNvSpPr txBox="1"/>
          <p:nvPr/>
        </p:nvSpPr>
        <p:spPr>
          <a:xfrm>
            <a:off x="7098151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Louothains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D0AC03-C99E-6845-A1C0-A3789E253957}"/>
              </a:ext>
            </a:extLst>
          </p:cNvPr>
          <p:cNvSpPr txBox="1"/>
          <p:nvPr/>
        </p:nvSpPr>
        <p:spPr>
          <a:xfrm>
            <a:off x="7212713" y="176306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Grouville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3FD9EF-F64E-FF49-8E07-937F13CBA2FA}"/>
              </a:ext>
            </a:extLst>
          </p:cNvPr>
          <p:cNvSpPr txBox="1"/>
          <p:nvPr/>
        </p:nvSpPr>
        <p:spPr>
          <a:xfrm>
            <a:off x="325394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Brélade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658D8F-B1AB-7F49-811E-919AE12F9FD0}"/>
              </a:ext>
            </a:extLst>
          </p:cNvPr>
          <p:cNvSpPr txBox="1"/>
          <p:nvPr/>
        </p:nvSpPr>
        <p:spPr>
          <a:xfrm>
            <a:off x="2699303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Saûveur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D42891-F1C2-DD45-818A-D6E2737B11DD}"/>
              </a:ext>
            </a:extLst>
          </p:cNvPr>
          <p:cNvSpPr txBox="1"/>
          <p:nvPr/>
        </p:nvSpPr>
        <p:spPr>
          <a:xfrm>
            <a:off x="4940103" y="4001661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Ouën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2C5F2-344E-BF46-9CC6-F873FDDA2E61}"/>
              </a:ext>
            </a:extLst>
          </p:cNvPr>
          <p:cNvSpPr txBox="1"/>
          <p:nvPr/>
        </p:nvSpPr>
        <p:spPr>
          <a:xfrm>
            <a:off x="4948073" y="176306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Trinneté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B7E63-C6BD-6441-BA8E-C0751FA93A27}"/>
              </a:ext>
            </a:extLst>
          </p:cNvPr>
          <p:cNvSpPr txBox="1"/>
          <p:nvPr/>
        </p:nvSpPr>
        <p:spPr>
          <a:xfrm>
            <a:off x="2605080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Cliément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53E575-976C-B042-B523-73533CD0217D}"/>
              </a:ext>
            </a:extLst>
          </p:cNvPr>
          <p:cNvSpPr txBox="1"/>
          <p:nvPr/>
        </p:nvSpPr>
        <p:spPr>
          <a:xfrm>
            <a:off x="5072307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Jean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F8BEF7-D13D-8144-A01C-842BB993DD2C}"/>
              </a:ext>
            </a:extLst>
          </p:cNvPr>
          <p:cNvSpPr txBox="1"/>
          <p:nvPr/>
        </p:nvSpPr>
        <p:spPr>
          <a:xfrm>
            <a:off x="7251239" y="6374618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Hélyi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1C9A7-131F-7040-822E-DFD1D207BCF3}"/>
              </a:ext>
            </a:extLst>
          </p:cNvPr>
          <p:cNvSpPr txBox="1"/>
          <p:nvPr/>
        </p:nvSpPr>
        <p:spPr>
          <a:xfrm>
            <a:off x="480767" y="6260234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 </a:t>
            </a:r>
            <a:r>
              <a:rPr lang="en-US" dirty="0" err="1"/>
              <a:t>Martîn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510184" y="3893379"/>
            <a:ext cx="2536348" cy="151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ieune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996" y="656922"/>
            <a:ext cx="3569853" cy="35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744867" y="4096193"/>
            <a:ext cx="249788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87" l="0" r="100000">
                        <a14:backgroundMark x1="51961" y1="30081" x2="7353" y2="55691"/>
                        <a14:backgroundMark x1="91667" y1="4878" x2="96569" y2="1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599" y="427978"/>
            <a:ext cx="3062787" cy="3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142461" y="4208778"/>
            <a:ext cx="2895275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trais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61" y="785517"/>
            <a:ext cx="2641780" cy="37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0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234087" y="4116575"/>
            <a:ext cx="3017713" cy="980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quat’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3" name="Picture 2" descr="Channel-4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75" y="1132070"/>
            <a:ext cx="4954507" cy="32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202</Words>
  <Application>Microsoft Macintosh PowerPoint</Application>
  <PresentationFormat>On-screen Show (4:3)</PresentationFormat>
  <Paragraphs>109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Impact</vt:lpstr>
      <vt:lpstr>Magic Dreams</vt:lpstr>
      <vt:lpstr>Museo 300 Regular</vt:lpstr>
      <vt:lpstr>Office Theme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Manager/>
  <Company>Education I.T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Charlie Le Maistre</dc:creator>
  <cp:keywords/>
  <dc:description/>
  <cp:lastModifiedBy>Charlie Le Maistre</cp:lastModifiedBy>
  <cp:revision>98</cp:revision>
  <dcterms:created xsi:type="dcterms:W3CDTF">2018-05-24T13:01:08Z</dcterms:created>
  <dcterms:modified xsi:type="dcterms:W3CDTF">2022-11-28T11:26:49Z</dcterms:modified>
  <cp:category/>
</cp:coreProperties>
</file>