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3"/>
  </p:notesMasterIdLst>
  <p:sldIdLst>
    <p:sldId id="291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942092"/>
    <a:srgbClr val="D883FF"/>
    <a:srgbClr val="FF40FF"/>
    <a:srgbClr val="FFD579"/>
    <a:srgbClr val="FF2600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467"/>
  </p:normalViewPr>
  <p:slideViewPr>
    <p:cSldViewPr snapToGrid="0" snapToObjects="1">
      <p:cViewPr varScale="1">
        <p:scale>
          <a:sx n="77" d="100"/>
          <a:sy n="77" d="100"/>
        </p:scale>
        <p:origin x="1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9EAAC-CAF7-6C4E-915F-2A7B0A7952DD}" type="datetimeFigureOut">
              <a:rPr lang="en-US" smtClean="0"/>
              <a:t>10/25/18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2B512-C87D-7C4F-837A-3B95C69EC2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5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7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2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3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9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10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93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68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5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5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28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2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04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4.emf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647" y="2546839"/>
            <a:ext cx="2849786" cy="3934984"/>
          </a:xfrm>
        </p:spPr>
        <p:txBody>
          <a:bodyPr>
            <a:noAutofit/>
          </a:bodyPr>
          <a:lstStyle/>
          <a:p>
            <a:pPr marL="742950" indent="-742950">
              <a:buAutoNum type="arabicPlain"/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ieune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indent="-742950">
              <a:buAutoNum type="arabicPlain"/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deux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indent="-742950">
              <a:buAutoNum type="arabicPlain"/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trais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indent="-742950">
              <a:buAutoNum type="arabicPlain"/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quat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’</a:t>
            </a:r>
          </a:p>
          <a:p>
            <a:pPr marL="742950" indent="-742950">
              <a:buAutoNum type="arabicPlain"/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chînq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indent="-742950">
              <a:buAutoNum type="arabicPlain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six</a:t>
            </a:r>
          </a:p>
          <a:p>
            <a:pPr marL="742950" indent="-742950">
              <a:buAutoNum type="arabicPlain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sept</a:t>
            </a:r>
          </a:p>
          <a:p>
            <a:pPr marL="742950" indent="-742950">
              <a:buAutoNum type="arabicPlain"/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huit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532" y="714375"/>
            <a:ext cx="5894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en-GB" sz="5400" dirty="0" err="1">
                <a:latin typeface="Arial" charset="0"/>
                <a:ea typeface="Arial" charset="0"/>
                <a:cs typeface="Arial" charset="0"/>
              </a:rPr>
              <a:t>neunméthos</a:t>
            </a:r>
            <a:endParaRPr lang="en-US" sz="5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86538" y="3044551"/>
            <a:ext cx="2849786" cy="343727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Wingdings" charset="2"/>
              <a:buAutoNum type="arabicPlain" startAt="9"/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neuf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indent="-742950">
              <a:buAutoNum type="arabicPlain" startAt="9"/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dgix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indent="-742950">
              <a:buFont typeface="Wingdings" charset="2"/>
              <a:buAutoNum type="arabicPlain" startAt="11"/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onze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indent="-742950">
              <a:buFont typeface="Tw Cen MT" panose="020B0602020104020603" pitchFamily="34" charset="0"/>
              <a:buAutoNum type="arabicPlain" startAt="11"/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douze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5363" y="1637705"/>
            <a:ext cx="5800677" cy="69994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	The n</a:t>
            </a: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umbers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Les numéthos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186538" y="769640"/>
            <a:ext cx="812800" cy="812800"/>
          </a:xfrm>
          <a:prstGeom prst="rect">
            <a:avLst/>
          </a:prstGeom>
        </p:spPr>
      </p:pic>
      <p:pic>
        <p:nvPicPr>
          <p:cNvPr id="21" name="ieune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012532" y="2493890"/>
            <a:ext cx="550661" cy="550661"/>
          </a:xfrm>
          <a:prstGeom prst="rect">
            <a:avLst/>
          </a:prstGeom>
        </p:spPr>
      </p:pic>
      <p:pic>
        <p:nvPicPr>
          <p:cNvPr id="23" name="trais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012533" y="3413451"/>
            <a:ext cx="538492" cy="538492"/>
          </a:xfrm>
          <a:prstGeom prst="rect">
            <a:avLst/>
          </a:prstGeom>
        </p:spPr>
      </p:pic>
      <p:pic>
        <p:nvPicPr>
          <p:cNvPr id="24" name="quat'.m4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012532" y="3910389"/>
            <a:ext cx="538493" cy="538493"/>
          </a:xfrm>
          <a:prstGeom prst="rect">
            <a:avLst/>
          </a:prstGeom>
        </p:spPr>
      </p:pic>
      <p:pic>
        <p:nvPicPr>
          <p:cNvPr id="25" name="chînq.m4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012531" y="4366295"/>
            <a:ext cx="560885" cy="560885"/>
          </a:xfrm>
          <a:prstGeom prst="rect">
            <a:avLst/>
          </a:prstGeom>
        </p:spPr>
      </p:pic>
      <p:pic>
        <p:nvPicPr>
          <p:cNvPr id="26" name="six.m4a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012530" y="4863234"/>
            <a:ext cx="582743" cy="582743"/>
          </a:xfrm>
          <a:prstGeom prst="rect">
            <a:avLst/>
          </a:prstGeom>
        </p:spPr>
      </p:pic>
      <p:pic>
        <p:nvPicPr>
          <p:cNvPr id="27" name="sept.m4a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025331" y="5360173"/>
            <a:ext cx="545609" cy="545609"/>
          </a:xfrm>
          <a:prstGeom prst="rect">
            <a:avLst/>
          </a:prstGeom>
        </p:spPr>
      </p:pic>
      <p:pic>
        <p:nvPicPr>
          <p:cNvPr id="28" name="huit.m4a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025332" y="5785006"/>
            <a:ext cx="553770" cy="553770"/>
          </a:xfrm>
          <a:prstGeom prst="rect">
            <a:avLst/>
          </a:prstGeom>
        </p:spPr>
      </p:pic>
      <p:pic>
        <p:nvPicPr>
          <p:cNvPr id="29" name="neuf.m4a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572930" y="3001938"/>
            <a:ext cx="518082" cy="518082"/>
          </a:xfrm>
          <a:prstGeom prst="rect">
            <a:avLst/>
          </a:prstGeom>
        </p:spPr>
      </p:pic>
      <p:pic>
        <p:nvPicPr>
          <p:cNvPr id="31" name="dgix.m4a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572273" y="3441398"/>
            <a:ext cx="538492" cy="538492"/>
          </a:xfrm>
          <a:prstGeom prst="rect">
            <a:avLst/>
          </a:prstGeom>
        </p:spPr>
      </p:pic>
      <p:pic>
        <p:nvPicPr>
          <p:cNvPr id="32" name="onze.m4a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572273" y="3901268"/>
            <a:ext cx="566081" cy="566081"/>
          </a:xfrm>
          <a:prstGeom prst="rect">
            <a:avLst/>
          </a:prstGeom>
        </p:spPr>
      </p:pic>
      <p:pic>
        <p:nvPicPr>
          <p:cNvPr id="33" name="douze.m4a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572272" y="4375775"/>
            <a:ext cx="576379" cy="576379"/>
          </a:xfrm>
          <a:prstGeom prst="rect">
            <a:avLst/>
          </a:prstGeom>
        </p:spPr>
      </p:pic>
      <p:pic>
        <p:nvPicPr>
          <p:cNvPr id="38" name="deux.m4a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018512" y="2947426"/>
            <a:ext cx="542390" cy="5423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298864-CD7A-814A-A824-6CF85B7EDB8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73467" y="109599"/>
            <a:ext cx="2208981" cy="16557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AA8E8EE-F387-3340-A404-DF6875AED16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458956" y="937480"/>
            <a:ext cx="2838002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2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7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78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1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27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78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13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92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74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{F0175E75-D829-7E43-B056-F8D17EAC7734}tf10001061</Template>
  <TotalTime>18039</TotalTime>
  <Words>15</Words>
  <Application>Microsoft Macintosh PowerPoint</Application>
  <PresentationFormat>Widescreen</PresentationFormat>
  <Paragraphs>14</Paragraphs>
  <Slides>1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Jèrriais</dc:title>
  <dc:creator>Microsoft Office User</dc:creator>
  <cp:lastModifiedBy>Microsoft Office User</cp:lastModifiedBy>
  <cp:revision>309</cp:revision>
  <dcterms:created xsi:type="dcterms:W3CDTF">2017-03-10T12:08:40Z</dcterms:created>
  <dcterms:modified xsi:type="dcterms:W3CDTF">2018-10-25T07:21:07Z</dcterms:modified>
</cp:coreProperties>
</file>