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1512" y="1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4221"/>
            </a:gs>
            <a:gs pos="100000">
              <a:schemeClr val="accent6">
                <a:lumMod val="60000"/>
                <a:lumOff val="40000"/>
              </a:schemeClr>
            </a:gs>
            <a:gs pos="47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9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0" Type="http://schemas.openxmlformats.org/officeDocument/2006/relationships/image" Target="../media/image4.pn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slideLayout" Target="../slideLayouts/slideLayout7.xml"/><Relationship Id="rId5" Type="http://schemas.microsoft.com/office/2007/relationships/media" Target="../media/media10.m4a"/><Relationship Id="rId10" Type="http://schemas.openxmlformats.org/officeDocument/2006/relationships/audio" Target="../media/media12.m4a"/><Relationship Id="rId4" Type="http://schemas.openxmlformats.org/officeDocument/2006/relationships/audio" Target="../media/media9.m4a"/><Relationship Id="rId9" Type="http://schemas.microsoft.com/office/2007/relationships/media" Target="../media/media12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image" Target="../media/image1.emf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4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6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5" Type="http://schemas.microsoft.com/office/2007/relationships/media" Target="../media/media17.m4a"/><Relationship Id="rId10" Type="http://schemas.openxmlformats.org/officeDocument/2006/relationships/image" Target="../media/image3.png"/><Relationship Id="rId4" Type="http://schemas.openxmlformats.org/officeDocument/2006/relationships/audio" Target="../media/media16.m4a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596" y="869288"/>
            <a:ext cx="7429500" cy="23876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alibri"/>
                <a:cs typeface="Calibri"/>
              </a:rPr>
              <a:t>Lé preunmié nivé</a:t>
            </a:r>
            <a:br>
              <a:rPr lang="en-US" sz="6000" dirty="0">
                <a:latin typeface="Calibri"/>
                <a:cs typeface="Calibri"/>
              </a:rPr>
            </a:br>
            <a:r>
              <a:rPr lang="en-US" sz="6000" dirty="0">
                <a:latin typeface="Calibri"/>
                <a:cs typeface="Calibri"/>
              </a:rPr>
              <a:t>Lé </a:t>
            </a:r>
            <a:r>
              <a:rPr lang="en-US" sz="6000">
                <a:latin typeface="Calibri"/>
                <a:cs typeface="Calibri"/>
              </a:rPr>
              <a:t>preunmié tèrme</a:t>
            </a:r>
            <a:endParaRPr lang="en-US" sz="6000" dirty="0">
              <a:latin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2003" y="3795469"/>
            <a:ext cx="4529389" cy="1078246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rgbClr val="800000"/>
                </a:solidFill>
                <a:latin typeface="Arial"/>
                <a:cs typeface="Arial"/>
              </a:rPr>
              <a:t>La </a:t>
            </a:r>
            <a:r>
              <a:rPr lang="en-US" sz="4800" i="1" dirty="0" err="1">
                <a:solidFill>
                  <a:srgbClr val="800000"/>
                </a:solidFill>
                <a:latin typeface="Arial"/>
                <a:cs typeface="Arial"/>
              </a:rPr>
              <a:t>léçon</a:t>
            </a:r>
            <a:r>
              <a:rPr lang="en-US" sz="4800" i="1" dirty="0">
                <a:solidFill>
                  <a:srgbClr val="800000"/>
                </a:solidFill>
                <a:latin typeface="Arial"/>
                <a:cs typeface="Arial"/>
              </a:rPr>
              <a:t> 1</a:t>
            </a:r>
          </a:p>
        </p:txBody>
      </p:sp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15" y="5407412"/>
            <a:ext cx="2475185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0992" y="26502"/>
            <a:ext cx="6167892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À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bétôt</a:t>
            </a:r>
            <a:r>
              <a:rPr lang="en-US" sz="80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467489" y="2477469"/>
            <a:ext cx="3444978" cy="1347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Arial"/>
                <a:cs typeface="Arial"/>
              </a:rPr>
              <a:t>À bi</a:t>
            </a:r>
          </a:p>
        </p:txBody>
      </p:sp>
      <p:pic>
        <p:nvPicPr>
          <p:cNvPr id="7" name="Picture 6" descr="giphy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67" y="2414102"/>
            <a:ext cx="5795149" cy="4012026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3F5EBE-CC80-B545-9F38-844C6E2A8F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4096" y="1175656"/>
            <a:ext cx="495577" cy="495577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8F4885B-5377-CF4B-888D-8E4A11F25B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99667" y="3216153"/>
            <a:ext cx="498556" cy="4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5237" y="1012328"/>
            <a:ext cx="9583647" cy="1373351"/>
          </a:xfrm>
        </p:spPr>
        <p:txBody>
          <a:bodyPr>
            <a:noAutofit/>
          </a:bodyPr>
          <a:lstStyle/>
          <a:p>
            <a:r>
              <a:rPr lang="en-US" sz="7500" dirty="0" err="1">
                <a:latin typeface="+mn-lt"/>
              </a:rPr>
              <a:t>Aniet</a:t>
            </a:r>
            <a:r>
              <a:rPr lang="en-US" sz="7500" dirty="0">
                <a:latin typeface="+mn-lt"/>
              </a:rPr>
              <a:t>, </a:t>
            </a:r>
            <a:r>
              <a:rPr lang="en-US" sz="7500" dirty="0" err="1">
                <a:latin typeface="+mn-lt"/>
              </a:rPr>
              <a:t>j’sommes</a:t>
            </a:r>
            <a:r>
              <a:rPr lang="en-US" sz="7500" dirty="0">
                <a:latin typeface="+mn-lt"/>
              </a:rPr>
              <a:t> </a:t>
            </a:r>
            <a:r>
              <a:rPr lang="en-US" sz="7500" dirty="0" err="1">
                <a:latin typeface="+mn-lt"/>
              </a:rPr>
              <a:t>à</a:t>
            </a:r>
            <a:r>
              <a:rPr lang="en-US" sz="7500" dirty="0">
                <a:latin typeface="+mn-lt"/>
              </a:rPr>
              <a:t> </a:t>
            </a:r>
            <a:r>
              <a:rPr lang="en-US" sz="7500" dirty="0" err="1">
                <a:latin typeface="+mn-lt"/>
              </a:rPr>
              <a:t>apprendre</a:t>
            </a:r>
            <a:r>
              <a:rPr lang="en-US" sz="7500" dirty="0">
                <a:latin typeface="+mn-lt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283705" y="3050564"/>
            <a:ext cx="9240646" cy="31918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1" dirty="0">
                <a:latin typeface="Calibri"/>
                <a:cs typeface="Calibri"/>
              </a:rPr>
              <a:t>To say hello and goodbye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1" dirty="0">
                <a:latin typeface="Calibri"/>
                <a:cs typeface="Calibri"/>
              </a:rPr>
              <a:t>How to introduce ourselves to each other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4" y="5615594"/>
            <a:ext cx="1559765" cy="1034174"/>
          </a:xfrm>
          <a:prstGeom prst="rect">
            <a:avLst/>
          </a:prstGeom>
        </p:spPr>
      </p:pic>
      <p:pic>
        <p:nvPicPr>
          <p:cNvPr id="7" name="Picture 6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15" y="5407412"/>
            <a:ext cx="2475185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1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15" y="5407412"/>
            <a:ext cx="2475185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4" y="5615594"/>
            <a:ext cx="1559765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78158" y="907339"/>
            <a:ext cx="6383655" cy="4081145"/>
            <a:chOff x="0" y="0"/>
            <a:chExt cx="8483600" cy="5245100"/>
          </a:xfrm>
        </p:grpSpPr>
        <p:sp>
          <p:nvSpPr>
            <p:cNvPr id="8" name="Oval Callout 7"/>
            <p:cNvSpPr/>
            <p:nvPr/>
          </p:nvSpPr>
          <p:spPr>
            <a:xfrm>
              <a:off x="0" y="0"/>
              <a:ext cx="8483600" cy="5245100"/>
            </a:xfrm>
            <a:prstGeom prst="wedgeEllipseCallout">
              <a:avLst>
                <a:gd name="adj1" fmla="val -53019"/>
                <a:gd name="adj2" fmla="val 60629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9" name="Text Box 38"/>
            <p:cNvSpPr txBox="1"/>
            <p:nvPr/>
          </p:nvSpPr>
          <p:spPr>
            <a:xfrm>
              <a:off x="627347" y="1747886"/>
              <a:ext cx="7721600" cy="1876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GB" sz="12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6000" dirty="0">
                  <a:effectLst/>
                  <a:ea typeface="ＭＳ 明朝"/>
                  <a:cs typeface="Times New Roman"/>
                </a:rPr>
                <a:t> </a:t>
              </a:r>
              <a:endParaRPr lang="en-GB" sz="12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78158" y="2149662"/>
            <a:ext cx="6520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/>
              <a:t>Bouônjour</a:t>
            </a:r>
            <a:endParaRPr lang="en-GB" sz="8000" dirty="0"/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7AEECB3-A08B-8B44-9DA7-67D9EC242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4091" y="45946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CF685-7510-814F-9D76-1ABC283E8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0637" y="526780"/>
            <a:ext cx="6727839" cy="586353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261231F-6C6E-A24F-9CA5-75069B29B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16667" y="2444336"/>
            <a:ext cx="357910" cy="35791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A197BA-B020-FA4A-9969-F789D40DBF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73805" y="3611503"/>
            <a:ext cx="365789" cy="36578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3A638A1-8D7D-AD45-ABF5-0CCDC7B95E1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84321" y="2948706"/>
            <a:ext cx="358287" cy="35828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8A3916D-081D-964B-AC51-F8D39552A1B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42247" y="4657142"/>
            <a:ext cx="365789" cy="36578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9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209" y="2008188"/>
            <a:ext cx="8218127" cy="2387600"/>
          </a:xfrm>
        </p:spPr>
        <p:txBody>
          <a:bodyPr>
            <a:noAutofit/>
          </a:bodyPr>
          <a:lstStyle/>
          <a:p>
            <a:r>
              <a:rPr lang="en-US" sz="9000" i="1" dirty="0">
                <a:latin typeface="+mn-lt"/>
              </a:rPr>
              <a:t>Man nom est </a:t>
            </a:r>
            <a:br>
              <a:rPr lang="en-US" sz="9000" i="1" dirty="0">
                <a:latin typeface="+mn-lt"/>
              </a:rPr>
            </a:br>
            <a:r>
              <a:rPr lang="en-US" sz="9000" i="1" dirty="0">
                <a:latin typeface="+mn-lt"/>
              </a:rPr>
              <a:t>Mess Le Maistre </a:t>
            </a:r>
          </a:p>
        </p:txBody>
      </p:sp>
      <p:pic>
        <p:nvPicPr>
          <p:cNvPr id="4" name="Picture 3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4" y="5615594"/>
            <a:ext cx="1559765" cy="1034174"/>
          </a:xfrm>
          <a:prstGeom prst="rect">
            <a:avLst/>
          </a:prstGeom>
        </p:spPr>
      </p:pic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15" y="5407412"/>
            <a:ext cx="2475185" cy="1712582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43313B3-7B18-DE4D-BD13-B2E772ACA5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4098" y="45992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726" y="2334126"/>
            <a:ext cx="8123979" cy="1544304"/>
          </a:xfrm>
        </p:spPr>
        <p:txBody>
          <a:bodyPr>
            <a:normAutofit fontScale="90000"/>
          </a:bodyPr>
          <a:lstStyle/>
          <a:p>
            <a:r>
              <a:rPr lang="en-US" sz="10000" i="1" dirty="0" err="1">
                <a:latin typeface="+mn-lt"/>
              </a:rPr>
              <a:t>Tch’est</a:t>
            </a:r>
            <a:r>
              <a:rPr lang="en-US" sz="10000" i="1" dirty="0">
                <a:latin typeface="+mn-lt"/>
              </a:rPr>
              <a:t> </a:t>
            </a:r>
            <a:r>
              <a:rPr lang="en-US" sz="10000" i="1" dirty="0" err="1">
                <a:latin typeface="+mn-lt"/>
              </a:rPr>
              <a:t>qu’est</a:t>
            </a:r>
            <a:r>
              <a:rPr lang="en-US" sz="10000" i="1" dirty="0">
                <a:latin typeface="+mn-lt"/>
              </a:rPr>
              <a:t> tan nom?</a:t>
            </a:r>
            <a:endParaRPr lang="en-US" sz="11100" i="1" dirty="0">
              <a:latin typeface="+mn-lt"/>
            </a:endParaRPr>
          </a:p>
        </p:txBody>
      </p:sp>
      <p:pic>
        <p:nvPicPr>
          <p:cNvPr id="4" name="Picture 3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4" y="5615594"/>
            <a:ext cx="1559765" cy="1034174"/>
          </a:xfrm>
          <a:prstGeom prst="rect">
            <a:avLst/>
          </a:prstGeom>
        </p:spPr>
      </p:pic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15" y="5407412"/>
            <a:ext cx="2475185" cy="1712582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1E50BBD-FBCB-0A45-B92F-40AB7BE778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6179" y="40795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1E2E0-B75C-DC40-9599-E154014515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4930" y="292767"/>
            <a:ext cx="6966192" cy="62689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245333E-FED2-3049-ACA9-5610961C2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9928" y="1970234"/>
            <a:ext cx="355930" cy="3559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20EBABA-EB6E-DB40-9CA7-5ACED1C10A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66477" y="4768419"/>
            <a:ext cx="355930" cy="3559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3BA996A-731B-8E49-A668-14F484349C0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74059" y="4768419"/>
            <a:ext cx="354793" cy="35479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32083C3-B1B4-1E4D-B525-180B380C6E5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54898" y="3158837"/>
            <a:ext cx="355930" cy="3559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00337E4-920E-764D-B934-3B34C419962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20594" y="2266952"/>
            <a:ext cx="355931" cy="3559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077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85" y="1058779"/>
            <a:ext cx="8123979" cy="1508209"/>
          </a:xfrm>
        </p:spPr>
        <p:txBody>
          <a:bodyPr>
            <a:normAutofit fontScale="90000"/>
          </a:bodyPr>
          <a:lstStyle/>
          <a:p>
            <a:r>
              <a:rPr lang="en-US" sz="10000" i="1" dirty="0" err="1">
                <a:latin typeface="+mn-lt"/>
              </a:rPr>
              <a:t>Tch’est</a:t>
            </a:r>
            <a:r>
              <a:rPr lang="en-US" sz="10000" i="1" dirty="0">
                <a:latin typeface="+mn-lt"/>
              </a:rPr>
              <a:t> </a:t>
            </a:r>
            <a:r>
              <a:rPr lang="en-US" sz="10000" i="1" dirty="0" err="1">
                <a:latin typeface="+mn-lt"/>
              </a:rPr>
              <a:t>qu’est</a:t>
            </a:r>
            <a:r>
              <a:rPr lang="en-US" sz="10000" i="1" dirty="0">
                <a:latin typeface="+mn-lt"/>
              </a:rPr>
              <a:t> tan nom?</a:t>
            </a:r>
            <a:endParaRPr lang="en-US" sz="11100" i="1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3224468" y="3834062"/>
            <a:ext cx="6073942" cy="150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i="1" dirty="0">
                <a:solidFill>
                  <a:srgbClr val="800000"/>
                </a:solidFill>
                <a:latin typeface="+mn-lt"/>
              </a:rPr>
              <a:t>Man nom </a:t>
            </a:r>
            <a:r>
              <a:rPr lang="en-US" sz="9000" i="1" dirty="0" err="1">
                <a:solidFill>
                  <a:srgbClr val="800000"/>
                </a:solidFill>
                <a:latin typeface="+mn-lt"/>
              </a:rPr>
              <a:t>est</a:t>
            </a:r>
            <a:r>
              <a:rPr lang="en-US" sz="9000" i="1" dirty="0">
                <a:solidFill>
                  <a:srgbClr val="800000"/>
                </a:solidFill>
                <a:latin typeface="+mn-lt"/>
              </a:rPr>
              <a:t>…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4" y="5615594"/>
            <a:ext cx="1559765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15" y="5407412"/>
            <a:ext cx="2475185" cy="1712582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DF26ADB-27C2-1E4F-BB44-C6E7A4F77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61439" y="2446316"/>
            <a:ext cx="527071" cy="527071"/>
          </a:xfrm>
          <a:prstGeom prst="rect">
            <a:avLst/>
          </a:prstGeom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290640B-C998-944C-AB69-81E508AE11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97764" y="5106399"/>
            <a:ext cx="602025" cy="6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85" y="304674"/>
            <a:ext cx="8123979" cy="1508209"/>
          </a:xfrm>
        </p:spPr>
        <p:txBody>
          <a:bodyPr>
            <a:normAutofit fontScale="90000"/>
          </a:bodyPr>
          <a:lstStyle/>
          <a:p>
            <a:r>
              <a:rPr lang="en-US" sz="10000" i="1" dirty="0">
                <a:latin typeface="+mn-lt"/>
              </a:rPr>
              <a:t>Tan nom est</a:t>
            </a:r>
            <a:r>
              <a:rPr lang="mr-IN" sz="10000" i="1" dirty="0">
                <a:latin typeface="+mn-lt"/>
              </a:rPr>
              <a:t>…</a:t>
            </a:r>
            <a:endParaRPr lang="en-US" sz="11100" i="1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1539478" y="2001613"/>
            <a:ext cx="6073942" cy="150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i="1" dirty="0">
                <a:solidFill>
                  <a:srgbClr val="800000"/>
                </a:solidFill>
                <a:latin typeface="+mn-lt"/>
              </a:rPr>
              <a:t>Oui man nom est…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4" y="5615594"/>
            <a:ext cx="1559765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15" y="5407412"/>
            <a:ext cx="2475185" cy="17125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1539477" y="3509822"/>
            <a:ext cx="7944343" cy="150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i="1" dirty="0">
                <a:solidFill>
                  <a:srgbClr val="800000"/>
                </a:solidFill>
                <a:latin typeface="+mn-lt"/>
              </a:rPr>
              <a:t>Nou fait! Man nom est…</a:t>
            </a: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7323791-02B8-E343-AB11-7AF4CBF14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60047" y="817321"/>
            <a:ext cx="482913" cy="482913"/>
          </a:xfrm>
          <a:prstGeom prst="rect">
            <a:avLst/>
          </a:prstGeom>
        </p:spPr>
      </p:pic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ED549EF-AE98-B54A-B3F2-0840EB9397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13420" y="2805948"/>
            <a:ext cx="482912" cy="482912"/>
          </a:xfrm>
          <a:prstGeom prst="rect">
            <a:avLst/>
          </a:prstGeom>
        </p:spPr>
      </p:pic>
      <p:pic>
        <p:nvPicPr>
          <p:cNvPr id="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326C41B-77F2-954B-8EDE-08FB709EAEA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42191" y="4263926"/>
            <a:ext cx="483260" cy="4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0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73</Words>
  <Application>Microsoft Macintosh PowerPoint</Application>
  <PresentationFormat>A4 Paper (210x297 mm)</PresentationFormat>
  <Paragraphs>19</Paragraphs>
  <Slides>10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Museo 300 Regular</vt:lpstr>
      <vt:lpstr>Office Theme</vt:lpstr>
      <vt:lpstr>Lé preunmié nivé Lé preunmié tèrme</vt:lpstr>
      <vt:lpstr>Aniet, j’sommes à apprendre…</vt:lpstr>
      <vt:lpstr>PowerPoint Presentation</vt:lpstr>
      <vt:lpstr>PowerPoint Presentation</vt:lpstr>
      <vt:lpstr>Man nom est  Mess Le Maistre </vt:lpstr>
      <vt:lpstr>Tch’est qu’est tan nom?</vt:lpstr>
      <vt:lpstr>PowerPoint Presentation</vt:lpstr>
      <vt:lpstr>Tch’est qu’est tan nom?</vt:lpstr>
      <vt:lpstr>Tan nom est…</vt:lpstr>
      <vt:lpstr>À bétôt 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Charlie Le Maistre</cp:lastModifiedBy>
  <cp:revision>36</cp:revision>
  <cp:lastPrinted>2018-06-27T14:56:05Z</cp:lastPrinted>
  <dcterms:created xsi:type="dcterms:W3CDTF">2018-05-24T13:01:08Z</dcterms:created>
  <dcterms:modified xsi:type="dcterms:W3CDTF">2020-06-18T16:25:12Z</dcterms:modified>
</cp:coreProperties>
</file>