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331" r:id="rId2"/>
    <p:sldId id="332" r:id="rId3"/>
    <p:sldId id="283" r:id="rId4"/>
    <p:sldId id="280" r:id="rId5"/>
    <p:sldId id="270" r:id="rId6"/>
    <p:sldId id="288" r:id="rId7"/>
    <p:sldId id="276" r:id="rId8"/>
    <p:sldId id="287" r:id="rId9"/>
    <p:sldId id="281" r:id="rId10"/>
    <p:sldId id="291" r:id="rId11"/>
    <p:sldId id="334" r:id="rId12"/>
    <p:sldId id="325" r:id="rId13"/>
    <p:sldId id="326" r:id="rId14"/>
    <p:sldId id="320" r:id="rId15"/>
    <p:sldId id="328" r:id="rId16"/>
    <p:sldId id="314" r:id="rId17"/>
    <p:sldId id="317" r:id="rId18"/>
    <p:sldId id="318" r:id="rId19"/>
    <p:sldId id="266" r:id="rId20"/>
    <p:sldId id="289" r:id="rId21"/>
    <p:sldId id="321" r:id="rId22"/>
    <p:sldId id="311" r:id="rId23"/>
    <p:sldId id="316" r:id="rId24"/>
    <p:sldId id="285" r:id="rId25"/>
    <p:sldId id="286" r:id="rId26"/>
    <p:sldId id="294" r:id="rId27"/>
    <p:sldId id="313" r:id="rId28"/>
    <p:sldId id="293" r:id="rId29"/>
    <p:sldId id="312" r:id="rId30"/>
    <p:sldId id="315" r:id="rId31"/>
    <p:sldId id="327" r:id="rId32"/>
    <p:sldId id="335" r:id="rId33"/>
    <p:sldId id="336" r:id="rId34"/>
    <p:sldId id="337" r:id="rId35"/>
    <p:sldId id="338" r:id="rId36"/>
    <p:sldId id="339" r:id="rId37"/>
    <p:sldId id="34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6600"/>
    <a:srgbClr val="951FA1"/>
    <a:srgbClr val="FF0066"/>
    <a:srgbClr val="33CC33"/>
    <a:srgbClr val="9E227E"/>
    <a:srgbClr val="0000CC"/>
    <a:srgbClr val="0033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2748" autoAdjust="0"/>
  </p:normalViewPr>
  <p:slideViewPr>
    <p:cSldViewPr>
      <p:cViewPr varScale="1">
        <p:scale>
          <a:sx n="105" d="100"/>
          <a:sy n="105" d="100"/>
        </p:scale>
        <p:origin x="2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0E7AF-4DB2-4638-8E1D-78EDC43AF99A}" type="datetimeFigureOut">
              <a:rPr lang="en-US" smtClean="0"/>
              <a:t>2/1/23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D10E-1E56-4AE0-BD53-4647B2219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10E-1E56-4AE0-BD53-4647B221985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00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10E-1E56-4AE0-BD53-4647B221985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5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10E-1E56-4AE0-BD53-4647B221985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77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10E-1E56-4AE0-BD53-4647B221985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8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10E-1E56-4AE0-BD53-4647B221985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46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10E-1E56-4AE0-BD53-4647B221985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7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247053-47B7-40D5-A603-78CC2898C2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79309-A9FB-4709-87B2-88D6B6C4A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BD4C-CE7B-4D9F-B376-80BA3867F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4B7C8-0EB7-45A4-B360-43BD7D6BA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AC1C-EC45-4470-AF2E-D162EFB58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3219D-929D-40BA-A268-2E1BBAE16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BA836-755D-4A7A-BC5A-13CDC8325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B14C5-A00F-4966-9119-95291AEAA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FA370-41DA-4B05-B0B1-BBE88F3FC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E8F7A-5EF5-4CAC-9C5A-F3978491E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52E00-03D2-4550-B4D7-28454DF76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AAAEA4E-8A39-472A-B2C0-CCE27B32C78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http://www.clipsahoy.com/clipart/as0545.g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chemeClr val="bg2"/>
                </a:solidFill>
                <a:latin typeface="Comic Sans MS" panose="030F0702030302020204" pitchFamily="66" charset="0"/>
              </a:rPr>
              <a:t>L’s habits</a:t>
            </a:r>
            <a:b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L-O: to learn clothes, colours and patterns</a:t>
            </a:r>
          </a:p>
          <a:p>
            <a:r>
              <a:rPr lang="en-GB" dirty="0">
                <a:solidFill>
                  <a:schemeClr val="bg2"/>
                </a:solidFill>
              </a:rPr>
              <a:t>To say what I wear in different seasons and weathers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34838-8985-4642-AED8-970BC8ED0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86740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1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des braies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3419475" y="692150"/>
          <a:ext cx="23495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400840" imgH="4629600" progId="">
                  <p:embed/>
                </p:oleObj>
              </mc:Choice>
              <mc:Fallback>
                <p:oleObj name="CorelDRAW" r:id="rId3" imgW="2400840" imgH="46296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692150"/>
                        <a:ext cx="23495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5986611-C3E9-DA47-BF04-F77380E48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6000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40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8" y="-242888"/>
            <a:ext cx="10683876" cy="7531101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03832" y="4991178"/>
            <a:ext cx="9577064" cy="1319677"/>
          </a:xfrm>
        </p:spPr>
        <p:txBody>
          <a:bodyPr anchor="ctr"/>
          <a:lstStyle/>
          <a:p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des</a:t>
            </a:r>
            <a:r>
              <a:rPr lang="en-GB" sz="5400" dirty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Comic Sans MS" pitchFamily="66" charset="0"/>
              </a:rPr>
              <a:t>courtes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-braies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71684" name="Picture 4" descr="http://www.artvex.com/content/Clip_Art/Clothing/Pants_and_Shorts/0011403.gif"/>
          <p:cNvPicPr>
            <a:picLocks noChangeAspect="1" noChangeArrowheads="1"/>
          </p:cNvPicPr>
          <p:nvPr/>
        </p:nvPicPr>
        <p:blipFill>
          <a:blip r:embed="rId3" cstate="print"/>
          <a:srcRect b="11363"/>
          <a:stretch>
            <a:fillRect/>
          </a:stretch>
        </p:blipFill>
        <p:spPr bwMode="auto">
          <a:xfrm>
            <a:off x="2428860" y="642918"/>
            <a:ext cx="4143404" cy="41222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B5F01-7C6D-B249-9C06-6955343C2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55822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24" y="4984342"/>
            <a:ext cx="9001372" cy="1431925"/>
          </a:xfrm>
        </p:spPr>
        <p:txBody>
          <a:bodyPr/>
          <a:lstStyle/>
          <a:p>
            <a:r>
              <a:rPr lang="en-GB" sz="5400" dirty="0" err="1">
                <a:solidFill>
                  <a:srgbClr val="FF0000"/>
                </a:solidFill>
                <a:latin typeface="Comic Sans MS" pitchFamily="66" charset="0"/>
              </a:rPr>
              <a:t>eune</a:t>
            </a:r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grand’ </a:t>
            </a:r>
            <a:r>
              <a:rPr lang="en-GB" sz="5400" dirty="0" err="1">
                <a:solidFill>
                  <a:srgbClr val="FF0000"/>
                </a:solidFill>
                <a:latin typeface="Comic Sans MS" pitchFamily="66" charset="0"/>
              </a:rPr>
              <a:t>câsaque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83972" name="Picture 4" descr="http://www.freeclipartnow.com/d/16948-1/c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85728"/>
            <a:ext cx="3286148" cy="47922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E034C-575F-5840-A15F-D89521C01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44" y="6391075"/>
            <a:ext cx="1965159" cy="655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336550"/>
            <a:ext cx="10683876" cy="75311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3121" y="5453519"/>
            <a:ext cx="9400851" cy="1431925"/>
          </a:xfrm>
        </p:spPr>
        <p:txBody>
          <a:bodyPr/>
          <a:lstStyle/>
          <a:p>
            <a:r>
              <a:rPr lang="en-GB" sz="40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un</a:t>
            </a:r>
            <a:r>
              <a:rPr lang="en-GB" sz="40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GB" sz="4000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huilet</a:t>
            </a:r>
            <a:br>
              <a:rPr lang="en-GB" sz="40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GB" sz="40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un </a:t>
            </a:r>
            <a:r>
              <a:rPr lang="en-GB" sz="4000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paraplyie</a:t>
            </a:r>
            <a:br>
              <a:rPr lang="en-GB" sz="40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GB" sz="40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des </a:t>
            </a:r>
            <a:r>
              <a:rPr lang="en-GB" sz="4000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hautes</a:t>
            </a:r>
            <a:r>
              <a:rPr lang="en-GB" sz="40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bottes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BCFB3-5539-9242-9F0F-2A8846DA6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73" y="6267353"/>
            <a:ext cx="2286000" cy="762000"/>
          </a:xfrm>
          <a:prstGeom prst="rect">
            <a:avLst/>
          </a:prstGeom>
        </p:spPr>
      </p:pic>
      <p:pic>
        <p:nvPicPr>
          <p:cNvPr id="3" name="Picture 2" descr="A picture containing umbrella, accessory, rain&#10;&#10;Description automatically generated">
            <a:extLst>
              <a:ext uri="{FF2B5EF4-FFF2-40B4-BE49-F238E27FC236}">
                <a16:creationId xmlns:a16="http://schemas.microsoft.com/office/drawing/2014/main" id="{C05FC412-4261-D334-7423-EE8F9356C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72" y="91782"/>
            <a:ext cx="6406480" cy="480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des pyjamas 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r</a:t>
            </a:r>
            <a:r>
              <a:rPr lang="en-GB" sz="540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lyis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90116" name="Picture 4" descr="http://www.thinktwins.com.au/catalog839909/images/b1b2soft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42918"/>
            <a:ext cx="6650384" cy="442915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8FE0F8-19C3-D14B-803C-542E8FAA2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20878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un 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blianchet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87042" name="Picture 2" descr="http://cn1.kaboodle.com/hi/img/2/0/0/c6/4/AAAAAsU_6YAAAAAAAMZF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66"/>
            <a:ext cx="4714908" cy="471490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892EC-F28A-E548-967F-5551FB70F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32656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324544" y="4652963"/>
            <a:ext cx="9649072" cy="1431925"/>
          </a:xfrm>
        </p:spPr>
        <p:txBody>
          <a:bodyPr anchor="ctr"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un 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costeûnme</a:t>
            </a:r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d</a:t>
            </a:r>
            <a:r>
              <a:rPr lang="en-GB" sz="5400" dirty="0" err="1">
                <a:solidFill>
                  <a:srgbClr val="0000C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é</a:t>
            </a:r>
            <a:r>
              <a:rPr lang="en-GB" sz="5400" dirty="0">
                <a:solidFill>
                  <a:srgbClr val="0000C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GB" sz="5400" dirty="0" err="1">
                <a:solidFill>
                  <a:srgbClr val="0000C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bain</a:t>
            </a:r>
            <a:r>
              <a:rPr lang="en-GB" sz="5400" dirty="0">
                <a:solidFill>
                  <a:srgbClr val="0000C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GB" sz="5400" dirty="0" err="1">
                <a:solidFill>
                  <a:srgbClr val="0000C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picoté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880" y="692696"/>
            <a:ext cx="6170632" cy="3619500"/>
            <a:chOff x="1785918" y="928670"/>
            <a:chExt cx="6170632" cy="3619500"/>
          </a:xfrm>
        </p:grpSpPr>
        <p:sp>
          <p:nvSpPr>
            <p:cNvPr id="44036" name="Text Box 4"/>
            <p:cNvSpPr txBox="1">
              <a:spLocks noChangeArrowheads="1"/>
            </p:cNvSpPr>
            <p:nvPr/>
          </p:nvSpPr>
          <p:spPr bwMode="auto">
            <a:xfrm>
              <a:off x="2124075" y="1628775"/>
              <a:ext cx="58324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/>
            </a:p>
          </p:txBody>
        </p:sp>
        <p:pic>
          <p:nvPicPr>
            <p:cNvPr id="73732" name="Picture 4" descr="http://www.istockphoto.com/file_thumbview_approve/5885397/2/istockphoto_5885397-heart-print-bikini-swimsui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8" y="928670"/>
              <a:ext cx="1885950" cy="3619500"/>
            </a:xfrm>
            <a:prstGeom prst="rect">
              <a:avLst/>
            </a:prstGeom>
            <a:noFill/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E0CAAEE-1C7E-F745-BC37-080CAF743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35080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un</a:t>
            </a:r>
            <a:r>
              <a:rPr lang="en-GB" sz="5400" dirty="0">
                <a:solidFill>
                  <a:srgbClr val="0000C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bonnet 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d’laine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88066" name="Picture 2" descr="http://www.sugarscape.com/userfiles/ha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7165"/>
            <a:ext cx="4000528" cy="47091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29C3F-356D-B541-BF6A-27D58138D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8914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un 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chap</a:t>
            </a:r>
            <a:r>
              <a:rPr lang="en-GB" sz="5400" dirty="0" err="1">
                <a:solidFill>
                  <a:srgbClr val="0000C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é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87042" name="Picture 2" descr="http://www.dreamstime.com/black-hat-with-flower-clip-art-thumb3352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71480"/>
            <a:ext cx="5000660" cy="450059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B697F-F19A-B64F-9AA3-98378B3C2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24323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Power Point Femin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207794"/>
            <a:ext cx="7772400" cy="1431925"/>
          </a:xfrm>
        </p:spPr>
        <p:txBody>
          <a:bodyPr/>
          <a:lstStyle/>
          <a:p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eune</a:t>
            </a:r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FF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c’mînse</a:t>
            </a:r>
            <a:endParaRPr lang="en-US" sz="5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6391" name="Picture 7" descr="j0086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20713"/>
            <a:ext cx="4824412" cy="444341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DABB9F-2046-024D-9D27-9BF75F60D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58719"/>
            <a:ext cx="2286000" cy="7620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ower Point 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8" y="-315913"/>
            <a:ext cx="10683876" cy="753110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85728"/>
            <a:ext cx="7772400" cy="2736850"/>
          </a:xfrm>
        </p:spPr>
        <p:txBody>
          <a:bodyPr/>
          <a:lstStyle/>
          <a:p>
            <a:r>
              <a:rPr lang="en-GB" sz="8800" dirty="0">
                <a:solidFill>
                  <a:schemeClr val="accent2"/>
                </a:solidFill>
                <a:latin typeface="Comic Sans MS" pitchFamily="66" charset="0"/>
              </a:rPr>
              <a:t>L’s</a:t>
            </a:r>
            <a:br>
              <a:rPr lang="en-GB" sz="8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8800" dirty="0">
                <a:solidFill>
                  <a:schemeClr val="accent2"/>
                </a:solidFill>
                <a:latin typeface="Comic Sans MS" pitchFamily="66" charset="0"/>
              </a:rPr>
              <a:t>habits</a:t>
            </a:r>
            <a:endParaRPr lang="en-US" sz="8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55" name="Picture 7" descr="http://www.zazengo.com/user_uploaded_images/0000/0433/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357562"/>
            <a:ext cx="6353175" cy="30289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B7C8E-5F29-2F49-9651-83B865E2F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3615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ower Point Femin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eune</a:t>
            </a:r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 câsaque</a:t>
            </a:r>
            <a:endParaRPr lang="en-US" sz="5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2195513" y="476250"/>
          <a:ext cx="4311650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658160" imgH="1827000" progId="Word.Document.8">
                  <p:embed/>
                </p:oleObj>
              </mc:Choice>
              <mc:Fallback>
                <p:oleObj name="Document" r:id="rId3" imgW="1658160" imgH="182700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76250"/>
                        <a:ext cx="4311650" cy="475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3613634-97FE-7245-B4D6-04CD30AF4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39247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ower Point Femin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5013325"/>
            <a:ext cx="7772400" cy="1431925"/>
          </a:xfrm>
        </p:spPr>
        <p:txBody>
          <a:bodyPr/>
          <a:lstStyle/>
          <a:p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eune</a:t>
            </a:r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abeutcheute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979613" y="620713"/>
            <a:ext cx="504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91138" name="Picture 2" descr="http://ecx.images-amazon.com/images/I/51rRsXzSf5L._SL500_AA28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7166"/>
            <a:ext cx="5000660" cy="500066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64307-5AF5-7D48-ADDB-4A4498786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38" y="6309320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ower Point Femin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1276" y="-336550"/>
            <a:ext cx="10683876" cy="7531100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Un </a:t>
            </a:r>
            <a:r>
              <a:rPr lang="en-GB" sz="54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pouais</a:t>
            </a:r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</a:t>
            </a:r>
            <a:r>
              <a:rPr lang="en-GB" sz="5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54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lyi</a:t>
            </a:r>
            <a:br>
              <a:rPr lang="en-GB" sz="5400" dirty="0">
                <a:solidFill>
                  <a:srgbClr val="0000CC"/>
                </a:solidFill>
                <a:latin typeface="Comic Sans MS" pitchFamily="66" charset="0"/>
              </a:rPr>
            </a:b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79613" y="620713"/>
            <a:ext cx="504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69639" name="Picture 7" descr="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5657" y="42737"/>
            <a:ext cx="2303462" cy="424338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FE6A3-7658-E640-B6AE-8AE8B09C5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43414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ower Point Femin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1276" y="-336550"/>
            <a:ext cx="10683876" cy="7531100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eune</a:t>
            </a:r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cravate</a:t>
            </a:r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r</a:t>
            </a:r>
            <a:r>
              <a:rPr lang="en-GB" sz="54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îl</a:t>
            </a:r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yie</a:t>
            </a:r>
            <a:endParaRPr lang="en-US" sz="5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79613" y="620713"/>
            <a:ext cx="504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86018" name="Picture 2" descr="http://dancingtothespiritofthewood.com/webstore/images/scarf.jpg"/>
          <p:cNvPicPr>
            <a:picLocks noChangeAspect="1" noChangeArrowheads="1"/>
          </p:cNvPicPr>
          <p:nvPr/>
        </p:nvPicPr>
        <p:blipFill>
          <a:blip r:embed="rId3" cstate="print"/>
          <a:srcRect l="6000" t="4500" r="5499" b="5499"/>
          <a:stretch>
            <a:fillRect/>
          </a:stretch>
        </p:blipFill>
        <p:spPr bwMode="auto">
          <a:xfrm>
            <a:off x="2143108" y="351136"/>
            <a:ext cx="4572032" cy="464952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19D34-B7FD-DB4F-91C7-20BFC605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58719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ower Point Femin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eune</a:t>
            </a:r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cotelle</a:t>
            </a:r>
            <a:endParaRPr lang="en-US" sz="5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graphicFrame>
        <p:nvGraphicFramePr>
          <p:cNvPr id="36869" name="Object 5" descr="http://www.clipsahoy.com/clipart/as0558.gif"/>
          <p:cNvGraphicFramePr>
            <a:graphicFrameLocks noChangeAspect="1"/>
          </p:cNvGraphicFramePr>
          <p:nvPr/>
        </p:nvGraphicFramePr>
        <p:xfrm>
          <a:off x="2484438" y="476250"/>
          <a:ext cx="3743325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0" imgH="0" progId="Word.Document.8">
                  <p:embed/>
                </p:oleObj>
              </mc:Choice>
              <mc:Fallback>
                <p:oleObj name="Document" r:id="rId3" imgW="0" imgH="0" progId="Word.Document.8">
                  <p:embed/>
                  <p:pic>
                    <p:nvPicPr>
                      <p:cNvPr id="0" name="Picture 5" descr="rId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6250"/>
                        <a:ext cx="3743325" cy="446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BC2ADDE-A9A6-6F4D-B238-E47B2EEC0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58719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6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ower Point Femin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171400"/>
            <a:ext cx="10683876" cy="75311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136" y="5089475"/>
            <a:ext cx="9541688" cy="1431925"/>
          </a:xfrm>
        </p:spPr>
        <p:txBody>
          <a:bodyPr/>
          <a:lstStyle/>
          <a:p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un </a:t>
            </a:r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fro</a:t>
            </a:r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/ </a:t>
            </a:r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eune</a:t>
            </a:r>
            <a:r>
              <a:rPr lang="en-GB" sz="5400">
                <a:solidFill>
                  <a:srgbClr val="FF3300"/>
                </a:solidFill>
                <a:latin typeface="Comic Sans MS" pitchFamily="66" charset="0"/>
              </a:rPr>
              <a:t> robe </a:t>
            </a:r>
            <a:r>
              <a:rPr lang="en-GB" sz="5400" dirty="0">
                <a:solidFill>
                  <a:srgbClr val="FF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à </a:t>
            </a:r>
            <a:r>
              <a:rPr lang="en-GB" sz="5400" dirty="0" err="1">
                <a:solidFill>
                  <a:srgbClr val="FF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flieurs</a:t>
            </a:r>
            <a:endParaRPr lang="en-US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979613" y="620713"/>
            <a:ext cx="504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37902" name="Picture 14" descr="http://www.clipsahoy.com/clipart/as0545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419475" y="333375"/>
            <a:ext cx="2193925" cy="49672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2C004-4C72-3845-B829-98DAD11B9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20" y="6494506"/>
            <a:ext cx="1649760" cy="54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4" name="Picture 10" descr="Power Point Pl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-315913"/>
            <a:ext cx="10683876" cy="7531101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des</a:t>
            </a:r>
            <a:r>
              <a:rPr lang="en-GB" sz="54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souli</a:t>
            </a:r>
            <a:r>
              <a:rPr lang="en-GB" sz="5400" dirty="0" err="1">
                <a:solidFill>
                  <a:srgbClr val="FF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èr</a:t>
            </a:r>
            <a:r>
              <a:rPr lang="en-GB" sz="5400" dirty="0" err="1">
                <a:solidFill>
                  <a:srgbClr val="33CC33"/>
                </a:solidFill>
                <a:latin typeface="Comic Sans MS" pitchFamily="66" charset="0"/>
              </a:rPr>
              <a:t>s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47116" name="Picture 12" descr="gravity-sho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908050"/>
            <a:ext cx="5075238" cy="41148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31EBA9-BF1F-1C42-AB82-D9612A2DA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2825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ower Point Pl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4857" y="0"/>
            <a:ext cx="10683876" cy="7531101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11187" y="5066803"/>
            <a:ext cx="9396536" cy="1431925"/>
          </a:xfrm>
        </p:spPr>
        <p:txBody>
          <a:bodyPr anchor="ctr"/>
          <a:lstStyle/>
          <a:p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des </a:t>
            </a:r>
            <a:r>
              <a:rPr lang="en-GB" sz="5400" dirty="0" err="1">
                <a:solidFill>
                  <a:srgbClr val="FF0000"/>
                </a:solidFill>
                <a:latin typeface="Comic Sans MS" pitchFamily="66" charset="0"/>
              </a:rPr>
              <a:t>chaussette</a:t>
            </a:r>
            <a:r>
              <a:rPr lang="en-GB" sz="5400" dirty="0" err="1">
                <a:solidFill>
                  <a:srgbClr val="33CC33"/>
                </a:solidFill>
                <a:latin typeface="Comic Sans MS" pitchFamily="66" charset="0"/>
              </a:rPr>
              <a:t>s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72713" name="Picture 9" descr="Blue-PinkHorseS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549275"/>
            <a:ext cx="3773487" cy="45085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E7C53D-C9B8-1C4B-A3BD-F0D93CF8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39" y="6309320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Power Point Pl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33CC33"/>
                </a:solidFill>
                <a:latin typeface="Comic Sans MS" pitchFamily="66" charset="0"/>
              </a:rPr>
              <a:t>des </a:t>
            </a:r>
            <a:r>
              <a:rPr lang="en-GB" sz="5400" dirty="0" err="1">
                <a:solidFill>
                  <a:schemeClr val="tx1"/>
                </a:solidFill>
                <a:latin typeface="Comic Sans MS" pitchFamily="66" charset="0"/>
              </a:rPr>
              <a:t>bliancs</a:t>
            </a:r>
            <a:r>
              <a:rPr lang="en-GB" sz="5400" dirty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0070C0"/>
                </a:solidFill>
                <a:latin typeface="Comic Sans MS" pitchFamily="66" charset="0"/>
              </a:rPr>
              <a:t>souli</a:t>
            </a:r>
            <a:r>
              <a:rPr lang="en-GB" sz="5400" dirty="0" err="1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èr</a:t>
            </a:r>
            <a:r>
              <a:rPr lang="en-GB" sz="5400" dirty="0" err="1">
                <a:solidFill>
                  <a:srgbClr val="33CC33"/>
                </a:solidFill>
                <a:latin typeface="Comic Sans MS" pitchFamily="66" charset="0"/>
              </a:rPr>
              <a:t>s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46089" name="Picture 9" descr="clipart0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76250"/>
            <a:ext cx="7092950" cy="4548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AC4E6-4EB1-9D43-8371-25147EBA5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22506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ower Point Pl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7260" y="-315913"/>
            <a:ext cx="10683876" cy="7531101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des</a:t>
            </a:r>
            <a:r>
              <a:rPr lang="en-GB" sz="5400" dirty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sandale</a:t>
            </a:r>
            <a:r>
              <a:rPr lang="en-GB" sz="5400" dirty="0" err="1">
                <a:solidFill>
                  <a:srgbClr val="33CC33"/>
                </a:solidFill>
                <a:latin typeface="Comic Sans MS" pitchFamily="66" charset="0"/>
              </a:rPr>
              <a:t>s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71687" name="Picture 7" descr="sand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836613"/>
            <a:ext cx="4897438" cy="405923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273CA6-5C56-C945-85B1-94842F641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6000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Un tee-corset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34823" name="Picture 7" descr="istockphoto_313762_adult_size_white_t_shi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908050"/>
            <a:ext cx="4321175" cy="418465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6646A-804A-5C48-9FB6-1907AC86E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89476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ower Point Pl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99392"/>
            <a:ext cx="10683876" cy="7531101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08520" y="4628709"/>
            <a:ext cx="9396536" cy="1431925"/>
          </a:xfrm>
        </p:spPr>
        <p:txBody>
          <a:bodyPr anchor="ctr"/>
          <a:lstStyle/>
          <a:p>
            <a:r>
              <a:rPr lang="en-GB" sz="5400" dirty="0">
                <a:solidFill>
                  <a:srgbClr val="0070C0"/>
                </a:solidFill>
                <a:latin typeface="Comic Sans MS" pitchFamily="66" charset="0"/>
              </a:rPr>
              <a:t>des </a:t>
            </a:r>
            <a:r>
              <a:rPr lang="en-GB" sz="5400" dirty="0" err="1">
                <a:solidFill>
                  <a:srgbClr val="0070C0"/>
                </a:solidFill>
                <a:latin typeface="Comic Sans MS" pitchFamily="66" charset="0"/>
              </a:rPr>
              <a:t>gant</a:t>
            </a:r>
            <a:r>
              <a:rPr lang="en-GB" sz="5400" dirty="0" err="1">
                <a:solidFill>
                  <a:srgbClr val="33CC33"/>
                </a:solidFill>
                <a:latin typeface="Comic Sans MS" pitchFamily="66" charset="0"/>
              </a:rPr>
              <a:t>s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84994" name="Picture 2" descr="http://www.clker.com/cliparts/a/4/c/2/1197115126597054296johnny_automatic_gloves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00042"/>
            <a:ext cx="4429156" cy="445898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AF4E30-3A2C-BA4B-B614-63DB112B9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165304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ower Point Pl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-357214"/>
            <a:ext cx="10683876" cy="7531101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des </a:t>
            </a:r>
            <a:r>
              <a:rPr lang="en-GB" sz="5400" dirty="0" err="1">
                <a:solidFill>
                  <a:srgbClr val="003300"/>
                </a:solidFill>
                <a:latin typeface="Comic Sans MS" pitchFamily="66" charset="0"/>
              </a:rPr>
              <a:t>n</a:t>
            </a:r>
            <a:r>
              <a:rPr lang="en-GB" sz="5400" dirty="0" err="1">
                <a:solidFill>
                  <a:srgbClr val="00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éthes</a:t>
            </a:r>
            <a:r>
              <a:rPr lang="en-GB" sz="5400" dirty="0">
                <a:solidFill>
                  <a:srgbClr val="FF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leunette</a:t>
            </a:r>
            <a:r>
              <a:rPr lang="en-GB" sz="5400" dirty="0" err="1">
                <a:solidFill>
                  <a:srgbClr val="33CC33"/>
                </a:solidFill>
                <a:latin typeface="Comic Sans MS" pitchFamily="66" charset="0"/>
              </a:rPr>
              <a:t>s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86018" name="Picture 2" descr="http://www.freeclipartnow.com/d/17177-2/sunglasses-3.jpg"/>
          <p:cNvPicPr>
            <a:picLocks noChangeAspect="1" noChangeArrowheads="1"/>
          </p:cNvPicPr>
          <p:nvPr/>
        </p:nvPicPr>
        <p:blipFill>
          <a:blip r:embed="rId4" cstate="print"/>
          <a:srcRect t="22500" b="17499"/>
          <a:stretch>
            <a:fillRect/>
          </a:stretch>
        </p:blipFill>
        <p:spPr bwMode="auto">
          <a:xfrm>
            <a:off x="1142976" y="714356"/>
            <a:ext cx="6905625" cy="41434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A6A91-DFE8-0140-924C-BEC7A55D5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9673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ower Point Pl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-357214"/>
            <a:ext cx="10683876" cy="7531101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 err="1">
                <a:solidFill>
                  <a:srgbClr val="FF3300"/>
                </a:solidFill>
                <a:latin typeface="Comic Sans MS" pitchFamily="66" charset="0"/>
              </a:rPr>
              <a:t>eune</a:t>
            </a:r>
            <a:r>
              <a:rPr lang="en-GB" sz="5400" dirty="0">
                <a:solidFill>
                  <a:srgbClr val="FF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cheintuthe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61" y="1052736"/>
            <a:ext cx="4643653" cy="3832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F6EFB-549C-7149-85D1-E0E589633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48387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ower Point Pl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-357214"/>
            <a:ext cx="10683876" cy="7531101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413034" y="4293096"/>
            <a:ext cx="10081120" cy="2448272"/>
          </a:xfrm>
        </p:spPr>
        <p:txBody>
          <a:bodyPr anchor="ctr"/>
          <a:lstStyle/>
          <a:p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des pantoufl’ye</a:t>
            </a:r>
            <a:r>
              <a:rPr lang="en-GB" sz="5400" dirty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GB" sz="5400" dirty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c</a:t>
            </a:r>
            <a:r>
              <a:rPr lang="en-GB" sz="5400" dirty="0">
                <a:solidFill>
                  <a:srgbClr val="FF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ârriotés</a:t>
            </a:r>
            <a:br>
              <a:rPr lang="en-GB" sz="5400" dirty="0">
                <a:solidFill>
                  <a:srgbClr val="FF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5400" dirty="0">
                <a:solidFill>
                  <a:srgbClr val="FF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 chapîn</a:t>
            </a:r>
            <a:r>
              <a:rPr lang="en-GB" sz="5400" dirty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GB" sz="5400" dirty="0">
                <a:solidFill>
                  <a:srgbClr val="FF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cârriotés</a:t>
            </a:r>
            <a:endParaRPr lang="en-US" sz="5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14" y="692696"/>
            <a:ext cx="4941224" cy="3747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84165-538D-944A-8F28-8CCD41CD3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64" y="6256652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ower Point Pl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-357214"/>
            <a:ext cx="10683876" cy="7531101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FF3300"/>
                </a:solidFill>
                <a:latin typeface="Comic Sans MS" pitchFamily="66" charset="0"/>
              </a:rPr>
              <a:t>des </a:t>
            </a:r>
            <a:r>
              <a:rPr lang="en-GB" sz="5400" dirty="0" err="1">
                <a:solidFill>
                  <a:srgbClr val="996600"/>
                </a:solidFill>
                <a:latin typeface="Comic Sans MS" pitchFamily="66" charset="0"/>
              </a:rPr>
              <a:t>pantoufl’yes</a:t>
            </a:r>
            <a:r>
              <a:rPr lang="en-GB" sz="5400" dirty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996600"/>
                </a:solidFill>
                <a:latin typeface="Comic Sans MS" pitchFamily="66" charset="0"/>
              </a:rPr>
              <a:t>c</a:t>
            </a:r>
            <a:r>
              <a:rPr lang="en-GB" sz="5400" dirty="0" err="1">
                <a:solidFill>
                  <a:srgbClr val="9966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ârrioté</a:t>
            </a:r>
            <a:r>
              <a:rPr lang="en-GB" sz="5400" dirty="0" err="1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</a:t>
            </a:r>
            <a:r>
              <a:rPr lang="en-GB" sz="5400" dirty="0" err="1">
                <a:solidFill>
                  <a:srgbClr val="33CC33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6" name="Picture 2" descr="Power Point Pl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-387424"/>
            <a:ext cx="10683876" cy="7531101"/>
          </a:xfrm>
          <a:prstGeom prst="rect">
            <a:avLst/>
          </a:prstGeom>
          <a:noFill/>
        </p:spPr>
      </p:pic>
      <p:pic>
        <p:nvPicPr>
          <p:cNvPr id="7" name="Picture 2" descr="Power Point Pl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-357215"/>
            <a:ext cx="10683876" cy="753110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5890425" cy="390240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3588" y="4805363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lang="en-GB" sz="5400" kern="0" dirty="0">
                <a:solidFill>
                  <a:srgbClr val="0070C0"/>
                </a:solidFill>
                <a:latin typeface="Comic Sans MS" pitchFamily="66" charset="0"/>
              </a:rPr>
              <a:t>un bracelet</a:t>
            </a:r>
            <a:r>
              <a:rPr lang="en-GB" sz="5400" kern="0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en pèrle</a:t>
            </a:r>
            <a:r>
              <a:rPr lang="en-GB" sz="5400" dirty="0">
                <a:solidFill>
                  <a:srgbClr val="33CC33"/>
                </a:solidFill>
                <a:latin typeface="Comic Sans MS" panose="030F0702030302020204" pitchFamily="66" charset="0"/>
              </a:rPr>
              <a:t>s</a:t>
            </a:r>
            <a:endParaRPr lang="en-US" sz="5400" dirty="0">
              <a:solidFill>
                <a:srgbClr val="33CC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443B9-5110-7C4C-90B8-68A51C077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64" y="6253546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ower Point Pl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-357214"/>
            <a:ext cx="10683876" cy="7531101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4928" y="3882180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0070C0"/>
                </a:solidFill>
                <a:latin typeface="Comic Sans MS" pitchFamily="66" charset="0"/>
              </a:rPr>
              <a:t>Un </a:t>
            </a:r>
            <a:r>
              <a:rPr lang="en-GB" sz="5400" dirty="0" err="1">
                <a:solidFill>
                  <a:srgbClr val="0070C0"/>
                </a:solidFill>
                <a:latin typeface="Comic Sans MS" pitchFamily="66" charset="0"/>
              </a:rPr>
              <a:t>colyi</a:t>
            </a:r>
            <a:r>
              <a:rPr lang="en-GB" sz="5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0070C0"/>
                </a:solidFill>
                <a:latin typeface="Comic Sans MS" pitchFamily="66" charset="0"/>
              </a:rPr>
              <a:t>en</a:t>
            </a:r>
            <a:r>
              <a:rPr lang="en-GB" sz="5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0070C0"/>
                </a:solidFill>
                <a:latin typeface="Comic Sans MS" pitchFamily="66" charset="0"/>
              </a:rPr>
              <a:t>pèrle</a:t>
            </a:r>
            <a:r>
              <a:rPr lang="en-GB" sz="5400" dirty="0" err="1">
                <a:solidFill>
                  <a:srgbClr val="33CC33"/>
                </a:solidFill>
                <a:latin typeface="Comic Sans MS" pitchFamily="66" charset="0"/>
              </a:rPr>
              <a:t>s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3608325" cy="328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E0C86-662F-7448-8BDF-421ABF333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37312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ower Point Pl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-357214"/>
            <a:ext cx="10683876" cy="7531101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4757409"/>
            <a:ext cx="8249072" cy="1431925"/>
          </a:xfrm>
        </p:spPr>
        <p:txBody>
          <a:bodyPr/>
          <a:lstStyle/>
          <a:p>
            <a:r>
              <a:rPr lang="en-GB" sz="5400" dirty="0">
                <a:solidFill>
                  <a:srgbClr val="0070C0"/>
                </a:solidFill>
                <a:latin typeface="Comic Sans MS" pitchFamily="66" charset="0"/>
              </a:rPr>
              <a:t>des pendants </a:t>
            </a:r>
            <a:r>
              <a:rPr lang="en-GB" sz="5400" dirty="0" err="1">
                <a:solidFill>
                  <a:srgbClr val="0070C0"/>
                </a:solidFill>
                <a:latin typeface="Comic Sans MS" pitchFamily="66" charset="0"/>
              </a:rPr>
              <a:t>d’ouotheilles</a:t>
            </a:r>
            <a:endParaRPr lang="en-US" sz="5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E0C86-662F-7448-8BDF-421ABF333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37312"/>
            <a:ext cx="2286000" cy="762000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B6CD2BE-CECD-9D4F-9836-357292FB0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12" y="0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8900-2236-FD34-E414-62278545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newspaper, receipt&#10;&#10;Description automatically generated">
            <a:extLst>
              <a:ext uri="{FF2B5EF4-FFF2-40B4-BE49-F238E27FC236}">
                <a16:creationId xmlns:a16="http://schemas.microsoft.com/office/drawing/2014/main" id="{D40E29E8-D378-1EFF-E1AF-619491315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100"/>
            <a:ext cx="5616624" cy="6153867"/>
          </a:xfrm>
        </p:spPr>
      </p:pic>
    </p:spTree>
    <p:extLst>
      <p:ext uri="{BB962C8B-B14F-4D97-AF65-F5344CB8AC3E}">
        <p14:creationId xmlns:p14="http://schemas.microsoft.com/office/powerpoint/2010/main" val="183939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un tee-corset 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r</a:t>
            </a:r>
            <a:r>
              <a:rPr lang="en-GB" sz="540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lyi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31752" name="Picture 8" descr="Polo_Shi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836613"/>
            <a:ext cx="4103687" cy="410368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72AE7-8D32-6A43-9594-0F45D0AF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20878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8" y="-242888"/>
            <a:ext cx="10683876" cy="7531101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630" y="5090318"/>
            <a:ext cx="8780140" cy="1431925"/>
          </a:xfrm>
        </p:spPr>
        <p:txBody>
          <a:bodyPr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un corset 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d’sport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2195513" y="404813"/>
          <a:ext cx="4586287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182040" imgH="3199320" progId="Word.Document.8">
                  <p:embed/>
                </p:oleObj>
              </mc:Choice>
              <mc:Fallback>
                <p:oleObj name="Document" r:id="rId3" imgW="3182040" imgH="3199320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04813"/>
                        <a:ext cx="4586287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5A4CC-DBC2-224B-BB12-CD0F264FC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61" y="6381328"/>
            <a:ext cx="1872208" cy="62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Un corset d’oeuvre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835150" y="620713"/>
          <a:ext cx="5761038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400840" imgH="1776240" progId="Word.Document.8">
                  <p:embed/>
                </p:oleObj>
              </mc:Choice>
              <mc:Fallback>
                <p:oleObj name="Document" r:id="rId3" imgW="2400840" imgH="177624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20713"/>
                        <a:ext cx="5761038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638A951-276F-2949-AAA2-97A2C198C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23001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un sweatshirt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835150" y="692150"/>
          <a:ext cx="5905500" cy="462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203080" imgH="4070880" progId="">
                  <p:embed/>
                </p:oleObj>
              </mc:Choice>
              <mc:Fallback>
                <p:oleObj name="CorelDRAW" r:id="rId3" imgW="5203080" imgH="40708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92150"/>
                        <a:ext cx="5905500" cy="462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8F79B5-B046-2D4D-ACAC-A51E76EF0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04400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938" y="-336550"/>
            <a:ext cx="10683876" cy="75311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31925"/>
          </a:xfrm>
        </p:spPr>
        <p:txBody>
          <a:bodyPr/>
          <a:lstStyle/>
          <a:p>
            <a:r>
              <a:rPr lang="en-GB" sz="5400" dirty="0">
                <a:solidFill>
                  <a:srgbClr val="0000CC"/>
                </a:solidFill>
                <a:latin typeface="Comic Sans MS" pitchFamily="66" charset="0"/>
              </a:rPr>
              <a:t>un fa </a:t>
            </a:r>
            <a:r>
              <a:rPr lang="en-GB" sz="5400" dirty="0" err="1">
                <a:solidFill>
                  <a:srgbClr val="0000CC"/>
                </a:solidFill>
                <a:latin typeface="Comic Sans MS" pitchFamily="66" charset="0"/>
              </a:rPr>
              <a:t>d’sport</a:t>
            </a:r>
            <a:endParaRPr lang="en-US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2843213" y="404813"/>
          <a:ext cx="3257550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724760" imgH="2578680" progId="Word.Document.8">
                  <p:embed/>
                </p:oleObj>
              </mc:Choice>
              <mc:Fallback>
                <p:oleObj name="Document" r:id="rId3" imgW="1724760" imgH="2578680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4813"/>
                        <a:ext cx="3257550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F5339D6-2524-CD4D-9BEB-E3B17F0AF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21749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ower Point Masc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387424"/>
            <a:ext cx="10683876" cy="75311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652" y="4743412"/>
            <a:ext cx="9145388" cy="1431925"/>
          </a:xfrm>
        </p:spPr>
        <p:txBody>
          <a:bodyPr/>
          <a:lstStyle/>
          <a:p>
            <a:r>
              <a:rPr lang="en-GB" sz="5400" dirty="0" err="1">
                <a:solidFill>
                  <a:srgbClr val="FF0000"/>
                </a:solidFill>
                <a:latin typeface="Comic Sans MS" pitchFamily="66" charset="0"/>
              </a:rPr>
              <a:t>eune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Comic Sans MS" pitchFamily="66" charset="0"/>
              </a:rPr>
              <a:t>pathe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GB" sz="5400" dirty="0" err="1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é</a:t>
            </a:r>
            <a:r>
              <a:rPr lang="en-GB" sz="5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jeans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2775" name="Picture 7" descr="je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620713"/>
            <a:ext cx="4219575" cy="458628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4EA27-96D0-E947-81CF-7AC8E9A6B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75337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theme/theme1.xml><?xml version="1.0" encoding="utf-8"?>
<a:theme xmlns:a="http://schemas.openxmlformats.org/drawingml/2006/main" name="Ocean">
  <a:themeElements>
    <a:clrScheme name="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ean 8">
    <a:dk1>
      <a:srgbClr val="000000"/>
    </a:dk1>
    <a:lt1>
      <a:srgbClr val="FFFFFF"/>
    </a:lt1>
    <a:dk2>
      <a:srgbClr val="FFBA2F"/>
    </a:dk2>
    <a:lt2>
      <a:srgbClr val="A50021"/>
    </a:lt2>
    <a:accent1>
      <a:srgbClr val="FF6600"/>
    </a:accent1>
    <a:accent2>
      <a:srgbClr val="CC6600"/>
    </a:accent2>
    <a:accent3>
      <a:srgbClr val="FFD9AD"/>
    </a:accent3>
    <a:accent4>
      <a:srgbClr val="DADADA"/>
    </a:accent4>
    <a:accent5>
      <a:srgbClr val="FFB8AA"/>
    </a:accent5>
    <a:accent6>
      <a:srgbClr val="B95C00"/>
    </a:accent6>
    <a:hlink>
      <a:srgbClr val="663300"/>
    </a:hlink>
    <a:folHlink>
      <a:srgbClr val="CC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818</TotalTime>
  <Words>142</Words>
  <Application>Microsoft Macintosh PowerPoint</Application>
  <PresentationFormat>On-screen Show (4:3)</PresentationFormat>
  <Paragraphs>45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Comic Sans MS</vt:lpstr>
      <vt:lpstr>Tahoma</vt:lpstr>
      <vt:lpstr>Wingdings</vt:lpstr>
      <vt:lpstr>Ocean</vt:lpstr>
      <vt:lpstr>Document</vt:lpstr>
      <vt:lpstr>CorelDRAW</vt:lpstr>
      <vt:lpstr>L’s habits </vt:lpstr>
      <vt:lpstr>L’s habits</vt:lpstr>
      <vt:lpstr>Un tee-corset</vt:lpstr>
      <vt:lpstr>un tee-corset rîlyi</vt:lpstr>
      <vt:lpstr>un corset d’sport</vt:lpstr>
      <vt:lpstr>Un corset d’oeuvre</vt:lpstr>
      <vt:lpstr>un sweatshirt</vt:lpstr>
      <vt:lpstr>un fa d’sport</vt:lpstr>
      <vt:lpstr>eune pathe dé jeans</vt:lpstr>
      <vt:lpstr>des braies</vt:lpstr>
      <vt:lpstr>des courtes-braies</vt:lpstr>
      <vt:lpstr>eune grand’ câsaque</vt:lpstr>
      <vt:lpstr>un huilet un paraplyie des hautes bottes</vt:lpstr>
      <vt:lpstr>des pyjamas rîlyis</vt:lpstr>
      <vt:lpstr>un blianchet</vt:lpstr>
      <vt:lpstr>un costeûnme dé bain picoté</vt:lpstr>
      <vt:lpstr>un bonnet d’laine</vt:lpstr>
      <vt:lpstr>un chapé</vt:lpstr>
      <vt:lpstr>eune c’mînse</vt:lpstr>
      <vt:lpstr>eune câsaque</vt:lpstr>
      <vt:lpstr>eune abeutcheute</vt:lpstr>
      <vt:lpstr>Un pouais rîlyi </vt:lpstr>
      <vt:lpstr>eune cravate rîlyie</vt:lpstr>
      <vt:lpstr>eune cotelle</vt:lpstr>
      <vt:lpstr>un fro/ eune robe à flieurs</vt:lpstr>
      <vt:lpstr>des soulièrs</vt:lpstr>
      <vt:lpstr>des chaussettes</vt:lpstr>
      <vt:lpstr>des bliancs soulièrs</vt:lpstr>
      <vt:lpstr>des sandales</vt:lpstr>
      <vt:lpstr>des gants</vt:lpstr>
      <vt:lpstr>des néthes leunettes</vt:lpstr>
      <vt:lpstr>eune cheintuthe</vt:lpstr>
      <vt:lpstr>des pantoufl’yes cârriotés des chapîns cârriotés</vt:lpstr>
      <vt:lpstr>des pantoufl’yes cârriotées</vt:lpstr>
      <vt:lpstr>Un colyi en pèrles</vt:lpstr>
      <vt:lpstr>des pendants d’ouotheilles</vt:lpstr>
      <vt:lpstr>PowerPoint Presentation</vt:lpstr>
    </vt:vector>
  </TitlesOfParts>
  <Company>Essex LEA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animaux</dc:title>
  <dc:creator>syl</dc:creator>
  <cp:lastModifiedBy>Aline Cattermole</cp:lastModifiedBy>
  <cp:revision>107</cp:revision>
  <cp:lastPrinted>2017-05-12T10:09:20Z</cp:lastPrinted>
  <dcterms:created xsi:type="dcterms:W3CDTF">2007-11-09T15:00:15Z</dcterms:created>
  <dcterms:modified xsi:type="dcterms:W3CDTF">2023-02-01T12:18:55Z</dcterms:modified>
</cp:coreProperties>
</file>