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7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3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/>
    <p:restoredTop sz="94444"/>
  </p:normalViewPr>
  <p:slideViewPr>
    <p:cSldViewPr snapToGrid="0" snapToObjects="1">
      <p:cViewPr varScale="1">
        <p:scale>
          <a:sx n="105" d="100"/>
          <a:sy n="10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EAFD1-C49F-054E-8683-E95E5F459933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C10F1-4CC3-B04A-BAF2-DEF01D38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67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97DDA-05CD-5A4A-A58E-16B88F251263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0A0BC-8E39-274C-B6B2-53A8C56B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5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3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67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1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2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0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6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1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5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7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74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50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4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8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643" y="1194690"/>
            <a:ext cx="10379964" cy="2968053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MontessoriScript" charset="0"/>
                <a:ea typeface="MontessoriScript" charset="0"/>
                <a:cs typeface="MontessoriScript" charset="0"/>
              </a:rPr>
              <a:t>Learn how to play the </a:t>
            </a:r>
            <a:br>
              <a:rPr lang="en-US" sz="10000" dirty="0">
                <a:latin typeface="MontessoriScript" charset="0"/>
                <a:ea typeface="MontessoriScript" charset="0"/>
                <a:cs typeface="MontessoriScript" charset="0"/>
              </a:rPr>
            </a:br>
            <a:r>
              <a:rPr lang="en-US" sz="10000" dirty="0" err="1">
                <a:latin typeface="MontessoriScript" charset="0"/>
                <a:ea typeface="MontessoriScript" charset="0"/>
                <a:cs typeface="MontessoriScript" charset="0"/>
              </a:rPr>
              <a:t>Bachîn</a:t>
            </a:r>
            <a:endParaRPr lang="en-US" sz="10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D9ED4-9C4C-EB46-84FF-DDD134779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6450"/>
            <a:ext cx="2990491" cy="224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C3EA5E-546A-F84F-B3CA-44015181C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564" y="4616450"/>
            <a:ext cx="3492436" cy="26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9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525" y="451104"/>
            <a:ext cx="3227715" cy="1437492"/>
          </a:xfrm>
        </p:spPr>
        <p:txBody>
          <a:bodyPr>
            <a:noAutofit/>
          </a:bodyPr>
          <a:lstStyle/>
          <a:p>
            <a:r>
              <a:rPr lang="en-GB" sz="4800" dirty="0">
                <a:latin typeface="MontessoriScript" charset="0"/>
                <a:ea typeface="MontessoriScript" charset="0"/>
                <a:cs typeface="MontessoriScript" charset="0"/>
              </a:rPr>
              <a:t>What is a </a:t>
            </a:r>
            <a:r>
              <a:rPr lang="en-GB" sz="4800" dirty="0" err="1">
                <a:latin typeface="MontessoriScript" charset="0"/>
                <a:ea typeface="MontessoriScript" charset="0"/>
                <a:cs typeface="MontessoriScript" charset="0"/>
              </a:rPr>
              <a:t>bachîn</a:t>
            </a:r>
            <a:r>
              <a:rPr lang="en-GB" sz="4800" dirty="0">
                <a:latin typeface="MontessoriScript" charset="0"/>
                <a:ea typeface="MontessoriScript" charset="0"/>
                <a:cs typeface="MontessoriScript" charset="0"/>
              </a:rPr>
              <a:t>?</a:t>
            </a:r>
            <a:r>
              <a:rPr lang="en-US" sz="4800" dirty="0">
                <a:latin typeface="MontessoriScript" charset="0"/>
                <a:ea typeface="MontessoriScript" charset="0"/>
                <a:cs typeface="MontessoriScript" charset="0"/>
              </a:rPr>
              <a:t>	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half" idx="2"/>
          </p:nvPr>
        </p:nvSpPr>
        <p:spPr>
          <a:xfrm>
            <a:off x="7367525" y="2258334"/>
            <a:ext cx="4320383" cy="33477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essoriScript" pitchFamily="2" charset="0"/>
              </a:rPr>
              <a:t>A </a:t>
            </a:r>
            <a:r>
              <a:rPr lang="en-US" sz="2400" dirty="0" err="1">
                <a:latin typeface="MontessoriScript" pitchFamily="2" charset="0"/>
              </a:rPr>
              <a:t>bachîn</a:t>
            </a:r>
            <a:r>
              <a:rPr lang="en-US" sz="2400" dirty="0">
                <a:latin typeface="MontessoriScript" pitchFamily="2" charset="0"/>
              </a:rPr>
              <a:t> is large brass basin that was used for cooking preserves such as Black Butter over an open fire. </a:t>
            </a:r>
          </a:p>
          <a:p>
            <a:endParaRPr lang="en-US" sz="2400" dirty="0">
              <a:latin typeface="MontessoriScript" pitchFamily="2" charset="0"/>
            </a:endParaRPr>
          </a:p>
          <a:p>
            <a:r>
              <a:rPr lang="en-US" sz="2400" dirty="0">
                <a:latin typeface="MontessoriScript" pitchFamily="2" charset="0"/>
              </a:rPr>
              <a:t>It had a wide range of other uses, including cooking soups and boiling water for baths.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4BD75-2741-AD4E-8688-B699DD2D2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950" y="5701393"/>
            <a:ext cx="1543050" cy="115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A4A4A-B8F3-8B4D-B71A-8E94CD8A0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886" y="5453855"/>
            <a:ext cx="2203538" cy="1651682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7901D64-4189-AE4B-9AB8-A9DB0CF81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11433" y="1067151"/>
            <a:ext cx="6172200" cy="4217670"/>
          </a:xfr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0C976C5-3B86-2341-9454-CBF59524AF35}"/>
              </a:ext>
            </a:extLst>
          </p:cNvPr>
          <p:cNvSpPr txBox="1">
            <a:spLocks/>
          </p:cNvSpPr>
          <p:nvPr/>
        </p:nvSpPr>
        <p:spPr>
          <a:xfrm>
            <a:off x="3042872" y="5606097"/>
            <a:ext cx="2270534" cy="67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MontessoriScript" pitchFamily="2" charset="0"/>
              </a:rPr>
              <a:t>un </a:t>
            </a:r>
            <a:r>
              <a:rPr lang="en-US" sz="3000" dirty="0" err="1">
                <a:latin typeface="MontessoriScript" pitchFamily="2" charset="0"/>
              </a:rPr>
              <a:t>bachîn</a:t>
            </a:r>
            <a:endParaRPr lang="en-US" sz="3000" dirty="0">
              <a:latin typeface="MontessoriScript" pitchFamily="2" charset="0"/>
            </a:endParaRPr>
          </a:p>
        </p:txBody>
      </p:sp>
      <p:pic>
        <p:nvPicPr>
          <p:cNvPr id="16" name="un bachîn.m4a">
            <a:hlinkClick r:id="" action="ppaction://media"/>
            <a:extLst>
              <a:ext uri="{FF2B5EF4-FFF2-40B4-BE49-F238E27FC236}">
                <a16:creationId xmlns:a16="http://schemas.microsoft.com/office/drawing/2014/main" id="{039C28B6-22C2-D64F-8CF9-64647B368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9994" y="5495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36" y="618328"/>
            <a:ext cx="3024444" cy="1541866"/>
          </a:xfrm>
        </p:spPr>
        <p:txBody>
          <a:bodyPr>
            <a:noAutofit/>
          </a:bodyPr>
          <a:lstStyle/>
          <a:p>
            <a:r>
              <a:rPr lang="en-GB" sz="4800" dirty="0">
                <a:latin typeface="MontessoriScript" charset="0"/>
                <a:ea typeface="MontessoriScript" charset="0"/>
                <a:cs typeface="MontessoriScript" charset="0"/>
              </a:rPr>
              <a:t>A bit of extra light 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half" idx="2"/>
          </p:nvPr>
        </p:nvSpPr>
        <p:spPr>
          <a:xfrm>
            <a:off x="663636" y="2654277"/>
            <a:ext cx="4320383" cy="16705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essoriScript" pitchFamily="2" charset="0"/>
              </a:rPr>
              <a:t>The </a:t>
            </a:r>
            <a:r>
              <a:rPr lang="en-US" sz="2400" dirty="0" err="1">
                <a:latin typeface="MontessoriScript" pitchFamily="2" charset="0"/>
              </a:rPr>
              <a:t>bachîn</a:t>
            </a:r>
            <a:r>
              <a:rPr lang="en-US" sz="2400" dirty="0">
                <a:latin typeface="MontessoriScript" pitchFamily="2" charset="0"/>
              </a:rPr>
              <a:t> was polished on the inside but left to go black on the outside in order to help it tolerate the heat of the fire.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4BD75-2741-AD4E-8688-B699DD2D2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1393"/>
            <a:ext cx="1543050" cy="115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A4A4A-B8F3-8B4D-B71A-8E94CD8A0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81" y="5453855"/>
            <a:ext cx="2203538" cy="1651682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E7617A4-ED54-B644-9E54-3B430C0A4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99579" y="937150"/>
            <a:ext cx="3878950" cy="3182728"/>
          </a:xfr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7F432DA-BD48-CA45-A650-D551CDA03AE8}"/>
              </a:ext>
            </a:extLst>
          </p:cNvPr>
          <p:cNvSpPr txBox="1">
            <a:spLocks/>
          </p:cNvSpPr>
          <p:nvPr/>
        </p:nvSpPr>
        <p:spPr>
          <a:xfrm>
            <a:off x="4683701" y="4818948"/>
            <a:ext cx="6758656" cy="167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MontessoriScript" pitchFamily="2" charset="0"/>
              </a:rPr>
              <a:t>Many householders would put their </a:t>
            </a:r>
            <a:r>
              <a:rPr lang="en-US" sz="2400" dirty="0" err="1">
                <a:latin typeface="MontessoriScript" pitchFamily="2" charset="0"/>
              </a:rPr>
              <a:t>bachîn</a:t>
            </a:r>
            <a:r>
              <a:rPr lang="en-US" sz="2400" dirty="0">
                <a:latin typeface="MontessoriScript" pitchFamily="2" charset="0"/>
              </a:rPr>
              <a:t> on the windowsill to catch and reflect the last sunlight of the day into the house. This would mean they could put off lighting candles for a little while longer.</a:t>
            </a:r>
          </a:p>
        </p:txBody>
      </p:sp>
    </p:spTree>
    <p:extLst>
      <p:ext uri="{BB962C8B-B14F-4D97-AF65-F5344CB8AC3E}">
        <p14:creationId xmlns:p14="http://schemas.microsoft.com/office/powerpoint/2010/main" val="415057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525" y="565029"/>
            <a:ext cx="3227715" cy="1678943"/>
          </a:xfrm>
        </p:spPr>
        <p:txBody>
          <a:bodyPr>
            <a:noAutofit/>
          </a:bodyPr>
          <a:lstStyle/>
          <a:p>
            <a:r>
              <a:rPr lang="en-GB" sz="4800" dirty="0">
                <a:latin typeface="MontessoriScript" charset="0"/>
                <a:ea typeface="MontessoriScript" charset="0"/>
                <a:cs typeface="MontessoriScript" charset="0"/>
              </a:rPr>
              <a:t>Why play the </a:t>
            </a:r>
            <a:r>
              <a:rPr lang="en-GB" sz="4800" dirty="0" err="1">
                <a:latin typeface="MontessoriScript" charset="0"/>
                <a:ea typeface="MontessoriScript" charset="0"/>
                <a:cs typeface="MontessoriScript" charset="0"/>
              </a:rPr>
              <a:t>bachîn</a:t>
            </a:r>
            <a:r>
              <a:rPr lang="en-GB" sz="4800" dirty="0">
                <a:latin typeface="MontessoriScript" charset="0"/>
                <a:ea typeface="MontessoriScript" charset="0"/>
                <a:cs typeface="MontessoriScript" charset="0"/>
              </a:rPr>
              <a:t>?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half" idx="2"/>
          </p:nvPr>
        </p:nvSpPr>
        <p:spPr>
          <a:xfrm>
            <a:off x="7367525" y="2618460"/>
            <a:ext cx="4320383" cy="2971564"/>
          </a:xfrm>
        </p:spPr>
        <p:txBody>
          <a:bodyPr>
            <a:normAutofit fontScale="92500"/>
          </a:bodyPr>
          <a:lstStyle/>
          <a:p>
            <a:r>
              <a:rPr lang="en-US" sz="2400" dirty="0" err="1">
                <a:latin typeface="MontessoriScript" pitchFamily="2" charset="0"/>
              </a:rPr>
              <a:t>Bachîn</a:t>
            </a:r>
            <a:r>
              <a:rPr lang="en-US" sz="2400" dirty="0">
                <a:latin typeface="MontessoriScript" pitchFamily="2" charset="0"/>
              </a:rPr>
              <a:t> ringing was a traditional practice in the quiet countryside parishes of Jersey as well as across Normandy and Brittany before the War.</a:t>
            </a:r>
          </a:p>
          <a:p>
            <a:endParaRPr lang="en-US" sz="2400" dirty="0">
              <a:latin typeface="MontessoriScript" pitchFamily="2" charset="0"/>
            </a:endParaRPr>
          </a:p>
          <a:p>
            <a:r>
              <a:rPr lang="en-US" sz="2400" dirty="0">
                <a:latin typeface="MontessoriScript" pitchFamily="2" charset="0"/>
              </a:rPr>
              <a:t>People would play their </a:t>
            </a:r>
            <a:r>
              <a:rPr lang="en-US" sz="2400" dirty="0" err="1">
                <a:latin typeface="MontessoriScript" pitchFamily="2" charset="0"/>
              </a:rPr>
              <a:t>bachîns</a:t>
            </a:r>
            <a:r>
              <a:rPr lang="en-US" sz="2400" dirty="0">
                <a:latin typeface="MontessoriScript" pitchFamily="2" charset="0"/>
              </a:rPr>
              <a:t> to create a loud ringing sound in order to ward off evil spirits.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4BD75-2741-AD4E-8688-B699DD2D2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50" y="5701393"/>
            <a:ext cx="1543050" cy="115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A4A4A-B8F3-8B4D-B71A-8E94CD8A0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886" y="5453855"/>
            <a:ext cx="2203538" cy="165168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8DD9B1-34A9-A141-AEFA-8E6981CAC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7357" y="1268332"/>
            <a:ext cx="6172200" cy="4185523"/>
          </a:xfrm>
        </p:spPr>
      </p:pic>
    </p:spTree>
    <p:extLst>
      <p:ext uri="{BB962C8B-B14F-4D97-AF65-F5344CB8AC3E}">
        <p14:creationId xmlns:p14="http://schemas.microsoft.com/office/powerpoint/2010/main" val="202832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9" y="436683"/>
            <a:ext cx="3227715" cy="1607963"/>
          </a:xfrm>
        </p:spPr>
        <p:txBody>
          <a:bodyPr>
            <a:noAutofit/>
          </a:bodyPr>
          <a:lstStyle/>
          <a:p>
            <a:r>
              <a:rPr lang="en-GB" sz="4800" dirty="0">
                <a:latin typeface="MontessoriScript" charset="0"/>
                <a:ea typeface="MontessoriScript" charset="0"/>
                <a:cs typeface="MontessoriScript" charset="0"/>
              </a:rPr>
              <a:t>How to play the </a:t>
            </a:r>
            <a:r>
              <a:rPr lang="en-GB" sz="4800" dirty="0" err="1">
                <a:latin typeface="MontessoriScript" charset="0"/>
                <a:ea typeface="MontessoriScript" charset="0"/>
                <a:cs typeface="MontessoriScript" charset="0"/>
              </a:rPr>
              <a:t>bachîn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half" idx="2"/>
          </p:nvPr>
        </p:nvSpPr>
        <p:spPr>
          <a:xfrm>
            <a:off x="407773" y="2292185"/>
            <a:ext cx="4227259" cy="291413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essoriScript" pitchFamily="2" charset="0"/>
              </a:rPr>
              <a:t>Play the </a:t>
            </a:r>
            <a:r>
              <a:rPr lang="en-US" sz="2400" dirty="0" err="1">
                <a:latin typeface="MontessoriScript" pitchFamily="2" charset="0"/>
              </a:rPr>
              <a:t>bachîn</a:t>
            </a:r>
            <a:r>
              <a:rPr lang="en-US" sz="2400" dirty="0">
                <a:latin typeface="MontessoriScript" pitchFamily="2" charset="0"/>
              </a:rPr>
              <a:t> with a partner. Pour a little water into the bottom of the </a:t>
            </a:r>
            <a:r>
              <a:rPr lang="en-US" sz="2400" dirty="0" err="1">
                <a:latin typeface="MontessoriScript" pitchFamily="2" charset="0"/>
              </a:rPr>
              <a:t>bachîn</a:t>
            </a:r>
            <a:r>
              <a:rPr lang="en-US" sz="2400" dirty="0">
                <a:latin typeface="MontessoriScript" pitchFamily="2" charset="0"/>
              </a:rPr>
              <a:t>. Ask your partner to pull one end of a reed over the edge of the </a:t>
            </a:r>
            <a:r>
              <a:rPr lang="en-US" sz="2400" dirty="0" err="1">
                <a:latin typeface="MontessoriScript" pitchFamily="2" charset="0"/>
              </a:rPr>
              <a:t>bachîn</a:t>
            </a:r>
            <a:r>
              <a:rPr lang="en-US" sz="2400" dirty="0">
                <a:latin typeface="MontessoriScript" pitchFamily="2" charset="0"/>
              </a:rPr>
              <a:t> and hold it there while you play. Wet your fingers slightly and run the reed through your hands one after the other continuously.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4BD75-2741-AD4E-8688-B699DD2D2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071" y="5701393"/>
            <a:ext cx="1543050" cy="115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A4A4A-B8F3-8B4D-B71A-8E94CD8A0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16" y="5453855"/>
            <a:ext cx="2203538" cy="1651682"/>
          </a:xfrm>
          <a:prstGeom prst="rect">
            <a:avLst/>
          </a:prstGeom>
        </p:spPr>
      </p:pic>
      <p:pic>
        <p:nvPicPr>
          <p:cNvPr id="3" name="Bachîn 2017c">
            <a:hlinkClick r:id="" action="ppaction://media"/>
            <a:extLst>
              <a:ext uri="{FF2B5EF4-FFF2-40B4-BE49-F238E27FC236}">
                <a16:creationId xmlns:a16="http://schemas.microsoft.com/office/drawing/2014/main" id="{E325CE9D-09B5-AE4C-8E60-E52D07756F5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52034" y="1567053"/>
            <a:ext cx="6172200" cy="3471863"/>
          </a:xfrm>
        </p:spPr>
      </p:pic>
    </p:spTree>
    <p:extLst>
      <p:ext uri="{BB962C8B-B14F-4D97-AF65-F5344CB8AC3E}">
        <p14:creationId xmlns:p14="http://schemas.microsoft.com/office/powerpoint/2010/main" val="7860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4598</TotalTime>
  <Words>238</Words>
  <Application>Microsoft Macintosh PowerPoint</Application>
  <PresentationFormat>Widescreen</PresentationFormat>
  <Paragraphs>20</Paragraphs>
  <Slides>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MontessoriScript</vt:lpstr>
      <vt:lpstr>Office Theme</vt:lpstr>
      <vt:lpstr>Learn how to play the  Bachîn</vt:lpstr>
      <vt:lpstr>What is a bachîn? </vt:lpstr>
      <vt:lpstr>A bit of extra light </vt:lpstr>
      <vt:lpstr>Why play the bachîn?</vt:lpstr>
      <vt:lpstr>How to play the bachîn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does Jèrriais come from?</dc:title>
  <dc:creator>Microsoft Office User</dc:creator>
  <cp:lastModifiedBy>Microsoft Office User</cp:lastModifiedBy>
  <cp:revision>114</cp:revision>
  <cp:lastPrinted>2017-09-23T08:02:36Z</cp:lastPrinted>
  <dcterms:created xsi:type="dcterms:W3CDTF">2017-09-05T13:22:25Z</dcterms:created>
  <dcterms:modified xsi:type="dcterms:W3CDTF">2018-03-23T14:03:31Z</dcterms:modified>
</cp:coreProperties>
</file>