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257" r:id="rId3"/>
    <p:sldId id="281" r:id="rId4"/>
    <p:sldId id="282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0398" autoAdjust="0"/>
  </p:normalViewPr>
  <p:slideViewPr>
    <p:cSldViewPr>
      <p:cViewPr varScale="1">
        <p:scale>
          <a:sx n="114" d="100"/>
          <a:sy n="114" d="100"/>
        </p:scale>
        <p:origin x="2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1EC1-BA73-4AC9-AC7C-E8DE6F98A32B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E9B5E-64D3-4190-BFC4-EEF6E2D9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9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E9B5E-64D3-4190-BFC4-EEF6E2D9F8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will use: https://www.tes.com/teaching-resource/gcse-french-grammar-revision-quickie-3-negatives-with-solutions-11462986</a:t>
            </a:r>
          </a:p>
          <a:p>
            <a:r>
              <a:rPr lang="en-GB" dirty="0"/>
              <a:t>Gianfranco Conti’s resource on negatives, from TES, currently on sale at £1.10!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E9B5E-64D3-4190-BFC4-EEF6E2D9F8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3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2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3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06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2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4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6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6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1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0DFC-9A48-4DEB-B93A-183D5C3EC236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99905-F70F-4464-9A72-B58484560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058DC6-2973-2033-3380-4532507DFF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4183"/>
            <a:ext cx="6120680" cy="866438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7E30F-2B7E-B028-CB01-791E44E4BE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38" y="5805264"/>
            <a:ext cx="1806164" cy="665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CDF1BA-4B40-0397-5003-1B6B82B47294}"/>
              </a:ext>
            </a:extLst>
          </p:cNvPr>
          <p:cNvSpPr txBox="1"/>
          <p:nvPr/>
        </p:nvSpPr>
        <p:spPr>
          <a:xfrm>
            <a:off x="179512" y="169517"/>
            <a:ext cx="2448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FFFF"/>
                </a:highlight>
              </a:rPr>
              <a:t>Pouor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c’menchi</a:t>
            </a:r>
            <a:r>
              <a:rPr lang="en-US" dirty="0">
                <a:highlight>
                  <a:srgbClr val="00FFFF"/>
                </a:highligh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3264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les biographies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l’s autobiographies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livres dé scienche-fiction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romans à suspens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livres d’aventuthe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romans d’amour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romans </a:t>
            </a:r>
            <a:r>
              <a:rPr lang="en-GB" dirty="0" err="1"/>
              <a:t>policièrs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livres </a:t>
            </a:r>
            <a:r>
              <a:rPr lang="en-GB" dirty="0" err="1"/>
              <a:t>d'hôrreu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livres dé viage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livres d’histouaithe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livres dé poésie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sornettes en portrait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r’chettes dé tchuîsinne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romans d’fantaisie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les romans pouor les mousses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516" y="143343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Cadre </a:t>
            </a:r>
            <a:r>
              <a:rPr lang="en-GB" b="1" u="sng" dirty="0" err="1"/>
              <a:t>lé</a:t>
            </a:r>
            <a:r>
              <a:rPr lang="en-GB" b="1" u="sng" dirty="0"/>
              <a:t> </a:t>
            </a:r>
            <a:r>
              <a:rPr lang="en-GB" b="1" u="sng" dirty="0" err="1"/>
              <a:t>Jèrriais</a:t>
            </a:r>
            <a:r>
              <a:rPr lang="en-GB" b="1" u="sng" dirty="0"/>
              <a:t> et </a:t>
            </a:r>
            <a:r>
              <a:rPr lang="en-GB" b="1" u="sng" dirty="0" err="1"/>
              <a:t>l’Angliais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836711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dirty="0"/>
              <a:t>travel stories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thrillers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poetry books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children fiction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biographies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comic books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science fiction books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fantasy novels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autobiographies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adventure stories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history books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romance novels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crime / mystery books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recipes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horror books</a:t>
            </a:r>
          </a:p>
          <a:p>
            <a:pPr marL="342900" indent="-342900">
              <a:buFont typeface="+mj-lt"/>
              <a:buAutoNum type="alphaLcParenR"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5150842"/>
            <a:ext cx="3190702" cy="13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894">
            <a:off x="7343031" y="4938428"/>
            <a:ext cx="1126930" cy="845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285">
            <a:off x="7464943" y="2703168"/>
            <a:ext cx="1229390" cy="1639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725">
            <a:off x="7253326" y="295999"/>
            <a:ext cx="1383140" cy="1844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693">
            <a:off x="3561981" y="2829961"/>
            <a:ext cx="1127316" cy="1127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095">
            <a:off x="3475205" y="303508"/>
            <a:ext cx="1210002" cy="1654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7F2C39-EDF7-A044-9893-01A186691D0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82" y="6023754"/>
            <a:ext cx="1806164" cy="665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81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84317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/>
              <a:t>J’sis</a:t>
            </a:r>
            <a:r>
              <a:rPr lang="en-GB" dirty="0"/>
              <a:t> </a:t>
            </a:r>
            <a:r>
              <a:rPr lang="en-GB" dirty="0" err="1"/>
              <a:t>haitchi</a:t>
            </a:r>
            <a:r>
              <a:rPr lang="en-GB" dirty="0"/>
              <a:t> des sornettes </a:t>
            </a:r>
            <a:r>
              <a:rPr lang="en-GB" dirty="0" err="1"/>
              <a:t>en</a:t>
            </a:r>
            <a:r>
              <a:rPr lang="en-GB" dirty="0"/>
              <a:t> portrait,</a:t>
            </a:r>
          </a:p>
          <a:p>
            <a:pPr marL="342900" indent="-342900">
              <a:buAutoNum type="arabicPeriod"/>
            </a:pPr>
            <a:r>
              <a:rPr lang="en-GB" dirty="0"/>
              <a:t>J’aime hardi les romans </a:t>
            </a:r>
            <a:r>
              <a:rPr lang="en-GB" dirty="0" err="1"/>
              <a:t>d'hôrreu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dirty="0" err="1"/>
              <a:t>J’aime</a:t>
            </a:r>
            <a:r>
              <a:rPr lang="en-GB" dirty="0"/>
              <a:t> </a:t>
            </a:r>
            <a:r>
              <a:rPr lang="en-GB" dirty="0" err="1"/>
              <a:t>bein</a:t>
            </a:r>
            <a:r>
              <a:rPr lang="en-GB" dirty="0"/>
              <a:t> les livres pouor les mousses</a:t>
            </a:r>
          </a:p>
          <a:p>
            <a:pPr marL="342900" indent="-342900">
              <a:buAutoNum type="arabicPeriod"/>
            </a:pPr>
            <a:r>
              <a:rPr lang="en-GB" dirty="0" err="1"/>
              <a:t>J’n’aime</a:t>
            </a:r>
            <a:r>
              <a:rPr lang="en-GB" dirty="0"/>
              <a:t> </a:t>
            </a:r>
            <a:r>
              <a:rPr lang="en-GB" dirty="0" err="1"/>
              <a:t>pon</a:t>
            </a:r>
            <a:r>
              <a:rPr lang="en-GB" dirty="0"/>
              <a:t> trop les romans d’amour</a:t>
            </a:r>
          </a:p>
          <a:p>
            <a:pPr marL="342900" indent="-342900">
              <a:buAutoNum type="arabicPeriod"/>
            </a:pPr>
            <a:r>
              <a:rPr lang="en-GB" dirty="0" err="1"/>
              <a:t>J’aime</a:t>
            </a:r>
            <a:r>
              <a:rPr lang="en-GB" dirty="0"/>
              <a:t> </a:t>
            </a:r>
            <a:r>
              <a:rPr lang="en-GB" dirty="0" err="1"/>
              <a:t>assez</a:t>
            </a:r>
            <a:r>
              <a:rPr lang="en-GB" dirty="0"/>
              <a:t> les romans dé scienche-fiction</a:t>
            </a:r>
          </a:p>
          <a:p>
            <a:pPr marL="342900" indent="-342900">
              <a:buAutoNum type="arabicPeriod"/>
            </a:pPr>
            <a:r>
              <a:rPr lang="en-GB" dirty="0"/>
              <a:t>Je n’aime pon du tout les biographies</a:t>
            </a:r>
          </a:p>
          <a:p>
            <a:pPr marL="342900" indent="-342900">
              <a:buAutoNum type="arabicPeriod"/>
            </a:pPr>
            <a:r>
              <a:rPr lang="en-GB" dirty="0"/>
              <a:t>J’sis întérêssi dans les </a:t>
            </a:r>
            <a:r>
              <a:rPr lang="en-GB" dirty="0" err="1"/>
              <a:t>r’chettes</a:t>
            </a:r>
            <a:r>
              <a:rPr lang="en-GB" dirty="0"/>
              <a:t> dé tchuîsinne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8300" y="3062300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dirty="0"/>
              <a:t>car i’ </a:t>
            </a:r>
            <a:r>
              <a:rPr lang="en-GB" dirty="0" err="1"/>
              <a:t>sont</a:t>
            </a:r>
            <a:r>
              <a:rPr lang="en-GB" dirty="0"/>
              <a:t> trop </a:t>
            </a:r>
            <a:r>
              <a:rPr lang="en-GB" dirty="0" err="1"/>
              <a:t>romantiques</a:t>
            </a:r>
            <a:r>
              <a:rPr lang="en-GB" dirty="0"/>
              <a:t> et </a:t>
            </a:r>
            <a:r>
              <a:rPr lang="en-GB" dirty="0" err="1"/>
              <a:t>ennyants</a:t>
            </a:r>
            <a:r>
              <a:rPr lang="en-GB" dirty="0"/>
              <a:t>!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 err="1"/>
              <a:t>viyant</a:t>
            </a:r>
            <a:r>
              <a:rPr lang="en-GB" dirty="0"/>
              <a:t> </a:t>
            </a:r>
            <a:r>
              <a:rPr lang="en-GB" dirty="0" err="1"/>
              <a:t>qu’il’ont</a:t>
            </a:r>
            <a:r>
              <a:rPr lang="en-GB" dirty="0"/>
              <a:t> </a:t>
            </a:r>
            <a:r>
              <a:rPr lang="en-GB" dirty="0" err="1"/>
              <a:t>souvent</a:t>
            </a:r>
            <a:r>
              <a:rPr lang="en-GB" dirty="0"/>
              <a:t> des belles illustrâtions.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car j’crai </a:t>
            </a:r>
            <a:r>
              <a:rPr lang="en-GB" dirty="0" err="1"/>
              <a:t>qu’i</a:t>
            </a:r>
            <a:r>
              <a:rPr lang="en-GB" dirty="0"/>
              <a:t>’ </a:t>
            </a:r>
            <a:r>
              <a:rPr lang="en-GB" dirty="0" err="1"/>
              <a:t>sont</a:t>
            </a:r>
            <a:r>
              <a:rPr lang="en-GB" dirty="0"/>
              <a:t> hardi </a:t>
            </a:r>
            <a:r>
              <a:rPr lang="en-GB" dirty="0" err="1"/>
              <a:t>êffritants</a:t>
            </a:r>
            <a:r>
              <a:rPr lang="en-GB" dirty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pa’ce 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j’aime</a:t>
            </a:r>
            <a:r>
              <a:rPr lang="en-GB" dirty="0"/>
              <a:t> </a:t>
            </a:r>
            <a:r>
              <a:rPr lang="en-GB" dirty="0" err="1"/>
              <a:t>mangi</a:t>
            </a:r>
            <a:r>
              <a:rPr lang="en-GB" dirty="0"/>
              <a:t> et </a:t>
            </a:r>
            <a:r>
              <a:rPr lang="en-GB" dirty="0" err="1"/>
              <a:t>j’sis</a:t>
            </a:r>
            <a:r>
              <a:rPr lang="en-GB" dirty="0"/>
              <a:t> un </a:t>
            </a:r>
            <a:r>
              <a:rPr lang="en-GB" dirty="0" err="1"/>
              <a:t>bouôn</a:t>
            </a:r>
            <a:r>
              <a:rPr lang="en-GB" dirty="0"/>
              <a:t> </a:t>
            </a:r>
            <a:r>
              <a:rPr lang="en-GB" dirty="0" err="1"/>
              <a:t>couque</a:t>
            </a:r>
            <a:r>
              <a:rPr lang="en-GB" dirty="0"/>
              <a:t>!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partitchulyi</a:t>
            </a:r>
            <a:r>
              <a:rPr lang="en-GB" dirty="0"/>
              <a:t> l’s </a:t>
            </a:r>
            <a:r>
              <a:rPr lang="en-GB" dirty="0" err="1"/>
              <a:t>aventuthes</a:t>
            </a:r>
            <a:r>
              <a:rPr lang="en-GB" dirty="0"/>
              <a:t> </a:t>
            </a:r>
            <a:r>
              <a:rPr lang="en-GB" dirty="0" err="1"/>
              <a:t>dé</a:t>
            </a:r>
            <a:r>
              <a:rPr lang="en-GB" dirty="0"/>
              <a:t> </a:t>
            </a:r>
            <a:r>
              <a:rPr lang="en-GB" dirty="0" err="1"/>
              <a:t>Tîntîn</a:t>
            </a:r>
            <a:r>
              <a:rPr lang="en-GB" dirty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car </a:t>
            </a:r>
            <a:r>
              <a:rPr lang="en-GB" dirty="0" err="1"/>
              <a:t>i’m’font</a:t>
            </a:r>
            <a:r>
              <a:rPr lang="en-GB" dirty="0"/>
              <a:t> viagi dans un monde difféthent .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car </a:t>
            </a:r>
            <a:r>
              <a:rPr lang="en-GB" dirty="0" err="1"/>
              <a:t>jé</a:t>
            </a:r>
            <a:r>
              <a:rPr lang="en-GB" dirty="0"/>
              <a:t> </a:t>
            </a:r>
            <a:r>
              <a:rPr lang="en-GB" dirty="0" err="1"/>
              <a:t>n’sis</a:t>
            </a:r>
            <a:r>
              <a:rPr lang="en-GB" dirty="0"/>
              <a:t> </a:t>
            </a:r>
            <a:r>
              <a:rPr lang="en-GB" dirty="0" err="1"/>
              <a:t>pon</a:t>
            </a:r>
            <a:r>
              <a:rPr lang="en-GB" dirty="0"/>
              <a:t> </a:t>
            </a:r>
            <a:r>
              <a:rPr lang="en-GB" dirty="0" err="1"/>
              <a:t>întérêssi</a:t>
            </a:r>
            <a:r>
              <a:rPr lang="en-GB" dirty="0"/>
              <a:t> dans la vie d’s </a:t>
            </a:r>
            <a:r>
              <a:rPr lang="en-GB" dirty="0" err="1"/>
              <a:t>aut’gens</a:t>
            </a:r>
            <a:r>
              <a:rPr lang="en-GB" dirty="0"/>
              <a:t> .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1. Cadre les </a:t>
            </a:r>
            <a:r>
              <a:rPr lang="en-GB" b="1" u="sng" dirty="0" err="1"/>
              <a:t>neunméthos</a:t>
            </a:r>
            <a:r>
              <a:rPr lang="en-GB" b="1" u="sng" dirty="0"/>
              <a:t> et les </a:t>
            </a:r>
            <a:r>
              <a:rPr lang="en-GB" b="1" u="sng" dirty="0" err="1"/>
              <a:t>lettres</a:t>
            </a:r>
            <a:r>
              <a:rPr lang="en-GB" b="1" dirty="0"/>
              <a:t>	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264">
            <a:off x="5478492" y="813556"/>
            <a:ext cx="2272713" cy="1704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7F2C39-EDF7-A044-9893-01A186691D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52" y="6102131"/>
            <a:ext cx="1656184" cy="65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AD6A9AF-AA02-AC5F-8A47-FE6027AEC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7" y="3056697"/>
            <a:ext cx="2372699" cy="35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2592288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/>
              <a:t>J’lié</a:t>
            </a:r>
            <a:r>
              <a:rPr lang="en-GB" sz="1600" dirty="0"/>
              <a:t> un tas </a:t>
            </a:r>
            <a:r>
              <a:rPr lang="en-GB" sz="1600" dirty="0" err="1"/>
              <a:t>d’sornettes</a:t>
            </a:r>
            <a:r>
              <a:rPr lang="en-GB" sz="1600" dirty="0"/>
              <a:t> en portrait car j’aime bein l’s illustrâtions. Par contre, j’n’aime pon les romans d’amour. J’crai </a:t>
            </a:r>
            <a:r>
              <a:rPr lang="en-GB" sz="1600" dirty="0" err="1"/>
              <a:t>qu’i’sont</a:t>
            </a:r>
            <a:r>
              <a:rPr lang="en-GB" sz="1600" dirty="0"/>
              <a:t> </a:t>
            </a:r>
            <a:r>
              <a:rPr lang="en-GB" sz="1600" dirty="0" err="1"/>
              <a:t>hardi</a:t>
            </a:r>
            <a:r>
              <a:rPr lang="en-GB" sz="1600" dirty="0"/>
              <a:t> </a:t>
            </a:r>
            <a:r>
              <a:rPr lang="en-GB" sz="1600" dirty="0" err="1"/>
              <a:t>ennyants</a:t>
            </a:r>
            <a:r>
              <a:rPr lang="en-GB" sz="1600" dirty="0"/>
              <a:t>. Jé </a:t>
            </a:r>
            <a:r>
              <a:rPr lang="en-GB" sz="1600" dirty="0" err="1"/>
              <a:t>n’lié</a:t>
            </a:r>
            <a:r>
              <a:rPr lang="en-GB" sz="1600" dirty="0"/>
              <a:t> pon sus ma tabliette car j’aime mus tcheindre un livre dans mes mains. J’aime bein touônner les pages. </a:t>
            </a:r>
            <a:r>
              <a:rPr lang="en-GB" sz="1600" i="1" dirty="0" err="1"/>
              <a:t>Léopald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214974"/>
            <a:ext cx="3168352" cy="280076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J’aime hardi la liéthie, mé! J’aime divèrsément les romans </a:t>
            </a:r>
            <a:r>
              <a:rPr lang="en-GB" sz="1600" dirty="0" err="1"/>
              <a:t>policièrs</a:t>
            </a:r>
            <a:r>
              <a:rPr lang="en-GB" sz="1600" dirty="0"/>
              <a:t> et j’sis entchéthinné pouor les romans d’fantaisie. Achteu, j’sis à liéthe </a:t>
            </a:r>
            <a:r>
              <a:rPr lang="en-GB" sz="1600" i="1" dirty="0"/>
              <a:t>Les aventuthes dé Sherlock Holmes. </a:t>
            </a:r>
            <a:r>
              <a:rPr lang="en-GB" sz="1600" dirty="0"/>
              <a:t>Ch’est mangnifique! Mais </a:t>
            </a:r>
            <a:r>
              <a:rPr lang="en-GB" sz="1600" dirty="0" err="1"/>
              <a:t>j’lié</a:t>
            </a:r>
            <a:r>
              <a:rPr lang="en-GB" sz="1600" dirty="0"/>
              <a:t> des livres traditionnels étout. J’aime bein liéthe sus ma tabliette ou sus man Kindle car </a:t>
            </a:r>
            <a:r>
              <a:rPr lang="en-GB" sz="1600" dirty="0" err="1"/>
              <a:t>ch’est</a:t>
            </a:r>
            <a:r>
              <a:rPr lang="en-GB" sz="1600" dirty="0"/>
              <a:t> </a:t>
            </a:r>
            <a:r>
              <a:rPr lang="en-GB" sz="1600" dirty="0" err="1"/>
              <a:t>convenabl’ye</a:t>
            </a:r>
            <a:r>
              <a:rPr lang="en-GB" sz="1600" dirty="0"/>
              <a:t> et ch’est mus </a:t>
            </a:r>
            <a:r>
              <a:rPr lang="en-GB" sz="1600" dirty="0" err="1"/>
              <a:t>pouor</a:t>
            </a:r>
            <a:r>
              <a:rPr lang="en-GB" sz="1600" dirty="0"/>
              <a:t> </a:t>
            </a:r>
            <a:r>
              <a:rPr lang="en-GB" sz="1600" dirty="0" err="1"/>
              <a:t>l’envithonnement</a:t>
            </a:r>
            <a:r>
              <a:rPr lang="en-GB" sz="1600" dirty="0"/>
              <a:t>. </a:t>
            </a:r>
            <a:r>
              <a:rPr lang="en-GB" sz="1600" i="1" dirty="0" err="1"/>
              <a:t>Mèriem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212824"/>
            <a:ext cx="2304256" cy="255454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Jé </a:t>
            </a:r>
            <a:r>
              <a:rPr lang="en-GB" sz="1600" dirty="0" err="1"/>
              <a:t>n’lié</a:t>
            </a:r>
            <a:r>
              <a:rPr lang="en-GB" sz="1600" dirty="0"/>
              <a:t> janmais d’ livres mais </a:t>
            </a:r>
            <a:r>
              <a:rPr lang="en-GB" sz="1600" dirty="0" err="1"/>
              <a:t>j’lié</a:t>
            </a:r>
            <a:r>
              <a:rPr lang="en-GB" sz="1600" dirty="0"/>
              <a:t> la gâzette en lîngne touos les jours. </a:t>
            </a:r>
            <a:r>
              <a:rPr lang="en-GB" sz="1600" dirty="0" err="1"/>
              <a:t>J’lié</a:t>
            </a:r>
            <a:r>
              <a:rPr lang="en-GB" sz="1600" dirty="0"/>
              <a:t> des </a:t>
            </a:r>
            <a:r>
              <a:rPr lang="en-GB" sz="1600" dirty="0" err="1"/>
              <a:t>bliogues</a:t>
            </a:r>
            <a:r>
              <a:rPr lang="en-GB" sz="1600" dirty="0"/>
              <a:t> étout. Sus l'Înternet, ch’est possibl’ye dé trouver difféthentes sortes </a:t>
            </a:r>
            <a:r>
              <a:rPr lang="en-GB" sz="1600" dirty="0" err="1"/>
              <a:t>d’înformâtions</a:t>
            </a:r>
            <a:r>
              <a:rPr lang="en-GB" sz="1600" dirty="0"/>
              <a:t> et j’ trouve ch’na întérêssant. </a:t>
            </a:r>
            <a:r>
              <a:rPr lang="en-GB" sz="1600" i="1" dirty="0"/>
              <a:t>Soraya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043249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/>
              <a:t>Léopald</a:t>
            </a:r>
            <a:r>
              <a:rPr lang="en-GB" dirty="0"/>
              <a:t> doesn’t like _______________. He finds them _________________.</a:t>
            </a:r>
          </a:p>
          <a:p>
            <a:pPr marL="342900" indent="-342900">
              <a:buAutoNum type="arabicPeriod"/>
            </a:pPr>
            <a:r>
              <a:rPr lang="en-GB" dirty="0" err="1"/>
              <a:t>Léopald</a:t>
            </a:r>
            <a:r>
              <a:rPr lang="en-GB" dirty="0"/>
              <a:t> doesn’t read on ________________ because he prefers __________________.</a:t>
            </a:r>
          </a:p>
          <a:p>
            <a:pPr marL="342900" indent="-342900">
              <a:buAutoNum type="arabicPeriod"/>
            </a:pPr>
            <a:r>
              <a:rPr lang="en-GB" dirty="0" err="1"/>
              <a:t>Mèriem</a:t>
            </a:r>
            <a:r>
              <a:rPr lang="en-GB" dirty="0"/>
              <a:t> likes ___________________ and ____________________.</a:t>
            </a:r>
          </a:p>
          <a:p>
            <a:pPr marL="342900" indent="-342900">
              <a:buAutoNum type="arabicPeriod"/>
            </a:pPr>
            <a:r>
              <a:rPr lang="en-GB" dirty="0"/>
              <a:t>She no longer reads _______________. She prefers to read ___________________ because it’s ________________ and _________________.</a:t>
            </a:r>
          </a:p>
          <a:p>
            <a:pPr marL="342900" indent="-342900">
              <a:buAutoNum type="arabicPeriod"/>
            </a:pPr>
            <a:r>
              <a:rPr lang="en-GB" dirty="0"/>
              <a:t>Soraya never reads __________________.</a:t>
            </a:r>
          </a:p>
          <a:p>
            <a:pPr marL="342900" indent="-342900">
              <a:buAutoNum type="arabicPeriod"/>
            </a:pPr>
            <a:r>
              <a:rPr lang="en-GB" dirty="0"/>
              <a:t>She reads a lot ______________________.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52120" y="3059740"/>
            <a:ext cx="32403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/>
              <a:t>Complete the sentences with the missing information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7D072-7418-6341-BFAC-06B4423476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49280"/>
            <a:ext cx="1656184" cy="6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0888D4-62AA-31EA-2682-EDB5BC355F6F}"/>
              </a:ext>
            </a:extLst>
          </p:cNvPr>
          <p:cNvSpPr txBox="1"/>
          <p:nvPr/>
        </p:nvSpPr>
        <p:spPr>
          <a:xfrm>
            <a:off x="6588224" y="4057198"/>
            <a:ext cx="216024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2) Verb alert!</a:t>
            </a:r>
          </a:p>
          <a:p>
            <a:r>
              <a:rPr lang="en-US" dirty="0">
                <a:highlight>
                  <a:srgbClr val="00FFFF"/>
                </a:highlight>
              </a:rPr>
              <a:t>LIÊTHE</a:t>
            </a:r>
          </a:p>
          <a:p>
            <a:r>
              <a:rPr lang="en-US" b="1" dirty="0" err="1"/>
              <a:t>J’lié</a:t>
            </a:r>
            <a:endParaRPr lang="en-US" b="1" dirty="0"/>
          </a:p>
          <a:p>
            <a:r>
              <a:rPr lang="en-US" b="1" dirty="0"/>
              <a:t>Tu </a:t>
            </a:r>
            <a:r>
              <a:rPr lang="en-US" b="1" dirty="0" err="1"/>
              <a:t>lié</a:t>
            </a:r>
            <a:endParaRPr lang="en-US" b="1" dirty="0"/>
          </a:p>
          <a:p>
            <a:r>
              <a:rPr lang="en-US" b="1" dirty="0"/>
              <a:t>I’/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liet</a:t>
            </a:r>
            <a:endParaRPr lang="en-US" b="1" dirty="0"/>
          </a:p>
          <a:p>
            <a:r>
              <a:rPr lang="en-US" b="1" dirty="0" err="1"/>
              <a:t>J’liêthons</a:t>
            </a:r>
            <a:endParaRPr lang="en-US" b="1" dirty="0"/>
          </a:p>
          <a:p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liêthez</a:t>
            </a:r>
            <a:endParaRPr lang="en-US" b="1" dirty="0"/>
          </a:p>
          <a:p>
            <a:r>
              <a:rPr lang="en-US" b="1" dirty="0"/>
              <a:t>I’ </a:t>
            </a:r>
            <a:r>
              <a:rPr lang="en-US" b="1" dirty="0" err="1"/>
              <a:t>liêthent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23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699" y="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Les </a:t>
            </a:r>
            <a:r>
              <a:rPr lang="en-GB" b="1" u="sng" dirty="0" err="1"/>
              <a:t>négatifs</a:t>
            </a:r>
            <a:r>
              <a:rPr lang="en-GB" b="1" u="sng" dirty="0"/>
              <a:t>: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44699" y="369332"/>
            <a:ext cx="8712968" cy="6340197"/>
          </a:xfrm>
          <a:prstGeom prst="rect">
            <a:avLst/>
          </a:prstGeom>
          <a:solidFill>
            <a:srgbClr val="CCFF99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Negatives in Jèrriais have </a:t>
            </a:r>
            <a:r>
              <a:rPr lang="en-GB" sz="1400" b="1" dirty="0"/>
              <a:t>two parts </a:t>
            </a:r>
            <a:r>
              <a:rPr lang="en-GB" sz="1400" dirty="0"/>
              <a:t>which go around the </a:t>
            </a:r>
            <a:r>
              <a:rPr lang="en-GB" sz="1400" b="1" dirty="0"/>
              <a:t>VERB.</a:t>
            </a:r>
          </a:p>
          <a:p>
            <a:r>
              <a:rPr lang="en-GB" sz="1400" dirty="0"/>
              <a:t>né … pon – not</a:t>
            </a:r>
          </a:p>
          <a:p>
            <a:r>
              <a:rPr lang="en-GB" sz="1400" dirty="0"/>
              <a:t>né … janmais – never</a:t>
            </a:r>
          </a:p>
          <a:p>
            <a:r>
              <a:rPr lang="en-GB" sz="1400" dirty="0"/>
              <a:t>né …  </a:t>
            </a:r>
            <a:r>
              <a:rPr lang="en-GB" sz="1400" dirty="0" err="1"/>
              <a:t>d’aut</a:t>
            </a:r>
            <a:r>
              <a:rPr lang="en-GB" sz="1400" dirty="0"/>
              <a:t>’/ pus – no longer / no more</a:t>
            </a:r>
          </a:p>
          <a:p>
            <a:r>
              <a:rPr lang="en-GB" sz="1400" dirty="0"/>
              <a:t>né … rein – nothing</a:t>
            </a:r>
          </a:p>
          <a:p>
            <a:r>
              <a:rPr lang="en-GB" sz="1400" dirty="0"/>
              <a:t>né … pèrsonne – nobody</a:t>
            </a:r>
          </a:p>
          <a:p>
            <a:r>
              <a:rPr lang="en-GB" sz="1400" dirty="0"/>
              <a:t>né … </a:t>
            </a:r>
            <a:r>
              <a:rPr lang="en-GB" sz="1400" dirty="0" err="1"/>
              <a:t>autchun</a:t>
            </a:r>
            <a:r>
              <a:rPr lang="en-GB" sz="1400" dirty="0"/>
              <a:t> bord – nowhere</a:t>
            </a:r>
          </a:p>
          <a:p>
            <a:r>
              <a:rPr lang="en-GB" sz="1400" dirty="0"/>
              <a:t>né … autchun (autcheune) – not any</a:t>
            </a:r>
          </a:p>
          <a:p>
            <a:r>
              <a:rPr lang="en-GB" sz="1400" dirty="0"/>
              <a:t>né ... dgéthe – hardly / hardly at all</a:t>
            </a:r>
          </a:p>
          <a:p>
            <a:r>
              <a:rPr lang="en-GB" sz="1400" dirty="0"/>
              <a:t>né … </a:t>
            </a:r>
            <a:r>
              <a:rPr lang="en-GB" sz="1400" dirty="0" err="1"/>
              <a:t>qué</a:t>
            </a:r>
            <a:r>
              <a:rPr lang="en-GB" sz="1400" dirty="0"/>
              <a:t> - only </a:t>
            </a:r>
          </a:p>
          <a:p>
            <a:endParaRPr lang="en-GB" sz="1400" dirty="0"/>
          </a:p>
          <a:p>
            <a:r>
              <a:rPr lang="en-GB" sz="1400" dirty="0"/>
              <a:t>If the negative is followed by a noun, you usually follow it with the </a:t>
            </a:r>
          </a:p>
          <a:p>
            <a:r>
              <a:rPr lang="en-GB" sz="1400" dirty="0"/>
              <a:t>articles:</a:t>
            </a:r>
          </a:p>
          <a:p>
            <a:r>
              <a:rPr lang="en-GB" sz="1400" b="1" dirty="0"/>
              <a:t>un, eune, des</a:t>
            </a:r>
          </a:p>
          <a:p>
            <a:r>
              <a:rPr lang="en-GB" sz="1400" i="1" dirty="0" err="1"/>
              <a:t>Jé</a:t>
            </a:r>
            <a:r>
              <a:rPr lang="en-GB" sz="1400" i="1" dirty="0"/>
              <a:t> </a:t>
            </a:r>
            <a:r>
              <a:rPr lang="en-GB" sz="1400" i="1" dirty="0" err="1"/>
              <a:t>n’lié</a:t>
            </a:r>
            <a:r>
              <a:rPr lang="en-GB" sz="1400" i="1" dirty="0"/>
              <a:t> pon des sornettes en portrait </a:t>
            </a:r>
            <a:r>
              <a:rPr lang="en-GB" sz="1400" dirty="0"/>
              <a:t>– I don’t read comics.</a:t>
            </a:r>
          </a:p>
          <a:p>
            <a:r>
              <a:rPr lang="en-GB" sz="1400" dirty="0"/>
              <a:t>AIMER et CONNAÎTRE are an exception:</a:t>
            </a:r>
          </a:p>
          <a:p>
            <a:r>
              <a:rPr lang="en-GB" sz="1400" i="1" dirty="0" err="1"/>
              <a:t>Jé</a:t>
            </a:r>
            <a:r>
              <a:rPr lang="en-GB" sz="1400" i="1" dirty="0"/>
              <a:t> n’aime pon LES sornettes en portrait</a:t>
            </a:r>
            <a:r>
              <a:rPr lang="en-GB" sz="1400" dirty="0"/>
              <a:t>. – I don’t like comics.</a:t>
            </a:r>
          </a:p>
          <a:p>
            <a:r>
              <a:rPr lang="en-GB" sz="1400" i="1" dirty="0" err="1"/>
              <a:t>Jé</a:t>
            </a:r>
            <a:r>
              <a:rPr lang="en-GB" sz="1400" i="1" dirty="0"/>
              <a:t> </a:t>
            </a:r>
            <a:r>
              <a:rPr lang="en-GB" sz="1400" i="1" dirty="0" err="1"/>
              <a:t>n’connais</a:t>
            </a:r>
            <a:r>
              <a:rPr lang="en-GB" sz="1400" i="1" dirty="0"/>
              <a:t> </a:t>
            </a:r>
            <a:r>
              <a:rPr lang="en-GB" sz="1400" i="1" dirty="0" err="1"/>
              <a:t>pon</a:t>
            </a:r>
            <a:r>
              <a:rPr lang="en-GB" sz="1400" i="1" dirty="0"/>
              <a:t> LES </a:t>
            </a:r>
            <a:r>
              <a:rPr lang="en-GB" sz="1400" i="1" dirty="0" err="1"/>
              <a:t>mangas</a:t>
            </a:r>
            <a:r>
              <a:rPr lang="en-GB" sz="1400" i="1" dirty="0"/>
              <a:t> </a:t>
            </a:r>
            <a:r>
              <a:rPr lang="en-GB" sz="1400" i="1" dirty="0" err="1"/>
              <a:t>Japonnais</a:t>
            </a:r>
            <a:r>
              <a:rPr lang="en-GB" sz="1400" i="1" dirty="0"/>
              <a:t>. </a:t>
            </a:r>
          </a:p>
          <a:p>
            <a:endParaRPr lang="en-GB" sz="1400" dirty="0"/>
          </a:p>
          <a:p>
            <a:r>
              <a:rPr lang="en-GB" sz="1400" dirty="0"/>
              <a:t>Expression of a restriction: </a:t>
            </a:r>
          </a:p>
          <a:p>
            <a:r>
              <a:rPr lang="en-GB" sz="1400" i="1" dirty="0" err="1"/>
              <a:t>Jé</a:t>
            </a:r>
            <a:r>
              <a:rPr lang="en-GB" sz="1400" i="1" dirty="0"/>
              <a:t> </a:t>
            </a:r>
            <a:r>
              <a:rPr lang="en-GB" sz="1400" i="1" dirty="0" err="1"/>
              <a:t>n’lié</a:t>
            </a:r>
            <a:r>
              <a:rPr lang="en-GB" sz="1400" i="1" dirty="0"/>
              <a:t> </a:t>
            </a:r>
            <a:r>
              <a:rPr lang="en-GB" sz="1400" i="1" dirty="0" err="1"/>
              <a:t>qu</a:t>
            </a:r>
            <a:r>
              <a:rPr lang="en-GB" sz="1400" i="1" dirty="0"/>
              <a:t>’ des romans </a:t>
            </a:r>
            <a:r>
              <a:rPr lang="en-GB" sz="1400" i="1" dirty="0" err="1"/>
              <a:t>policièrs</a:t>
            </a:r>
            <a:r>
              <a:rPr lang="en-GB" sz="1400" i="1" dirty="0"/>
              <a:t>- </a:t>
            </a:r>
            <a:r>
              <a:rPr lang="en-GB" sz="1400" dirty="0"/>
              <a:t>I only read detective novels</a:t>
            </a:r>
          </a:p>
          <a:p>
            <a:r>
              <a:rPr lang="en-GB" sz="1400" i="1" dirty="0" err="1"/>
              <a:t>J’lié</a:t>
            </a:r>
            <a:r>
              <a:rPr lang="en-GB" sz="1400" i="1" dirty="0"/>
              <a:t> </a:t>
            </a:r>
            <a:r>
              <a:rPr lang="en-GB" sz="1400" i="1" dirty="0" err="1"/>
              <a:t>raiqu</a:t>
            </a:r>
            <a:r>
              <a:rPr lang="en-GB" sz="1400" i="1" dirty="0"/>
              <a:t>’ des romans </a:t>
            </a:r>
            <a:r>
              <a:rPr lang="en-GB" sz="1400" i="1" dirty="0" err="1"/>
              <a:t>policièrs</a:t>
            </a:r>
            <a:r>
              <a:rPr lang="en-GB" sz="1400" i="1" dirty="0"/>
              <a:t> </a:t>
            </a:r>
            <a:r>
              <a:rPr lang="en-GB" sz="1400" dirty="0"/>
              <a:t>– I read only detective novels.</a:t>
            </a:r>
          </a:p>
          <a:p>
            <a:r>
              <a:rPr lang="en-GB" sz="1400" i="1" dirty="0" err="1"/>
              <a:t>J’lié</a:t>
            </a:r>
            <a:r>
              <a:rPr lang="en-GB" sz="1400" i="1" dirty="0"/>
              <a:t> des romans </a:t>
            </a:r>
            <a:r>
              <a:rPr lang="en-GB" sz="1400" i="1" dirty="0" err="1"/>
              <a:t>policièrs</a:t>
            </a:r>
            <a:r>
              <a:rPr lang="en-GB" sz="1400" i="1" dirty="0"/>
              <a:t> </a:t>
            </a:r>
            <a:r>
              <a:rPr lang="en-GB" sz="1400" i="1"/>
              <a:t>raiqu</a:t>
            </a:r>
            <a:r>
              <a:rPr lang="en-GB" sz="1400" i="1" dirty="0"/>
              <a:t>’ </a:t>
            </a:r>
            <a:r>
              <a:rPr lang="en-GB" sz="1400" i="1" dirty="0" err="1"/>
              <a:t>lé</a:t>
            </a:r>
            <a:r>
              <a:rPr lang="en-GB" sz="1400" i="1" dirty="0"/>
              <a:t> </a:t>
            </a:r>
            <a:r>
              <a:rPr lang="en-GB" sz="1400" i="1" dirty="0" err="1"/>
              <a:t>sé</a:t>
            </a:r>
            <a:r>
              <a:rPr lang="en-GB" sz="1400" i="1" dirty="0"/>
              <a:t> </a:t>
            </a:r>
            <a:r>
              <a:rPr lang="en-GB" sz="1400" dirty="0"/>
              <a:t>– I read detective novels only at night.</a:t>
            </a:r>
          </a:p>
          <a:p>
            <a:endParaRPr lang="en-GB" sz="1400" dirty="0"/>
          </a:p>
          <a:p>
            <a:r>
              <a:rPr lang="en-GB" sz="1400" dirty="0"/>
              <a:t>Negative with the perfect tense:</a:t>
            </a:r>
          </a:p>
          <a:p>
            <a:r>
              <a:rPr lang="en-GB" sz="1400" i="1" dirty="0"/>
              <a:t>J’ </a:t>
            </a:r>
            <a:r>
              <a:rPr lang="en-GB" sz="1400" i="1" dirty="0" err="1"/>
              <a:t>n’ai</a:t>
            </a:r>
            <a:r>
              <a:rPr lang="en-GB" sz="1400" i="1" dirty="0"/>
              <a:t> </a:t>
            </a:r>
            <a:r>
              <a:rPr lang="en-GB" sz="1400" i="1" dirty="0" err="1"/>
              <a:t>pon</a:t>
            </a:r>
            <a:r>
              <a:rPr lang="en-GB" sz="1400" i="1" dirty="0"/>
              <a:t> </a:t>
            </a:r>
            <a:r>
              <a:rPr lang="en-GB" sz="1400" i="1" dirty="0" err="1"/>
              <a:t>mangi</a:t>
            </a:r>
            <a:r>
              <a:rPr lang="en-GB" sz="1400" i="1" dirty="0"/>
              <a:t> </a:t>
            </a:r>
            <a:r>
              <a:rPr lang="en-GB" sz="1400" dirty="0"/>
              <a:t>– I haven’t eaten</a:t>
            </a:r>
          </a:p>
          <a:p>
            <a:r>
              <a:rPr lang="en-GB" sz="1400" i="1" dirty="0"/>
              <a:t>J’ </a:t>
            </a:r>
            <a:r>
              <a:rPr lang="en-GB" sz="1400" i="1" dirty="0" err="1"/>
              <a:t>n’ai</a:t>
            </a:r>
            <a:r>
              <a:rPr lang="en-GB" sz="1400" i="1" dirty="0"/>
              <a:t> </a:t>
            </a:r>
            <a:r>
              <a:rPr lang="en-GB" sz="1400" i="1" dirty="0" err="1"/>
              <a:t>janmais</a:t>
            </a:r>
            <a:r>
              <a:rPr lang="en-GB" sz="1400" i="1" dirty="0"/>
              <a:t> </a:t>
            </a:r>
            <a:r>
              <a:rPr lang="en-GB" sz="1400" i="1" dirty="0" err="1"/>
              <a:t>liu</a:t>
            </a:r>
            <a:r>
              <a:rPr lang="en-GB" sz="1400" i="1" dirty="0"/>
              <a:t> un livre </a:t>
            </a:r>
            <a:r>
              <a:rPr lang="en-GB" sz="1400" i="1" dirty="0" err="1"/>
              <a:t>dé</a:t>
            </a:r>
            <a:r>
              <a:rPr lang="en-GB" sz="1400" i="1" dirty="0"/>
              <a:t> science-fiction- </a:t>
            </a:r>
            <a:r>
              <a:rPr lang="en-GB" sz="1400" dirty="0"/>
              <a:t>I’ve never read a science fiction book </a:t>
            </a:r>
          </a:p>
          <a:p>
            <a:r>
              <a:rPr lang="en-GB" sz="1400" i="1" dirty="0" err="1"/>
              <a:t>Jé</a:t>
            </a:r>
            <a:r>
              <a:rPr lang="en-GB" sz="1400" i="1" dirty="0"/>
              <a:t> </a:t>
            </a:r>
            <a:r>
              <a:rPr lang="en-GB" sz="1400" i="1" dirty="0" err="1"/>
              <a:t>n’ai</a:t>
            </a:r>
            <a:r>
              <a:rPr lang="en-GB" sz="1400" i="1" dirty="0"/>
              <a:t> veu pèrsonne </a:t>
            </a:r>
            <a:r>
              <a:rPr lang="en-GB" sz="1400" dirty="0"/>
              <a:t>– I haven’t seen anyone (I have seen nobody)</a:t>
            </a:r>
          </a:p>
          <a:p>
            <a:r>
              <a:rPr lang="en-GB" sz="1400" i="1" dirty="0" err="1"/>
              <a:t>Jé</a:t>
            </a:r>
            <a:r>
              <a:rPr lang="en-GB" sz="1400" i="1" dirty="0"/>
              <a:t> </a:t>
            </a:r>
            <a:r>
              <a:rPr lang="en-GB" sz="1400" i="1" dirty="0" err="1"/>
              <a:t>n’l’ai</a:t>
            </a:r>
            <a:r>
              <a:rPr lang="en-GB" sz="1400" i="1" dirty="0"/>
              <a:t> </a:t>
            </a:r>
            <a:r>
              <a:rPr lang="en-GB" sz="1400" i="1" dirty="0" err="1"/>
              <a:t>veu</a:t>
            </a:r>
            <a:r>
              <a:rPr lang="en-GB" sz="1400" i="1" dirty="0"/>
              <a:t> </a:t>
            </a:r>
            <a:r>
              <a:rPr lang="en-GB" sz="1400" i="1" dirty="0" err="1"/>
              <a:t>autchun</a:t>
            </a:r>
            <a:r>
              <a:rPr lang="en-GB" sz="1400" i="1" dirty="0"/>
              <a:t> bord </a:t>
            </a:r>
            <a:r>
              <a:rPr lang="en-GB" sz="1400" dirty="0"/>
              <a:t>– I haven’t seen him anywhere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855296"/>
            <a:ext cx="3619822" cy="2893100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err="1"/>
              <a:t>Traduis</a:t>
            </a:r>
            <a:r>
              <a:rPr lang="en-GB" sz="1400" b="1" u="sng" dirty="0"/>
              <a:t> </a:t>
            </a:r>
            <a:r>
              <a:rPr lang="en-GB" sz="1400" b="1" u="sng" dirty="0" err="1"/>
              <a:t>en</a:t>
            </a:r>
            <a:r>
              <a:rPr lang="en-GB" sz="1400" b="1" u="sng" dirty="0"/>
              <a:t> </a:t>
            </a:r>
            <a:r>
              <a:rPr lang="en-GB" sz="1400" b="1" u="sng" dirty="0" err="1"/>
              <a:t>Jèrriais</a:t>
            </a:r>
            <a:r>
              <a:rPr lang="en-GB" sz="1400" b="1" u="sng" dirty="0"/>
              <a:t>:</a:t>
            </a:r>
          </a:p>
          <a:p>
            <a:endParaRPr lang="en-GB" sz="1400" dirty="0"/>
          </a:p>
          <a:p>
            <a:pPr marL="228600" indent="-228600">
              <a:buAutoNum type="arabicPeriod"/>
            </a:pPr>
            <a:r>
              <a:rPr lang="en-GB" sz="1400" dirty="0"/>
              <a:t>I never read.</a:t>
            </a:r>
          </a:p>
          <a:p>
            <a:pPr marL="228600" indent="-228600">
              <a:buAutoNum type="arabicPeriod"/>
            </a:pPr>
            <a:r>
              <a:rPr lang="en-GB" sz="1400" dirty="0"/>
              <a:t>I don’t read the newspaper any longer. </a:t>
            </a:r>
          </a:p>
          <a:p>
            <a:pPr marL="228600" indent="-228600">
              <a:buAutoNum type="arabicPeriod"/>
            </a:pPr>
            <a:r>
              <a:rPr lang="en-GB" sz="1400" dirty="0"/>
              <a:t>I don’t read romance novels.</a:t>
            </a:r>
          </a:p>
          <a:p>
            <a:pPr marL="228600" indent="-228600">
              <a:buAutoNum type="arabicPeriod"/>
            </a:pPr>
            <a:r>
              <a:rPr lang="en-GB" sz="1400" dirty="0"/>
              <a:t>I don’t like history books.</a:t>
            </a:r>
          </a:p>
          <a:p>
            <a:pPr marL="228600" indent="-228600">
              <a:buAutoNum type="arabicPeriod"/>
            </a:pPr>
            <a:r>
              <a:rPr lang="en-GB" sz="1400" dirty="0"/>
              <a:t>I never read fantasy novels!</a:t>
            </a:r>
          </a:p>
          <a:p>
            <a:pPr marL="228600" indent="-228600">
              <a:buAutoNum type="arabicPeriod"/>
            </a:pPr>
            <a:r>
              <a:rPr lang="en-GB" sz="1400" dirty="0"/>
              <a:t>I used to read a lot.</a:t>
            </a:r>
          </a:p>
          <a:p>
            <a:pPr marL="228600" indent="-228600">
              <a:buAutoNum type="arabicPeriod"/>
            </a:pPr>
            <a:r>
              <a:rPr lang="en-GB" sz="1400" dirty="0"/>
              <a:t>I only read biographies.</a:t>
            </a:r>
          </a:p>
          <a:p>
            <a:pPr marL="228600" indent="-228600">
              <a:buAutoNum type="arabicPeriod"/>
            </a:pPr>
            <a:r>
              <a:rPr lang="en-GB" sz="1400" dirty="0"/>
              <a:t>I only like suspense novels.</a:t>
            </a:r>
          </a:p>
          <a:p>
            <a:pPr marL="228600" indent="-228600">
              <a:buAutoNum type="arabicPeriod"/>
            </a:pPr>
            <a:r>
              <a:rPr lang="en-GB" sz="1400" dirty="0"/>
              <a:t> I am going to read comics tonight.</a:t>
            </a:r>
          </a:p>
          <a:p>
            <a:pPr marL="228600" indent="-228600">
              <a:buAutoNum type="arabicPeriod"/>
            </a:pPr>
            <a:r>
              <a:rPr lang="en-GB" sz="1400" dirty="0"/>
              <a:t> I no longer read paper books. I prefer to read on </a:t>
            </a:r>
            <a:r>
              <a:rPr lang="en-GB" sz="1400"/>
              <a:t>my tablet.</a:t>
            </a: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09834-5492-0845-97B1-60E5887469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55" y="5805264"/>
            <a:ext cx="1656184" cy="657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4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7092</TotalTime>
  <Words>775</Words>
  <Application>Microsoft Macintosh PowerPoint</Application>
  <PresentationFormat>On-screen Show (4:3)</PresentationFormat>
  <Paragraphs>111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Bedale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Bilby</dc:creator>
  <cp:lastModifiedBy>Aline Cattermole</cp:lastModifiedBy>
  <cp:revision>101</cp:revision>
  <cp:lastPrinted>2019-09-20T14:40:55Z</cp:lastPrinted>
  <dcterms:created xsi:type="dcterms:W3CDTF">2017-03-07T15:15:47Z</dcterms:created>
  <dcterms:modified xsi:type="dcterms:W3CDTF">2023-02-08T14:35:13Z</dcterms:modified>
</cp:coreProperties>
</file>