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45" r:id="rId2"/>
    <p:sldId id="346" r:id="rId3"/>
    <p:sldId id="347" r:id="rId4"/>
    <p:sldId id="290" r:id="rId5"/>
    <p:sldId id="348" r:id="rId6"/>
    <p:sldId id="309" r:id="rId7"/>
    <p:sldId id="287" r:id="rId8"/>
    <p:sldId id="292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29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5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E744C-A49F-9842-B805-11C313FFD5A4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77651-34AB-D448-86CC-FD0AD809F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0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21320-FB5D-AC46-9A9D-B3AB5643F5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7651-34AB-D448-86CC-FD0AD809FA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4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8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4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1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5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3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7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9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4221"/>
            </a:gs>
            <a:gs pos="100000">
              <a:schemeClr val="accent6">
                <a:lumMod val="60000"/>
                <a:lumOff val="40000"/>
              </a:schemeClr>
            </a:gs>
            <a:gs pos="47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EC6B7-D62C-F749-B9B3-41004F69678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1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3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4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6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7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8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9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0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13" Type="http://schemas.microsoft.com/office/2007/relationships/hdphoto" Target="../media/hdphoto1.wdp"/><Relationship Id="rId18" Type="http://schemas.openxmlformats.org/officeDocument/2006/relationships/image" Target="../media/image7.png"/><Relationship Id="rId26" Type="http://schemas.openxmlformats.org/officeDocument/2006/relationships/image" Target="../media/image11.png"/><Relationship Id="rId3" Type="http://schemas.microsoft.com/office/2007/relationships/media" Target="../media/media3.m4a"/><Relationship Id="rId21" Type="http://schemas.microsoft.com/office/2007/relationships/hdphoto" Target="../media/hdphoto5.wdp"/><Relationship Id="rId7" Type="http://schemas.microsoft.com/office/2007/relationships/media" Target="../media/media7.m4a"/><Relationship Id="rId12" Type="http://schemas.openxmlformats.org/officeDocument/2006/relationships/image" Target="../media/image4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microsoft.com/office/2007/relationships/media" Target="../media/media2.m4a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29" Type="http://schemas.openxmlformats.org/officeDocument/2006/relationships/image" Target="../media/image2.emf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0.png"/><Relationship Id="rId5" Type="http://schemas.microsoft.com/office/2007/relationships/media" Target="../media/media5.m4a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3.png"/><Relationship Id="rId10" Type="http://schemas.microsoft.com/office/2007/relationships/media" Target="../media/media10.m4a"/><Relationship Id="rId19" Type="http://schemas.microsoft.com/office/2007/relationships/hdphoto" Target="../media/hdphoto4.wdp"/><Relationship Id="rId4" Type="http://schemas.microsoft.com/office/2007/relationships/media" Target="../media/media4.m4a"/><Relationship Id="rId9" Type="http://schemas.microsoft.com/office/2007/relationships/media" Target="../media/media9.m4a"/><Relationship Id="rId14" Type="http://schemas.openxmlformats.org/officeDocument/2006/relationships/image" Target="../media/image5.png"/><Relationship Id="rId22" Type="http://schemas.openxmlformats.org/officeDocument/2006/relationships/image" Target="../media/image9.png"/><Relationship Id="rId27" Type="http://schemas.microsoft.com/office/2007/relationships/hdphoto" Target="../media/hdphoto8.wdp"/><Relationship Id="rId30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7.m4a"/><Relationship Id="rId13" Type="http://schemas.microsoft.com/office/2007/relationships/media" Target="../media/media22.m4a"/><Relationship Id="rId18" Type="http://schemas.openxmlformats.org/officeDocument/2006/relationships/image" Target="../media/image3.png"/><Relationship Id="rId3" Type="http://schemas.microsoft.com/office/2007/relationships/media" Target="../media/media12.m4a"/><Relationship Id="rId7" Type="http://schemas.microsoft.com/office/2007/relationships/media" Target="../media/media16.m4a"/><Relationship Id="rId12" Type="http://schemas.microsoft.com/office/2007/relationships/media" Target="../media/media21.m4a"/><Relationship Id="rId17" Type="http://schemas.openxmlformats.org/officeDocument/2006/relationships/image" Target="../media/image1.png"/><Relationship Id="rId2" Type="http://schemas.microsoft.com/office/2007/relationships/media" Target="../media/media11.m4a"/><Relationship Id="rId16" Type="http://schemas.openxmlformats.org/officeDocument/2006/relationships/image" Target="../media/image2.emf"/><Relationship Id="rId1" Type="http://schemas.openxmlformats.org/officeDocument/2006/relationships/audio" Target="NULL" TargetMode="External"/><Relationship Id="rId6" Type="http://schemas.microsoft.com/office/2007/relationships/media" Target="../media/media15.m4a"/><Relationship Id="rId11" Type="http://schemas.microsoft.com/office/2007/relationships/media" Target="../media/media20.m4a"/><Relationship Id="rId5" Type="http://schemas.microsoft.com/office/2007/relationships/media" Target="../media/media14.m4a"/><Relationship Id="rId15" Type="http://schemas.openxmlformats.org/officeDocument/2006/relationships/notesSlide" Target="../notesSlides/notesSlide1.xml"/><Relationship Id="rId10" Type="http://schemas.microsoft.com/office/2007/relationships/media" Target="../media/media19.m4a"/><Relationship Id="rId4" Type="http://schemas.microsoft.com/office/2007/relationships/media" Target="../media/media13.m4a"/><Relationship Id="rId9" Type="http://schemas.microsoft.com/office/2007/relationships/media" Target="../media/media18.m4a"/><Relationship Id="rId1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9.m4a"/><Relationship Id="rId13" Type="http://schemas.microsoft.com/office/2007/relationships/media" Target="../media/media34.m4a"/><Relationship Id="rId18" Type="http://schemas.microsoft.com/office/2007/relationships/media" Target="../media/media38.m4a"/><Relationship Id="rId3" Type="http://schemas.microsoft.com/office/2007/relationships/media" Target="../media/media24.m4a"/><Relationship Id="rId21" Type="http://schemas.microsoft.com/office/2007/relationships/media" Target="../media/media41.m4a"/><Relationship Id="rId7" Type="http://schemas.microsoft.com/office/2007/relationships/media" Target="../media/media28.m4a"/><Relationship Id="rId12" Type="http://schemas.microsoft.com/office/2007/relationships/media" Target="../media/media33.m4a"/><Relationship Id="rId17" Type="http://schemas.microsoft.com/office/2007/relationships/media" Target="../media/media37.m4a"/><Relationship Id="rId2" Type="http://schemas.microsoft.com/office/2007/relationships/media" Target="../media/media23.m4a"/><Relationship Id="rId16" Type="http://schemas.microsoft.com/office/2007/relationships/media" Target="../media/media36.m4a"/><Relationship Id="rId20" Type="http://schemas.microsoft.com/office/2007/relationships/media" Target="../media/media40.m4a"/><Relationship Id="rId1" Type="http://schemas.openxmlformats.org/officeDocument/2006/relationships/audio" Target="NULL" TargetMode="External"/><Relationship Id="rId6" Type="http://schemas.microsoft.com/office/2007/relationships/media" Target="../media/media27.m4a"/><Relationship Id="rId11" Type="http://schemas.microsoft.com/office/2007/relationships/media" Target="../media/media32.m4a"/><Relationship Id="rId24" Type="http://schemas.openxmlformats.org/officeDocument/2006/relationships/image" Target="../media/image3.png"/><Relationship Id="rId5" Type="http://schemas.microsoft.com/office/2007/relationships/media" Target="../media/media26.m4a"/><Relationship Id="rId15" Type="http://schemas.microsoft.com/office/2007/relationships/media" Target="../media/media35.m4a"/><Relationship Id="rId23" Type="http://schemas.openxmlformats.org/officeDocument/2006/relationships/image" Target="../media/image12.emf"/><Relationship Id="rId10" Type="http://schemas.microsoft.com/office/2007/relationships/media" Target="../media/media31.m4a"/><Relationship Id="rId19" Type="http://schemas.microsoft.com/office/2007/relationships/media" Target="../media/media39.m4a"/><Relationship Id="rId4" Type="http://schemas.microsoft.com/office/2007/relationships/media" Target="../media/media25.m4a"/><Relationship Id="rId9" Type="http://schemas.microsoft.com/office/2007/relationships/media" Target="../media/media30.m4a"/><Relationship Id="rId14" Type="http://schemas.openxmlformats.org/officeDocument/2006/relationships/audio" Target="../media/media34.m4a"/><Relationship Id="rId2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48.m4a"/><Relationship Id="rId3" Type="http://schemas.microsoft.com/office/2007/relationships/media" Target="../media/media43.m4a"/><Relationship Id="rId7" Type="http://schemas.microsoft.com/office/2007/relationships/media" Target="../media/media47.m4a"/><Relationship Id="rId12" Type="http://schemas.openxmlformats.org/officeDocument/2006/relationships/image" Target="../media/image3.png"/><Relationship Id="rId2" Type="http://schemas.microsoft.com/office/2007/relationships/media" Target="../media/media42.m4a"/><Relationship Id="rId1" Type="http://schemas.openxmlformats.org/officeDocument/2006/relationships/audio" Target="NULL" TargetMode="External"/><Relationship Id="rId6" Type="http://schemas.microsoft.com/office/2007/relationships/media" Target="../media/media46.m4a"/><Relationship Id="rId11" Type="http://schemas.openxmlformats.org/officeDocument/2006/relationships/image" Target="../media/image1.png"/><Relationship Id="rId5" Type="http://schemas.microsoft.com/office/2007/relationships/media" Target="../media/media45.m4a"/><Relationship Id="rId10" Type="http://schemas.openxmlformats.org/officeDocument/2006/relationships/image" Target="../media/image2.emf"/><Relationship Id="rId4" Type="http://schemas.microsoft.com/office/2007/relationships/media" Target="../media/media44.m4a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9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0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6646-A6F4-B649-87FD-B83E55C18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010" y="1200597"/>
            <a:ext cx="8528368" cy="23876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Lé preunmié nivé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Lé deuxième tèrme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40560-076E-5743-B12A-1FE9F9177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3026" y="3781736"/>
            <a:ext cx="4180974" cy="1078246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rgbClr val="800000"/>
                </a:solidFill>
                <a:cs typeface="Arial" panose="020B0604020202020204" pitchFamily="34" charset="0"/>
              </a:rPr>
              <a:t>La léçon 7</a:t>
            </a:r>
          </a:p>
        </p:txBody>
      </p:sp>
      <p:pic>
        <p:nvPicPr>
          <p:cNvPr id="4" name="Picture 3" descr="JérriaisCow_C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8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0850" y="2236697"/>
            <a:ext cx="6075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mar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4A026DD-F90E-AC40-8CE9-F4C7C8CE86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.4361" end="405.89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5658" y="27138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3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3780" y="2251127"/>
            <a:ext cx="5094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avri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2319394-EBCE-804D-8600-A0D905EC1F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.3084" end="482.62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5211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9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394" y="2399170"/>
            <a:ext cx="7994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mai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C679855-BE46-F942-93CA-82A7A41B56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.6079" end="447.69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7532" y="2777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9476" y="2251127"/>
            <a:ext cx="5729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juîn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A56D786-9B99-BB4A-AE65-3739AAAE6D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.3877" end="537.42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2814" y="26607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132" y="2251127"/>
            <a:ext cx="7792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juilet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A80DC65-8E54-FE4C-8990-8E0E8B2516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8.71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7553" y="27138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3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132" y="2251127"/>
            <a:ext cx="7792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août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41A7509-EDCE-8648-9343-A51EFBE685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.3074" end="417.72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9214" y="27257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6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132" y="2251127"/>
            <a:ext cx="7792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septembre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7F2B247-FB34-8B4C-9F8C-99693A2E88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.8266" end="421.15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3606" y="37465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0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132" y="2251127"/>
            <a:ext cx="7792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octobre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D5D29D8-0341-FF4E-A8B5-5304524216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.0445" end="336.40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8203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5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132" y="2251127"/>
            <a:ext cx="7792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novembre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C744622-D12F-BF40-BA09-438D0CF14B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6.1632" end="525.86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8836" y="26295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0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132" y="2251127"/>
            <a:ext cx="7792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dézembre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6C0C421-8254-2F4D-8061-339E2DC7C2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.7664" end="462.62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3606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0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873" y="2158264"/>
            <a:ext cx="639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Bouônjour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18C556A-D835-5A46-925F-EEB998D7E8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2.68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202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87294" y="-14434"/>
            <a:ext cx="6858000" cy="2387600"/>
          </a:xfrm>
        </p:spPr>
        <p:txBody>
          <a:bodyPr>
            <a:normAutofit/>
          </a:bodyPr>
          <a:lstStyle/>
          <a:p>
            <a:r>
              <a:rPr lang="en-US" sz="100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0" dirty="0" err="1">
                <a:latin typeface="Arial" panose="020B0604020202020204" pitchFamily="34" charset="0"/>
                <a:cs typeface="Arial" panose="020B0604020202020204" pitchFamily="34" charset="0"/>
              </a:rPr>
              <a:t>bétôt</a:t>
            </a:r>
            <a:r>
              <a:rPr lang="en-US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8" name="Picture 7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787C486-8473-2D44-9848-0D4117743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8854" y="797952"/>
            <a:ext cx="812800" cy="812800"/>
          </a:xfrm>
          <a:prstGeom prst="rect">
            <a:avLst/>
          </a:prstGeom>
        </p:spPr>
      </p:pic>
      <p:pic>
        <p:nvPicPr>
          <p:cNvPr id="10" name="Picture 9" descr="A picture containing water, sitting, looking, orange&#10;&#10;Description automatically generated">
            <a:extLst>
              <a:ext uri="{FF2B5EF4-FFF2-40B4-BE49-F238E27FC236}">
                <a16:creationId xmlns:a16="http://schemas.microsoft.com/office/drawing/2014/main" id="{908BC468-1F01-7142-ACDA-C3DEFE10C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1714" y="2232412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27ED6A-5835-954C-B8AD-DD1F3F607A66}"/>
              </a:ext>
            </a:extLst>
          </p:cNvPr>
          <p:cNvGrpSpPr/>
          <p:nvPr/>
        </p:nvGrpSpPr>
        <p:grpSpPr>
          <a:xfrm>
            <a:off x="3197136" y="445206"/>
            <a:ext cx="2624903" cy="1514110"/>
            <a:chOff x="5338978" y="303105"/>
            <a:chExt cx="2624903" cy="1514110"/>
          </a:xfrm>
        </p:grpSpPr>
        <p:sp>
          <p:nvSpPr>
            <p:cNvPr id="15" name="Oval Callout 14"/>
            <p:cNvSpPr/>
            <p:nvPr/>
          </p:nvSpPr>
          <p:spPr>
            <a:xfrm>
              <a:off x="5338978" y="303105"/>
              <a:ext cx="2624903" cy="151411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16" name="Text Box 4"/>
            <p:cNvSpPr txBox="1"/>
            <p:nvPr/>
          </p:nvSpPr>
          <p:spPr>
            <a:xfrm>
              <a:off x="5667395" y="586604"/>
              <a:ext cx="2077198" cy="920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d’charme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609" b="98261" l="0" r="992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23296" y="959560"/>
              <a:ext cx="842220" cy="78596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31703A-39D8-7143-AB38-C32E7E6C9578}"/>
              </a:ext>
            </a:extLst>
          </p:cNvPr>
          <p:cNvGrpSpPr/>
          <p:nvPr/>
        </p:nvGrpSpPr>
        <p:grpSpPr>
          <a:xfrm>
            <a:off x="6163440" y="381119"/>
            <a:ext cx="2793745" cy="1439940"/>
            <a:chOff x="8307602" y="417827"/>
            <a:chExt cx="2793745" cy="1439940"/>
          </a:xfrm>
        </p:grpSpPr>
        <p:sp>
          <p:nvSpPr>
            <p:cNvPr id="25" name="Oval Callout 24"/>
            <p:cNvSpPr/>
            <p:nvPr/>
          </p:nvSpPr>
          <p:spPr>
            <a:xfrm>
              <a:off x="8307602" y="417827"/>
              <a:ext cx="2793745" cy="143994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26" name="Text Box 4"/>
            <p:cNvSpPr txBox="1"/>
            <p:nvPr/>
          </p:nvSpPr>
          <p:spPr>
            <a:xfrm>
              <a:off x="8565297" y="614170"/>
              <a:ext cx="2210810" cy="875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mangnifique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291" l="0" r="9819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34439" y="975974"/>
              <a:ext cx="800785" cy="7643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86E88A-0FB5-724F-AFFA-A692C766A9BE}"/>
              </a:ext>
            </a:extLst>
          </p:cNvPr>
          <p:cNvGrpSpPr/>
          <p:nvPr/>
        </p:nvGrpSpPr>
        <p:grpSpPr>
          <a:xfrm>
            <a:off x="6067966" y="2156511"/>
            <a:ext cx="2978508" cy="1481616"/>
            <a:chOff x="7591966" y="2156511"/>
            <a:chExt cx="2978508" cy="1481616"/>
          </a:xfrm>
        </p:grpSpPr>
        <p:sp>
          <p:nvSpPr>
            <p:cNvPr id="35" name="Oval Callout 34"/>
            <p:cNvSpPr/>
            <p:nvPr/>
          </p:nvSpPr>
          <p:spPr>
            <a:xfrm>
              <a:off x="7591966" y="2156511"/>
              <a:ext cx="2978508" cy="1481616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36" name="Text Box 4"/>
            <p:cNvSpPr txBox="1"/>
            <p:nvPr/>
          </p:nvSpPr>
          <p:spPr>
            <a:xfrm>
              <a:off x="7998421" y="2348034"/>
              <a:ext cx="2169240" cy="90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malheutheuse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93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1302" y="2741371"/>
              <a:ext cx="879253" cy="7715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0DB22A-4579-F946-984B-00ADBE397E79}"/>
              </a:ext>
            </a:extLst>
          </p:cNvPr>
          <p:cNvGrpSpPr/>
          <p:nvPr/>
        </p:nvGrpSpPr>
        <p:grpSpPr>
          <a:xfrm>
            <a:off x="3148726" y="2216931"/>
            <a:ext cx="2665721" cy="1514109"/>
            <a:chOff x="4672725" y="2216930"/>
            <a:chExt cx="2665721" cy="1514109"/>
          </a:xfrm>
        </p:grpSpPr>
        <p:sp>
          <p:nvSpPr>
            <p:cNvPr id="40" name="Oval Callout 39"/>
            <p:cNvSpPr/>
            <p:nvPr/>
          </p:nvSpPr>
          <p:spPr>
            <a:xfrm>
              <a:off x="4672725" y="2216930"/>
              <a:ext cx="2665721" cy="1514109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41" name="Text Box 4"/>
            <p:cNvSpPr txBox="1"/>
            <p:nvPr/>
          </p:nvSpPr>
          <p:spPr>
            <a:xfrm>
              <a:off x="4978837" y="2386075"/>
              <a:ext cx="2109500" cy="9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609" b="9826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1486" y="2757259"/>
              <a:ext cx="755262" cy="85218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67625-CD7F-794F-9C46-E1421345E8C3}"/>
              </a:ext>
            </a:extLst>
          </p:cNvPr>
          <p:cNvGrpSpPr/>
          <p:nvPr/>
        </p:nvGrpSpPr>
        <p:grpSpPr>
          <a:xfrm>
            <a:off x="247449" y="4302696"/>
            <a:ext cx="2731636" cy="1469196"/>
            <a:chOff x="375333" y="2742992"/>
            <a:chExt cx="2435491" cy="1258850"/>
          </a:xfrm>
        </p:grpSpPr>
        <p:grpSp>
          <p:nvGrpSpPr>
            <p:cNvPr id="43" name="Group 42"/>
            <p:cNvGrpSpPr/>
            <p:nvPr/>
          </p:nvGrpSpPr>
          <p:grpSpPr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/>
              <p:cNvSpPr txBox="1"/>
              <p:nvPr/>
            </p:nvSpPr>
            <p:spPr>
              <a:xfrm>
                <a:off x="1429742" y="1356897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8261" l="267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7153" y="3194311"/>
              <a:ext cx="654603" cy="6721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6BD8D-F4BD-EB45-9C5B-29DF08D94C45}"/>
              </a:ext>
            </a:extLst>
          </p:cNvPr>
          <p:cNvGrpSpPr/>
          <p:nvPr/>
        </p:nvGrpSpPr>
        <p:grpSpPr>
          <a:xfrm>
            <a:off x="6278532" y="4176030"/>
            <a:ext cx="2665722" cy="1493160"/>
            <a:chOff x="3442744" y="884988"/>
            <a:chExt cx="2489046" cy="1251018"/>
          </a:xfrm>
        </p:grpSpPr>
        <p:grpSp>
          <p:nvGrpSpPr>
            <p:cNvPr id="39" name="Group 38"/>
            <p:cNvGrpSpPr/>
            <p:nvPr/>
          </p:nvGrpSpPr>
          <p:grpSpPr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/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/>
              <p:cNvSpPr txBox="1"/>
              <p:nvPr/>
            </p:nvSpPr>
            <p:spPr>
              <a:xfrm>
                <a:off x="-14391292" y="14890427"/>
                <a:ext cx="6713436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6450" y="1346151"/>
              <a:ext cx="812968" cy="68449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2C4B54-C1BD-DD4B-BB04-44D036AC146D}"/>
              </a:ext>
            </a:extLst>
          </p:cNvPr>
          <p:cNvGrpSpPr/>
          <p:nvPr/>
        </p:nvGrpSpPr>
        <p:grpSpPr>
          <a:xfrm>
            <a:off x="3247299" y="4290277"/>
            <a:ext cx="2731635" cy="1481617"/>
            <a:chOff x="614484" y="4020875"/>
            <a:chExt cx="2731635" cy="1627113"/>
          </a:xfrm>
        </p:grpSpPr>
        <p:grpSp>
          <p:nvGrpSpPr>
            <p:cNvPr id="55" name="Group 54"/>
            <p:cNvGrpSpPr/>
            <p:nvPr/>
          </p:nvGrpSpPr>
          <p:grpSpPr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/>
              <p:cNvSpPr txBox="1"/>
              <p:nvPr/>
            </p:nvSpPr>
            <p:spPr>
              <a:xfrm>
                <a:off x="1484378" y="1329452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mârri</a:t>
                </a: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9213" y="4556361"/>
              <a:ext cx="913331" cy="98944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766A48-452B-EA4F-8596-47DEDFA9AA2C}"/>
              </a:ext>
            </a:extLst>
          </p:cNvPr>
          <p:cNvGrpSpPr/>
          <p:nvPr/>
        </p:nvGrpSpPr>
        <p:grpSpPr>
          <a:xfrm>
            <a:off x="223912" y="2416486"/>
            <a:ext cx="2665721" cy="1548156"/>
            <a:chOff x="-14393387" y="13015751"/>
            <a:chExt cx="8056687" cy="473813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BF4822-449E-9A47-A602-007AE74FDD35}"/>
                </a:ext>
              </a:extLst>
            </p:cNvPr>
            <p:cNvGrpSpPr/>
            <p:nvPr/>
          </p:nvGrpSpPr>
          <p:grpSpPr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D5782C6B-2310-2941-A998-FE5FF0F8CAE4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6C00F9B8-3BCE-4041-8476-613563A550DE}"/>
                  </a:ext>
                </a:extLst>
              </p:cNvPr>
              <p:cNvSpPr txBox="1"/>
              <p:nvPr/>
            </p:nvSpPr>
            <p:spPr>
              <a:xfrm>
                <a:off x="-14539412" y="15347654"/>
                <a:ext cx="6713435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C97565-8DA0-704D-BFAE-070961E7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100000" l="2703" r="100000">
                          <a14:foregroundMark x1="51351" y1="83784" x2="48649" y2="94595"/>
                          <a14:foregroundMark x1="54054" y1="91892" x2="54054" y2="91892"/>
                          <a14:foregroundMark x1="59459" y1="91892" x2="59459" y2="91892"/>
                          <a14:foregroundMark x1="63063" y1="84685" x2="63063" y2="846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675294" y="14705303"/>
              <a:ext cx="2656748" cy="2656746"/>
            </a:xfrm>
            <a:prstGeom prst="rect">
              <a:avLst/>
            </a:prstGeom>
          </p:spPr>
        </p:pic>
      </p:grp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323B97-5D6E-6245-A7A7-66B4BE7E8F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.6988" end="333.946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83422" y="1037477"/>
            <a:ext cx="498841" cy="498841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855500-8297-B542-8AFC-617B3A1D71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5.2876" end="395.1257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261363" y="1048619"/>
            <a:ext cx="498841" cy="498841"/>
          </a:xfrm>
          <a:prstGeom prst="rect">
            <a:avLst/>
          </a:prstGeom>
        </p:spPr>
      </p:pic>
      <p:pic>
        <p:nvPicPr>
          <p:cNvPr id="2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282545-DCE1-864C-BD7D-47E72893EF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36.5518" end="397.697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24464" y="3014037"/>
            <a:ext cx="498841" cy="498841"/>
          </a:xfrm>
          <a:prstGeom prst="rect">
            <a:avLst/>
          </a:prstGeom>
        </p:spPr>
      </p:pic>
      <p:pic>
        <p:nvPicPr>
          <p:cNvPr id="2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207902-26C0-CC4C-8D7B-3D88E07796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92.2122" end="421.864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52945" y="2995989"/>
            <a:ext cx="498841" cy="498841"/>
          </a:xfrm>
          <a:prstGeom prst="rect">
            <a:avLst/>
          </a:prstGeom>
        </p:spPr>
      </p:pic>
      <p:pic>
        <p:nvPicPr>
          <p:cNvPr id="2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F25BD2-5B64-DC47-8A01-A29D2AC536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09.4157" end="490.763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06638" y="2971388"/>
            <a:ext cx="498841" cy="498841"/>
          </a:xfrm>
          <a:prstGeom prst="rect">
            <a:avLst/>
          </a:prstGeom>
        </p:spPr>
      </p:pic>
      <p:pic>
        <p:nvPicPr>
          <p:cNvPr id="3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9DD535C-06FC-A543-8956-CFDD914E5E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37.4085" end="209.5646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57006" y="5067470"/>
            <a:ext cx="498841" cy="498841"/>
          </a:xfrm>
          <a:prstGeom prst="rect">
            <a:avLst/>
          </a:prstGeom>
        </p:spPr>
      </p:pic>
      <p:pic>
        <p:nvPicPr>
          <p:cNvPr id="3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6E72123-183E-6940-8E1A-17299A2B58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295.786" end="404.067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87163" y="5033469"/>
            <a:ext cx="498841" cy="498841"/>
          </a:xfrm>
          <a:prstGeom prst="rect">
            <a:avLst/>
          </a:prstGeom>
        </p:spPr>
      </p:pic>
      <p:pic>
        <p:nvPicPr>
          <p:cNvPr id="6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E6A4773-A21C-714D-A7F7-BC39AEC0D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302.6126" end="446.49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076046" y="4873907"/>
            <a:ext cx="498841" cy="498841"/>
          </a:xfrm>
          <a:prstGeom prst="rect">
            <a:avLst/>
          </a:prstGeom>
        </p:spPr>
      </p:pic>
      <p:pic>
        <p:nvPicPr>
          <p:cNvPr id="54" name="Picture 53" descr="JérriaisLogo_COL.ai">
            <a:extLst>
              <a:ext uri="{FF2B5EF4-FFF2-40B4-BE49-F238E27FC236}">
                <a16:creationId xmlns:a16="http://schemas.microsoft.com/office/drawing/2014/main" id="{BFB48E37-F0EB-054E-8A6C-903514DD6D2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0" y="5675556"/>
            <a:ext cx="1927050" cy="1444438"/>
          </a:xfrm>
          <a:prstGeom prst="rect">
            <a:avLst/>
          </a:prstGeom>
        </p:spPr>
      </p:pic>
      <p:pic>
        <p:nvPicPr>
          <p:cNvPr id="58" name="Picture 57" descr="JérriaisCow_COL.png">
            <a:extLst>
              <a:ext uri="{FF2B5EF4-FFF2-40B4-BE49-F238E27FC236}">
                <a16:creationId xmlns:a16="http://schemas.microsoft.com/office/drawing/2014/main" id="{FD1EA0BF-3D16-6943-99D1-7AAC96C2376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3" y="5980458"/>
            <a:ext cx="931821" cy="6693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8D4400D1-CB4C-5441-81DD-4436A2C1170F}"/>
              </a:ext>
            </a:extLst>
          </p:cNvPr>
          <p:cNvGrpSpPr>
            <a:grpSpLocks/>
          </p:cNvGrpSpPr>
          <p:nvPr/>
        </p:nvGrpSpPr>
        <p:grpSpPr bwMode="auto">
          <a:xfrm rot="20806504">
            <a:off x="102868" y="203682"/>
            <a:ext cx="2878471" cy="1716463"/>
            <a:chOff x="330200" y="806450"/>
            <a:chExt cx="8483600" cy="5245100"/>
          </a:xfrm>
        </p:grpSpPr>
        <p:sp>
          <p:nvSpPr>
            <p:cNvPr id="61" name="Oval Callout 60">
              <a:extLst>
                <a:ext uri="{FF2B5EF4-FFF2-40B4-BE49-F238E27FC236}">
                  <a16:creationId xmlns:a16="http://schemas.microsoft.com/office/drawing/2014/main" id="{3EB3B366-D578-0B46-A58B-D7A38F8FE730}"/>
                </a:ext>
              </a:extLst>
            </p:cNvPr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9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a typeface="ＭＳ 明朝"/>
                <a:cs typeface="Times New Roman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EC014257-923E-6940-9666-0B3A00C105FB}"/>
                </a:ext>
              </a:extLst>
            </p:cNvPr>
            <p:cNvSpPr txBox="1"/>
            <p:nvPr/>
          </p:nvSpPr>
          <p:spPr>
            <a:xfrm>
              <a:off x="1196245" y="1834432"/>
              <a:ext cx="7094040" cy="31891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3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3200" dirty="0">
                <a:ea typeface="ＭＳ 明朝"/>
                <a:cs typeface="Times New Roman"/>
              </a:endParaRPr>
            </a:p>
            <a:p>
              <a:pPr>
                <a:defRPr/>
              </a:pPr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2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414BBC-C5D3-5242-A67D-69443F4479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362.9125" end="267.909"/>
                  <p14:fade out="436.969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 rot="20630162">
            <a:off x="2499667" y="625121"/>
            <a:ext cx="460987" cy="4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3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9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3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13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6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15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7" name="Picture 6" descr="JérriaisCow_COL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1512" y="428179"/>
            <a:ext cx="2943975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1 - ieune</a:t>
            </a:r>
          </a:p>
          <a:p>
            <a:r>
              <a:rPr lang="en-US" sz="3200" dirty="0">
                <a:latin typeface="Arial"/>
                <a:cs typeface="Arial"/>
              </a:rPr>
              <a:t>2 - deux</a:t>
            </a:r>
          </a:p>
          <a:p>
            <a:r>
              <a:rPr lang="en-US" sz="3200" dirty="0">
                <a:latin typeface="Arial"/>
                <a:cs typeface="Arial"/>
              </a:rPr>
              <a:t>3 - trais</a:t>
            </a:r>
          </a:p>
          <a:p>
            <a:r>
              <a:rPr lang="en-US" sz="3200" dirty="0">
                <a:latin typeface="Arial"/>
                <a:cs typeface="Arial"/>
              </a:rPr>
              <a:t>4 - quat’</a:t>
            </a:r>
          </a:p>
          <a:p>
            <a:r>
              <a:rPr lang="en-US" sz="3200" dirty="0">
                <a:latin typeface="Arial"/>
                <a:cs typeface="Arial"/>
              </a:rPr>
              <a:t>5 - chîn</a:t>
            </a:r>
          </a:p>
          <a:p>
            <a:r>
              <a:rPr lang="en-US" sz="3200" dirty="0">
                <a:latin typeface="Arial"/>
                <a:cs typeface="Arial"/>
              </a:rPr>
              <a:t>6 - six</a:t>
            </a:r>
          </a:p>
          <a:p>
            <a:r>
              <a:rPr lang="en-US" sz="3200" dirty="0">
                <a:latin typeface="Arial"/>
                <a:cs typeface="Arial"/>
              </a:rPr>
              <a:t>7 - sept</a:t>
            </a:r>
          </a:p>
          <a:p>
            <a:r>
              <a:rPr lang="en-US" sz="3200" dirty="0">
                <a:latin typeface="Arial"/>
                <a:cs typeface="Arial"/>
              </a:rPr>
              <a:t>8 - huit</a:t>
            </a:r>
          </a:p>
          <a:p>
            <a:r>
              <a:rPr lang="en-US" sz="3200" dirty="0">
                <a:latin typeface="Arial"/>
                <a:cs typeface="Arial"/>
              </a:rPr>
              <a:t>9 - neuf</a:t>
            </a:r>
          </a:p>
          <a:p>
            <a:r>
              <a:rPr lang="en-US" sz="3200" dirty="0">
                <a:latin typeface="Arial"/>
                <a:cs typeface="Arial"/>
              </a:rPr>
              <a:t>10 - dgix</a:t>
            </a:r>
          </a:p>
          <a:p>
            <a:r>
              <a:rPr lang="en-US" sz="3200" dirty="0">
                <a:latin typeface="Arial"/>
                <a:cs typeface="Arial"/>
              </a:rPr>
              <a:t>11 - onze</a:t>
            </a:r>
          </a:p>
          <a:p>
            <a:r>
              <a:rPr lang="en-US" sz="3200" dirty="0">
                <a:latin typeface="Arial"/>
                <a:cs typeface="Arial"/>
              </a:rPr>
              <a:t>12 - douze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CBC11C5-15BB-3B45-9AD8-64C738DF87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4.05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65956" y="540864"/>
            <a:ext cx="468000" cy="4680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A13C80D-04C6-FB46-8C48-908CC18A40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08.838" end="325.442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28606" y="1026230"/>
            <a:ext cx="468000" cy="46800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76CFB68-9BAE-3145-B9AF-586841D7A2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97.32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72369" y="1515767"/>
            <a:ext cx="468000" cy="46800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60DA6BF-876C-5146-A898-D22B672E8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76.0409" end="190.368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72369" y="1988735"/>
            <a:ext cx="468000" cy="468000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BA3B046-94A3-C541-BFE4-6EA1A82EEC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95.27970000000001" end="186.272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17999" y="2499809"/>
            <a:ext cx="468000" cy="468000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362A640-2DDF-E049-A88C-332F2BEA48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02.6809" end="383.60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83999" y="2977746"/>
            <a:ext cx="468000" cy="468000"/>
          </a:xfrm>
          <a:prstGeom prst="rect">
            <a:avLst/>
          </a:prstGeom>
        </p:spPr>
      </p:pic>
      <p:pic>
        <p:nvPicPr>
          <p:cNvPr id="1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9799A08-87ED-D442-B740-AA15737B88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509.174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24867" y="3462149"/>
            <a:ext cx="468000" cy="468000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30A822C-E15E-6747-B35D-CCF8E1A7B2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384.4948" end="412.326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24867" y="3950024"/>
            <a:ext cx="468000" cy="468000"/>
          </a:xfrm>
          <a:prstGeom prst="rect">
            <a:avLst/>
          </a:prstGeom>
        </p:spPr>
      </p:pic>
      <p:pic>
        <p:nvPicPr>
          <p:cNvPr id="1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A15D852-9921-154F-A321-36BCF7DCBD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318.6965" end="460.339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92271" y="4457477"/>
            <a:ext cx="468000" cy="468000"/>
          </a:xfrm>
          <a:prstGeom prst="rect">
            <a:avLst/>
          </a:prstGeom>
        </p:spPr>
      </p:pic>
      <p:pic>
        <p:nvPicPr>
          <p:cNvPr id="1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D6F6B2-6B9C-BC41-97DB-42C7811E47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394.1732" end="302.606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34756" y="4944120"/>
            <a:ext cx="468000" cy="468000"/>
          </a:xfrm>
          <a:prstGeom prst="rect">
            <a:avLst/>
          </a:prstGeom>
        </p:spPr>
      </p:pic>
      <p:pic>
        <p:nvPicPr>
          <p:cNvPr id="1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15636CE-A402-544B-AC5F-827E1B1590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289.7967" end="332.915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62606" y="5407412"/>
            <a:ext cx="468000" cy="468000"/>
          </a:xfrm>
          <a:prstGeom prst="rect">
            <a:avLst/>
          </a:prstGeom>
        </p:spPr>
      </p:pic>
      <p:pic>
        <p:nvPicPr>
          <p:cNvPr id="1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C0CF8BF-31FD-EE4C-AC14-9CC89F7688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end="1531.821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71352" y="591038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4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8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3F5AAA-74C5-0C4F-91D3-CDD9F98D785F}"/>
              </a:ext>
            </a:extLst>
          </p:cNvPr>
          <p:cNvSpPr txBox="1">
            <a:spLocks/>
          </p:cNvSpPr>
          <p:nvPr/>
        </p:nvSpPr>
        <p:spPr>
          <a:xfrm>
            <a:off x="176786" y="243127"/>
            <a:ext cx="4227060" cy="64789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13    </a:t>
            </a:r>
            <a:r>
              <a:rPr lang="en-US" sz="3200" dirty="0" err="1">
                <a:latin typeface="Arial"/>
                <a:ea typeface="Arial" charset="0"/>
                <a:cs typeface="Arial"/>
              </a:rPr>
              <a:t>treize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14	</a:t>
            </a:r>
            <a:r>
              <a:rPr lang="en-US" sz="3200" dirty="0" err="1">
                <a:latin typeface="Arial"/>
                <a:ea typeface="Arial" charset="0"/>
                <a:cs typeface="Arial"/>
              </a:rPr>
              <a:t>quatorze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15	tchînze</a:t>
            </a: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16	seize</a:t>
            </a: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17	dgiêx-sept</a:t>
            </a: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18	dgiêx-huit</a:t>
            </a:r>
          </a:p>
          <a:p>
            <a:pPr marL="914400" indent="-914400">
              <a:buAutoNum type="arabicPlain" startAt="19"/>
            </a:pPr>
            <a:r>
              <a:rPr lang="en-US" sz="3200" dirty="0">
                <a:latin typeface="Arial"/>
                <a:ea typeface="Arial" charset="0"/>
                <a:cs typeface="Arial"/>
              </a:rPr>
              <a:t>dgiêx-neuf</a:t>
            </a:r>
          </a:p>
          <a:p>
            <a:pPr marL="914400" indent="-914400">
              <a:buAutoNum type="arabicPlain" startAt="19"/>
            </a:pPr>
            <a:r>
              <a:rPr lang="en-US" sz="3200" dirty="0">
                <a:latin typeface="Arial"/>
                <a:ea typeface="Arial" charset="0"/>
                <a:cs typeface="Arial"/>
              </a:rPr>
              <a:t>vîngt</a:t>
            </a:r>
          </a:p>
          <a:p>
            <a:pPr marL="914400" indent="-914400">
              <a:buAutoNum type="arabicPlain" startAt="19"/>
            </a:pPr>
            <a:r>
              <a:rPr lang="en-US" sz="3200" dirty="0">
                <a:latin typeface="Arial"/>
                <a:ea typeface="Arial" charset="0"/>
                <a:cs typeface="Arial"/>
              </a:rPr>
              <a:t>vîngt’tch’ieune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54371D-E2CA-3547-82B0-D89E3F6C6B0C}"/>
              </a:ext>
            </a:extLst>
          </p:cNvPr>
          <p:cNvSpPr txBox="1">
            <a:spLocks/>
          </p:cNvSpPr>
          <p:nvPr/>
        </p:nvSpPr>
        <p:spPr>
          <a:xfrm>
            <a:off x="4839907" y="201826"/>
            <a:ext cx="4020880" cy="61859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vîngt-deux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vîngt-trais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vîngt-quat</a:t>
            </a:r>
            <a:r>
              <a:rPr lang="en-US" sz="3200" dirty="0">
                <a:latin typeface="Arial"/>
                <a:ea typeface="Arial" charset="0"/>
                <a:cs typeface="Arial"/>
              </a:rPr>
              <a:t>’</a:t>
            </a: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vîngt-chînq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</a:t>
            </a:r>
            <a:r>
              <a:rPr lang="en-US" sz="3200" dirty="0">
                <a:latin typeface="Arial"/>
                <a:ea typeface="Arial" charset="0"/>
                <a:cs typeface="Arial"/>
              </a:rPr>
              <a:t>-six</a:t>
            </a: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</a:t>
            </a:r>
            <a:r>
              <a:rPr lang="en-US" sz="3200" dirty="0">
                <a:latin typeface="Arial"/>
                <a:ea typeface="Arial" charset="0"/>
                <a:cs typeface="Arial"/>
              </a:rPr>
              <a:t>-sept</a:t>
            </a:r>
          </a:p>
          <a:p>
            <a:pPr marL="742950" indent="-742950">
              <a:buAutoNum type="arabicPlain" startAt="22"/>
            </a:pPr>
            <a:r>
              <a:rPr lang="en-US" sz="3200" dirty="0" err="1">
                <a:latin typeface="Arial"/>
                <a:ea typeface="Arial" charset="0"/>
                <a:cs typeface="Arial"/>
              </a:rPr>
              <a:t>vîngt-huit</a:t>
            </a:r>
            <a:endParaRPr lang="en-US" sz="3200" dirty="0">
              <a:latin typeface="Arial"/>
              <a:ea typeface="Arial" charset="0"/>
              <a:cs typeface="Arial"/>
            </a:endParaRPr>
          </a:p>
          <a:p>
            <a:pPr marL="742950" indent="-742950">
              <a:buAutoNum type="arabicPlain" startAt="22"/>
            </a:pPr>
            <a:r>
              <a:rPr lang="en-US" sz="3200" dirty="0">
                <a:latin typeface="Arial"/>
                <a:ea typeface="Arial" charset="0"/>
                <a:cs typeface="Arial"/>
              </a:rPr>
              <a:t>vîngt-neuf</a:t>
            </a: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30	trente</a:t>
            </a:r>
          </a:p>
          <a:p>
            <a:pPr marL="0" indent="0">
              <a:buNone/>
            </a:pPr>
            <a:r>
              <a:rPr lang="en-US" sz="3200" dirty="0">
                <a:latin typeface="Arial"/>
                <a:ea typeface="Arial" charset="0"/>
                <a:cs typeface="Arial"/>
              </a:rPr>
              <a:t>31	trente’tch’ieune</a:t>
            </a:r>
          </a:p>
          <a:p>
            <a:pPr marL="742950" indent="-742950">
              <a:buAutoNum type="arabicPlain" startAt="22"/>
            </a:pPr>
            <a:endParaRPr lang="en-US" sz="3200" dirty="0">
              <a:latin typeface="Arial"/>
              <a:ea typeface="Arial" charset="0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A4269-FB82-EF4C-9055-CD831984C3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22426" y="5737226"/>
            <a:ext cx="396231" cy="396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113F62-2D15-B74C-B08C-C840B19C9924}"/>
              </a:ext>
            </a:extLst>
          </p:cNvPr>
          <p:cNvSpPr txBox="1">
            <a:spLocks/>
          </p:cNvSpPr>
          <p:nvPr/>
        </p:nvSpPr>
        <p:spPr>
          <a:xfrm>
            <a:off x="6121196" y="226050"/>
            <a:ext cx="3110345" cy="16243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latin typeface="MontessoriScript" pitchFamily="2" charset="0"/>
              <a:ea typeface="Arial" charset="0"/>
              <a:cs typeface="Arial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6284ACF-0CB4-E245-AD13-7514E2B9FD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9.690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345614" y="320872"/>
            <a:ext cx="396000" cy="3960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3B11B47-4848-9C4A-89E7-3F8B0B5B75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14.86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793925" y="840217"/>
            <a:ext cx="396000" cy="3960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7063132-4C6D-9149-8DEC-DD7DDF933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33.573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556073" y="1454385"/>
            <a:ext cx="396000" cy="39600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E7975F1-2922-CF45-B5C0-FBFD1320EB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255.931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251464" y="2015997"/>
            <a:ext cx="396000" cy="396000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8CEB0EF-E274-A847-9363-4049116908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408.105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137817" y="2555652"/>
            <a:ext cx="396000" cy="396000"/>
          </a:xfrm>
          <a:prstGeom prst="rect">
            <a:avLst/>
          </a:prstGeom>
        </p:spPr>
      </p:pic>
      <p:pic>
        <p:nvPicPr>
          <p:cNvPr id="1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0E1CCA2-1040-664C-B1B0-B4E1B97529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24.158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91925" y="3127558"/>
            <a:ext cx="396000" cy="396000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E430A4C-9738-414A-8B3E-18F7DF8316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453.3477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183356" y="3671972"/>
            <a:ext cx="396000" cy="396000"/>
          </a:xfrm>
          <a:prstGeom prst="rect">
            <a:avLst/>
          </a:prstGeom>
        </p:spPr>
      </p:pic>
      <p:pic>
        <p:nvPicPr>
          <p:cNvPr id="1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230AA05-8B52-FD4E-805C-1EB8333E75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318.15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128893" y="4270671"/>
            <a:ext cx="396000" cy="396000"/>
          </a:xfrm>
          <a:prstGeom prst="rect">
            <a:avLst/>
          </a:prstGeom>
        </p:spPr>
      </p:pic>
      <p:pic>
        <p:nvPicPr>
          <p:cNvPr id="1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217E91-136E-FE42-931E-103E38D6E4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end="191.788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876148" y="4822939"/>
            <a:ext cx="396000" cy="396000"/>
          </a:xfrm>
          <a:prstGeom prst="rect">
            <a:avLst/>
          </a:prstGeom>
        </p:spPr>
      </p:pic>
      <p:pic>
        <p:nvPicPr>
          <p:cNvPr id="1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7B12192-9CD9-AD4D-9E21-A54611D54C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end="268.968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76448" y="262818"/>
            <a:ext cx="396000" cy="396000"/>
          </a:xfrm>
          <a:prstGeom prst="rect">
            <a:avLst/>
          </a:prstGeom>
        </p:spPr>
      </p:pic>
      <p:pic>
        <p:nvPicPr>
          <p:cNvPr id="1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6C1605A-B362-924F-995E-208879498B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306.6905" end="261.00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548672" y="882144"/>
            <a:ext cx="396000" cy="396000"/>
          </a:xfrm>
          <a:prstGeom prst="rect">
            <a:avLst/>
          </a:prstGeom>
        </p:spPr>
      </p:pic>
      <p:pic>
        <p:nvPicPr>
          <p:cNvPr id="1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A7EE75-09D2-F74D-A603-CBC0893E64E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38891" y="1438290"/>
            <a:ext cx="396000" cy="396000"/>
          </a:xfrm>
          <a:prstGeom prst="rect">
            <a:avLst/>
          </a:prstGeom>
        </p:spPr>
      </p:pic>
      <p:pic>
        <p:nvPicPr>
          <p:cNvPr id="1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138417C-70F1-A742-9DF6-CA29D8C703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5">
                  <p14:trim st="516.0119999999999" end="479.553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75390" y="2028608"/>
            <a:ext cx="396000" cy="396000"/>
          </a:xfrm>
          <a:prstGeom prst="rect">
            <a:avLst/>
          </a:prstGeom>
        </p:spPr>
      </p:pic>
      <p:pic>
        <p:nvPicPr>
          <p:cNvPr id="2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26E1DB8-B94F-C64E-A5E0-07A073DD91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6">
                  <p14:trim st="670.6552" end="332.920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308961" y="2560774"/>
            <a:ext cx="396000" cy="396000"/>
          </a:xfrm>
          <a:prstGeom prst="rect">
            <a:avLst/>
          </a:prstGeom>
        </p:spPr>
      </p:pic>
      <p:pic>
        <p:nvPicPr>
          <p:cNvPr id="2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6F5DEB-BF3A-1245-A7F1-CC78E1E0E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7">
                  <p14:trim st="557.0242" end="281.052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548672" y="3127558"/>
            <a:ext cx="396000" cy="396000"/>
          </a:xfrm>
          <a:prstGeom prst="rect">
            <a:avLst/>
          </a:prstGeom>
        </p:spPr>
      </p:pic>
      <p:pic>
        <p:nvPicPr>
          <p:cNvPr id="2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58441C3-9204-A44D-858E-3A88CD29A4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8">
                  <p14:trim st="533.1804" end="346.889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440891" y="3693277"/>
            <a:ext cx="396000" cy="396000"/>
          </a:xfrm>
          <a:prstGeom prst="rect">
            <a:avLst/>
          </a:prstGeom>
        </p:spPr>
      </p:pic>
      <p:pic>
        <p:nvPicPr>
          <p:cNvPr id="2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600C7EB-FA2A-4640-859A-54A05ABC45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9">
                  <p14:trim st="640.3894" end="394.0908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24812" y="4239851"/>
            <a:ext cx="396000" cy="396000"/>
          </a:xfrm>
          <a:prstGeom prst="rect">
            <a:avLst/>
          </a:prstGeom>
        </p:spPr>
      </p:pic>
      <p:pic>
        <p:nvPicPr>
          <p:cNvPr id="2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F323CF-F1C7-704C-BE32-C68D4FC174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0">
                  <p14:trim st="507.6624" end="308.8663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019969" y="4809616"/>
            <a:ext cx="396000" cy="396000"/>
          </a:xfrm>
          <a:prstGeom prst="rect">
            <a:avLst/>
          </a:prstGeom>
        </p:spPr>
      </p:pic>
      <p:pic>
        <p:nvPicPr>
          <p:cNvPr id="2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C38FF53-ADB6-8D42-A33A-75660BA90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1">
                  <p14:trim st="477.7533" end="411.578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650164" y="5341226"/>
            <a:ext cx="396000" cy="396000"/>
          </a:xfrm>
          <a:prstGeom prst="rect">
            <a:avLst/>
          </a:prstGeom>
        </p:spPr>
      </p:pic>
      <p:pic>
        <p:nvPicPr>
          <p:cNvPr id="2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8254C46-9085-BD43-A4DD-2B4687FF8C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219.0698" end="405.550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38891" y="1440397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5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7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2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5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3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15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7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17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45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14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581" y="562782"/>
            <a:ext cx="71434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Lundi</a:t>
            </a:r>
          </a:p>
          <a:p>
            <a:r>
              <a:rPr lang="en-US" sz="3600" dirty="0">
                <a:latin typeface="Arial"/>
                <a:cs typeface="Arial"/>
              </a:rPr>
              <a:t>Mardi</a:t>
            </a:r>
          </a:p>
          <a:p>
            <a:r>
              <a:rPr lang="en-US" sz="3600" dirty="0">
                <a:latin typeface="Arial"/>
                <a:cs typeface="Arial"/>
              </a:rPr>
              <a:t>Mêcrédi</a:t>
            </a:r>
          </a:p>
          <a:p>
            <a:r>
              <a:rPr lang="en-US" sz="3600" dirty="0">
                <a:latin typeface="Arial"/>
                <a:cs typeface="Arial"/>
              </a:rPr>
              <a:t>Jeudi</a:t>
            </a:r>
          </a:p>
          <a:p>
            <a:r>
              <a:rPr lang="en-US" sz="3600" dirty="0">
                <a:latin typeface="Arial"/>
                <a:cs typeface="Arial"/>
              </a:rPr>
              <a:t>Vendrédi</a:t>
            </a:r>
          </a:p>
          <a:p>
            <a:r>
              <a:rPr lang="en-US" sz="3600" dirty="0">
                <a:latin typeface="Arial"/>
                <a:cs typeface="Arial"/>
              </a:rPr>
              <a:t>Sanm’di</a:t>
            </a:r>
          </a:p>
          <a:p>
            <a:r>
              <a:rPr lang="en-US" sz="3600" dirty="0">
                <a:latin typeface="Arial"/>
                <a:cs typeface="Arial"/>
              </a:rPr>
              <a:t>Dînmanche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88612B1-CE0E-8243-82D5-A8DD945866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.6626" end="685.91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4054" y="621644"/>
            <a:ext cx="468000" cy="4680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AC98E5-C92C-6646-9A38-7153E2A365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0.743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4054" y="1249546"/>
            <a:ext cx="468000" cy="46800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7E147C-6167-C946-BF8A-417995BA9F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71.8134" end="436.983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01640" y="1801566"/>
            <a:ext cx="468000" cy="46800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D13BF39-554B-CC46-BFAE-E3AD318554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309.588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20822" y="2329174"/>
            <a:ext cx="468000" cy="468000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957DDB-082C-234F-A458-9C6AFDCAD5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82.1688" end="433.10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8035" y="2909878"/>
            <a:ext cx="468000" cy="468000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9C0BF97-2ECD-7445-ACFB-EE3EEA78F2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31.0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28896" y="3414988"/>
            <a:ext cx="468000" cy="468000"/>
          </a:xfrm>
          <a:prstGeom prst="rect">
            <a:avLst/>
          </a:prstGeom>
        </p:spPr>
      </p:pic>
      <p:pic>
        <p:nvPicPr>
          <p:cNvPr id="1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C3EF8B1-BE91-8840-8822-9C8A5D0079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576.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34817" y="406510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3152"/>
            <a:ext cx="8846444" cy="137335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  <a:cs typeface="Arial" panose="020B0604020202020204" pitchFamily="34" charset="0"/>
              </a:rPr>
              <a:t>Aniet, j’sommes à apprendre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10840-66A8-4D4F-AE62-B0E9F138B0DC}"/>
              </a:ext>
            </a:extLst>
          </p:cNvPr>
          <p:cNvSpPr txBox="1">
            <a:spLocks/>
          </p:cNvSpPr>
          <p:nvPr/>
        </p:nvSpPr>
        <p:spPr>
          <a:xfrm>
            <a:off x="362673" y="2423717"/>
            <a:ext cx="8673665" cy="31918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Les mais d’l’année</a:t>
            </a:r>
          </a:p>
        </p:txBody>
      </p:sp>
      <p:pic>
        <p:nvPicPr>
          <p:cNvPr id="5" name="Picture 4" descr="JérriaisCow_C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5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4450" y="2251127"/>
            <a:ext cx="5094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Janvyi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6AA6F97-9EC5-3041-AA90-6F57205896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3.11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281" y="26295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4450" y="2251127"/>
            <a:ext cx="5094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févri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B50BEEF-50E2-7242-9253-84529A6E5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4.35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3915" y="28682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152</Words>
  <Application>Microsoft Macintosh PowerPoint</Application>
  <PresentationFormat>On-screen Show (4:3)</PresentationFormat>
  <Paragraphs>84</Paragraphs>
  <Slides>20</Slides>
  <Notes>2</Notes>
  <HiddenSlides>0</HiddenSlides>
  <MMClips>62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MontessoriScript</vt:lpstr>
      <vt:lpstr>Museo 300 Regular</vt:lpstr>
      <vt:lpstr>Office Theme</vt:lpstr>
      <vt:lpstr>Lé preunmié nivé Lé deuxième tèrme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Aniet, j’sommes à apprendre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À bétôt </vt:lpstr>
    </vt:vector>
  </TitlesOfParts>
  <Company>Education I.T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Le Maistre</dc:creator>
  <cp:lastModifiedBy>Charlie Le Maistre</cp:lastModifiedBy>
  <cp:revision>41</cp:revision>
  <dcterms:created xsi:type="dcterms:W3CDTF">2018-05-24T13:01:08Z</dcterms:created>
  <dcterms:modified xsi:type="dcterms:W3CDTF">2020-06-29T10:55:16Z</dcterms:modified>
</cp:coreProperties>
</file>