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80" r:id="rId3"/>
    <p:sldId id="274" r:id="rId4"/>
    <p:sldId id="256" r:id="rId5"/>
    <p:sldId id="260" r:id="rId6"/>
    <p:sldId id="261" r:id="rId7"/>
    <p:sldId id="265" r:id="rId8"/>
    <p:sldId id="275" r:id="rId9"/>
    <p:sldId id="272" r:id="rId10"/>
    <p:sldId id="267" r:id="rId11"/>
    <p:sldId id="268" r:id="rId12"/>
    <p:sldId id="269" r:id="rId13"/>
    <p:sldId id="270" r:id="rId14"/>
    <p:sldId id="271" r:id="rId15"/>
    <p:sldId id="279" r:id="rId16"/>
    <p:sldId id="276" r:id="rId17"/>
    <p:sldId id="277" r:id="rId18"/>
    <p:sldId id="281" r:id="rId19"/>
    <p:sldId id="282" r:id="rId20"/>
    <p:sldId id="257" r:id="rId21"/>
    <p:sldId id="283" r:id="rId22"/>
    <p:sldId id="259" r:id="rId23"/>
    <p:sldId id="284" r:id="rId24"/>
    <p:sldId id="285" r:id="rId25"/>
    <p:sldId id="262" r:id="rId26"/>
    <p:sldId id="264" r:id="rId27"/>
    <p:sldId id="286" r:id="rId28"/>
    <p:sldId id="263" r:id="rId29"/>
    <p:sldId id="266" r:id="rId3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C42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08" autoAdjust="0"/>
    <p:restoredTop sz="94854"/>
  </p:normalViewPr>
  <p:slideViewPr>
    <p:cSldViewPr snapToGrid="0" snapToObjects="1">
      <p:cViewPr varScale="1">
        <p:scale>
          <a:sx n="106" d="100"/>
          <a:sy n="106" d="100"/>
        </p:scale>
        <p:origin x="1024" y="184"/>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0AEC6B7-D62C-F749-B9B3-41004F69678A}" type="datetimeFigureOut">
              <a:rPr lang="en-US" smtClean="0"/>
              <a:t>4/27/23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B068E-5494-9246-A564-FA55D19BC097}" type="slidenum">
              <a:rPr lang="en-US" smtClean="0"/>
              <a:t>‹#›</a:t>
            </a:fld>
            <a:endParaRPr lang="en-US"/>
          </a:p>
        </p:txBody>
      </p:sp>
    </p:spTree>
    <p:extLst>
      <p:ext uri="{BB962C8B-B14F-4D97-AF65-F5344CB8AC3E}">
        <p14:creationId xmlns:p14="http://schemas.microsoft.com/office/powerpoint/2010/main" val="1266888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0AEC6B7-D62C-F749-B9B3-41004F69678A}" type="datetimeFigureOut">
              <a:rPr lang="en-US" smtClean="0"/>
              <a:t>4/27/23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B068E-5494-9246-A564-FA55D19BC097}" type="slidenum">
              <a:rPr lang="en-US" smtClean="0"/>
              <a:t>‹#›</a:t>
            </a:fld>
            <a:endParaRPr lang="en-US"/>
          </a:p>
        </p:txBody>
      </p:sp>
    </p:spTree>
    <p:extLst>
      <p:ext uri="{BB962C8B-B14F-4D97-AF65-F5344CB8AC3E}">
        <p14:creationId xmlns:p14="http://schemas.microsoft.com/office/powerpoint/2010/main" val="3279549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0AEC6B7-D62C-F749-B9B3-41004F69678A}" type="datetimeFigureOut">
              <a:rPr lang="en-US" smtClean="0"/>
              <a:t>4/27/23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B068E-5494-9246-A564-FA55D19BC097}" type="slidenum">
              <a:rPr lang="en-US" smtClean="0"/>
              <a:t>‹#›</a:t>
            </a:fld>
            <a:endParaRPr lang="en-US"/>
          </a:p>
        </p:txBody>
      </p:sp>
    </p:spTree>
    <p:extLst>
      <p:ext uri="{BB962C8B-B14F-4D97-AF65-F5344CB8AC3E}">
        <p14:creationId xmlns:p14="http://schemas.microsoft.com/office/powerpoint/2010/main" val="3645712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0AEC6B7-D62C-F749-B9B3-41004F69678A}" type="datetimeFigureOut">
              <a:rPr lang="en-US" smtClean="0"/>
              <a:t>4/27/23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B068E-5494-9246-A564-FA55D19BC097}" type="slidenum">
              <a:rPr lang="en-US" smtClean="0"/>
              <a:t>‹#›</a:t>
            </a:fld>
            <a:endParaRPr lang="en-US"/>
          </a:p>
        </p:txBody>
      </p:sp>
    </p:spTree>
    <p:extLst>
      <p:ext uri="{BB962C8B-B14F-4D97-AF65-F5344CB8AC3E}">
        <p14:creationId xmlns:p14="http://schemas.microsoft.com/office/powerpoint/2010/main" val="146761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0AEC6B7-D62C-F749-B9B3-41004F69678A}" type="datetimeFigureOut">
              <a:rPr lang="en-US" smtClean="0"/>
              <a:t>4/27/23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B068E-5494-9246-A564-FA55D19BC097}" type="slidenum">
              <a:rPr lang="en-US" smtClean="0"/>
              <a:t>‹#›</a:t>
            </a:fld>
            <a:endParaRPr lang="en-US"/>
          </a:p>
        </p:txBody>
      </p:sp>
    </p:spTree>
    <p:extLst>
      <p:ext uri="{BB962C8B-B14F-4D97-AF65-F5344CB8AC3E}">
        <p14:creationId xmlns:p14="http://schemas.microsoft.com/office/powerpoint/2010/main" val="3192757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0AEC6B7-D62C-F749-B9B3-41004F69678A}" type="datetimeFigureOut">
              <a:rPr lang="en-US" smtClean="0"/>
              <a:t>4/27/23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B068E-5494-9246-A564-FA55D19BC097}" type="slidenum">
              <a:rPr lang="en-US" smtClean="0"/>
              <a:t>‹#›</a:t>
            </a:fld>
            <a:endParaRPr lang="en-US"/>
          </a:p>
        </p:txBody>
      </p:sp>
    </p:spTree>
    <p:extLst>
      <p:ext uri="{BB962C8B-B14F-4D97-AF65-F5344CB8AC3E}">
        <p14:creationId xmlns:p14="http://schemas.microsoft.com/office/powerpoint/2010/main" val="230688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0AEC6B7-D62C-F749-B9B3-41004F69678A}" type="datetimeFigureOut">
              <a:rPr lang="en-US" smtClean="0"/>
              <a:t>4/27/23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0B068E-5494-9246-A564-FA55D19BC097}" type="slidenum">
              <a:rPr lang="en-US" smtClean="0"/>
              <a:t>‹#›</a:t>
            </a:fld>
            <a:endParaRPr lang="en-US"/>
          </a:p>
        </p:txBody>
      </p:sp>
    </p:spTree>
    <p:extLst>
      <p:ext uri="{BB962C8B-B14F-4D97-AF65-F5344CB8AC3E}">
        <p14:creationId xmlns:p14="http://schemas.microsoft.com/office/powerpoint/2010/main" val="180892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0AEC6B7-D62C-F749-B9B3-41004F69678A}" type="datetimeFigureOut">
              <a:rPr lang="en-US" smtClean="0"/>
              <a:t>4/27/23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0B068E-5494-9246-A564-FA55D19BC097}" type="slidenum">
              <a:rPr lang="en-US" smtClean="0"/>
              <a:t>‹#›</a:t>
            </a:fld>
            <a:endParaRPr lang="en-US"/>
          </a:p>
        </p:txBody>
      </p:sp>
    </p:spTree>
    <p:extLst>
      <p:ext uri="{BB962C8B-B14F-4D97-AF65-F5344CB8AC3E}">
        <p14:creationId xmlns:p14="http://schemas.microsoft.com/office/powerpoint/2010/main" val="3410633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EC6B7-D62C-F749-B9B3-41004F69678A}" type="datetimeFigureOut">
              <a:rPr lang="en-US" smtClean="0"/>
              <a:t>4/27/23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0B068E-5494-9246-A564-FA55D19BC097}" type="slidenum">
              <a:rPr lang="en-US" smtClean="0"/>
              <a:t>‹#›</a:t>
            </a:fld>
            <a:endParaRPr lang="en-US"/>
          </a:p>
        </p:txBody>
      </p:sp>
    </p:spTree>
    <p:extLst>
      <p:ext uri="{BB962C8B-B14F-4D97-AF65-F5344CB8AC3E}">
        <p14:creationId xmlns:p14="http://schemas.microsoft.com/office/powerpoint/2010/main" val="325010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0AEC6B7-D62C-F749-B9B3-41004F69678A}" type="datetimeFigureOut">
              <a:rPr lang="en-US" smtClean="0"/>
              <a:t>4/27/23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B068E-5494-9246-A564-FA55D19BC097}" type="slidenum">
              <a:rPr lang="en-US" smtClean="0"/>
              <a:t>‹#›</a:t>
            </a:fld>
            <a:endParaRPr lang="en-US"/>
          </a:p>
        </p:txBody>
      </p:sp>
    </p:spTree>
    <p:extLst>
      <p:ext uri="{BB962C8B-B14F-4D97-AF65-F5344CB8AC3E}">
        <p14:creationId xmlns:p14="http://schemas.microsoft.com/office/powerpoint/2010/main" val="3111474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0AEC6B7-D62C-F749-B9B3-41004F69678A}" type="datetimeFigureOut">
              <a:rPr lang="en-US" smtClean="0"/>
              <a:t>4/27/23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B068E-5494-9246-A564-FA55D19BC097}" type="slidenum">
              <a:rPr lang="en-US" smtClean="0"/>
              <a:t>‹#›</a:t>
            </a:fld>
            <a:endParaRPr lang="en-US"/>
          </a:p>
        </p:txBody>
      </p:sp>
    </p:spTree>
    <p:extLst>
      <p:ext uri="{BB962C8B-B14F-4D97-AF65-F5344CB8AC3E}">
        <p14:creationId xmlns:p14="http://schemas.microsoft.com/office/powerpoint/2010/main" val="3169198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C4221"/>
            </a:gs>
            <a:gs pos="100000">
              <a:schemeClr val="accent6">
                <a:lumMod val="60000"/>
                <a:lumOff val="40000"/>
              </a:schemeClr>
            </a:gs>
            <a:gs pos="47000">
              <a:srgbClr val="FF6600"/>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AEC6B7-D62C-F749-B9B3-41004F69678A}" type="datetimeFigureOut">
              <a:rPr lang="en-US" smtClean="0"/>
              <a:t>4/27/23</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B068E-5494-9246-A564-FA55D19BC097}" type="slidenum">
              <a:rPr lang="en-US" smtClean="0"/>
              <a:t>‹#›</a:t>
            </a:fld>
            <a:endParaRPr lang="en-US"/>
          </a:p>
        </p:txBody>
      </p:sp>
    </p:spTree>
    <p:extLst>
      <p:ext uri="{BB962C8B-B14F-4D97-AF65-F5344CB8AC3E}">
        <p14:creationId xmlns:p14="http://schemas.microsoft.com/office/powerpoint/2010/main" val="346341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5.pn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8.jp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audio" Target="../media/audio1.wav"/><Relationship Id="rId9"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climate.nasa.gov/evidence/#footnote_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érriaisLogo_COL.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2025" y="5568050"/>
            <a:ext cx="2475185" cy="1712582"/>
          </a:xfrm>
          <a:prstGeom prst="rect">
            <a:avLst/>
          </a:prstGeom>
        </p:spPr>
      </p:pic>
      <p:pic>
        <p:nvPicPr>
          <p:cNvPr id="10" name="Picture 9" descr="Text, map&#10;&#10;Description automatically generated">
            <a:extLst>
              <a:ext uri="{FF2B5EF4-FFF2-40B4-BE49-F238E27FC236}">
                <a16:creationId xmlns:a16="http://schemas.microsoft.com/office/drawing/2014/main" id="{1160593F-240B-254C-BEE1-5F93A6174310}"/>
              </a:ext>
            </a:extLst>
          </p:cNvPr>
          <p:cNvPicPr>
            <a:picLocks noChangeAspect="1"/>
          </p:cNvPicPr>
          <p:nvPr/>
        </p:nvPicPr>
        <p:blipFill rotWithShape="1">
          <a:blip r:embed="rId3"/>
          <a:srcRect l="1822" t="2342" r="1398" b="2342"/>
          <a:stretch/>
        </p:blipFill>
        <p:spPr>
          <a:xfrm>
            <a:off x="1017373" y="346362"/>
            <a:ext cx="7871254" cy="5486025"/>
          </a:xfrm>
          <a:prstGeom prst="rect">
            <a:avLst/>
          </a:prstGeom>
        </p:spPr>
      </p:pic>
    </p:spTree>
    <p:extLst>
      <p:ext uri="{BB962C8B-B14F-4D97-AF65-F5344CB8AC3E}">
        <p14:creationId xmlns:p14="http://schemas.microsoft.com/office/powerpoint/2010/main" val="4267576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4" descr="JérriaisLogo_COL.ai">
            <a:extLst>
              <a:ext uri="{FF2B5EF4-FFF2-40B4-BE49-F238E27FC236}">
                <a16:creationId xmlns:a16="http://schemas.microsoft.com/office/drawing/2014/main" id="{23A29AEF-7129-9C49-8B64-C125E79B20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31088" y="5407025"/>
            <a:ext cx="2474912"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5" descr="JérriaisCow_COL.png">
            <a:extLst>
              <a:ext uri="{FF2B5EF4-FFF2-40B4-BE49-F238E27FC236}">
                <a16:creationId xmlns:a16="http://schemas.microsoft.com/office/drawing/2014/main" id="{8D09340F-BFA3-7746-8F58-F6BDA81BA2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213" y="5614988"/>
            <a:ext cx="1560512"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214901EB-1963-BD45-B74D-BA8A18DFFA51}"/>
              </a:ext>
            </a:extLst>
          </p:cNvPr>
          <p:cNvGrpSpPr>
            <a:grpSpLocks/>
          </p:cNvGrpSpPr>
          <p:nvPr/>
        </p:nvGrpSpPr>
        <p:grpSpPr bwMode="auto">
          <a:xfrm>
            <a:off x="725488" y="669925"/>
            <a:ext cx="8728075" cy="4737100"/>
            <a:chOff x="669115" y="669282"/>
            <a:chExt cx="8056688" cy="4738130"/>
          </a:xfrm>
        </p:grpSpPr>
        <p:grpSp>
          <p:nvGrpSpPr>
            <p:cNvPr id="9220" name="Group 1">
              <a:extLst>
                <a:ext uri="{FF2B5EF4-FFF2-40B4-BE49-F238E27FC236}">
                  <a16:creationId xmlns:a16="http://schemas.microsoft.com/office/drawing/2014/main" id="{4077039E-8DDB-1544-A2D8-6720FC680438}"/>
                </a:ext>
              </a:extLst>
            </p:cNvPr>
            <p:cNvGrpSpPr>
              <a:grpSpLocks/>
            </p:cNvGrpSpPr>
            <p:nvPr/>
          </p:nvGrpSpPr>
          <p:grpSpPr bwMode="auto">
            <a:xfrm>
              <a:off x="669115" y="669282"/>
              <a:ext cx="8056688" cy="4738130"/>
              <a:chOff x="330200" y="806450"/>
              <a:chExt cx="8483600" cy="5245100"/>
            </a:xfrm>
          </p:grpSpPr>
          <p:sp>
            <p:nvSpPr>
              <p:cNvPr id="9" name="Oval Callout 8">
                <a:extLst>
                  <a:ext uri="{FF2B5EF4-FFF2-40B4-BE49-F238E27FC236}">
                    <a16:creationId xmlns:a16="http://schemas.microsoft.com/office/drawing/2014/main" id="{FDD85452-A326-CA45-A262-C7D6F32CAEF0}"/>
                  </a:ext>
                </a:extLst>
              </p:cNvPr>
              <p:cNvSpPr>
                <a:spLocks noChangeArrowheads="1"/>
              </p:cNvSpPr>
              <p:nvPr/>
            </p:nvSpPr>
            <p:spPr bwMode="auto">
              <a:xfrm>
                <a:off x="330200" y="806450"/>
                <a:ext cx="8483600" cy="5245100"/>
              </a:xfrm>
              <a:prstGeom prst="wedgeEllipseCallout">
                <a:avLst>
                  <a:gd name="adj1" fmla="val -49458"/>
                  <a:gd name="adj2" fmla="val 47083"/>
                </a:avLst>
              </a:prstGeom>
              <a:solidFill>
                <a:srgbClr val="6781F9"/>
              </a:solidFill>
              <a:ln w="57150">
                <a:solidFill>
                  <a:srgbClr val="008000"/>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GB" altLang="en-US" sz="9000">
                    <a:solidFill>
                      <a:srgbClr val="000000"/>
                    </a:solidFill>
                    <a:latin typeface="Museo 300 Regular" panose="02000000000000000000" pitchFamily="2" charset="77"/>
                    <a:ea typeface="ＭＳ 明朝" panose="02020609040205080304" pitchFamily="49" charset="-128"/>
                  </a:rPr>
                  <a:t> </a:t>
                </a:r>
                <a:endParaRPr lang="en-GB" altLang="en-US" sz="1200">
                  <a:solidFill>
                    <a:srgbClr val="FFFFFF"/>
                  </a:solidFill>
                  <a:ea typeface="ＭＳ 明朝" panose="02020609040205080304" pitchFamily="49" charset="-128"/>
                </a:endParaRPr>
              </a:p>
            </p:txBody>
          </p:sp>
          <p:sp>
            <p:nvSpPr>
              <p:cNvPr id="10" name="Text Box 4">
                <a:extLst>
                  <a:ext uri="{FF2B5EF4-FFF2-40B4-BE49-F238E27FC236}">
                    <a16:creationId xmlns:a16="http://schemas.microsoft.com/office/drawing/2014/main" id="{757B6CA6-6016-F644-BC54-AC0B426D8AA5}"/>
                  </a:ext>
                </a:extLst>
              </p:cNvPr>
              <p:cNvSpPr txBox="1"/>
              <p:nvPr/>
            </p:nvSpPr>
            <p:spPr>
              <a:xfrm>
                <a:off x="1391807" y="1274009"/>
                <a:ext cx="6713740" cy="3188543"/>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GB" altLang="en-US" sz="7200">
                    <a:solidFill>
                      <a:srgbClr val="000000"/>
                    </a:solidFill>
                    <a:latin typeface="Museo 300 Regular" panose="02000000000000000000" pitchFamily="2" charset="77"/>
                    <a:ea typeface="ＭＳ 明朝" panose="02020609040205080304" pitchFamily="49" charset="-128"/>
                  </a:rPr>
                  <a:t>J’sis mangnifique</a:t>
                </a:r>
                <a:endParaRPr lang="en-GB" altLang="en-US" sz="7200">
                  <a:solidFill>
                    <a:srgbClr val="000000"/>
                  </a:solidFill>
                  <a:ea typeface="ＭＳ 明朝" panose="02020609040205080304" pitchFamily="49" charset="-128"/>
                </a:endParaRPr>
              </a:p>
              <a:p>
                <a:r>
                  <a:rPr lang="en-GB" altLang="en-US" sz="1200">
                    <a:solidFill>
                      <a:srgbClr val="000000"/>
                    </a:solidFill>
                    <a:ea typeface="ＭＳ 明朝" panose="02020609040205080304" pitchFamily="49" charset="-128"/>
                  </a:rPr>
                  <a:t> </a:t>
                </a:r>
              </a:p>
            </p:txBody>
          </p:sp>
        </p:grpSp>
        <p:pic>
          <p:nvPicPr>
            <p:cNvPr id="9221" name="Picture 2">
              <a:extLst>
                <a:ext uri="{FF2B5EF4-FFF2-40B4-BE49-F238E27FC236}">
                  <a16:creationId xmlns:a16="http://schemas.microsoft.com/office/drawing/2014/main" id="{A3F4E3EF-FA13-C745-8AB4-66EF32F74B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95498" y="3422650"/>
              <a:ext cx="1634939" cy="172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6484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4" descr="JérriaisLogo_COL.ai">
            <a:extLst>
              <a:ext uri="{FF2B5EF4-FFF2-40B4-BE49-F238E27FC236}">
                <a16:creationId xmlns:a16="http://schemas.microsoft.com/office/drawing/2014/main" id="{CAE99D78-652B-114A-891D-D519E11254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31088" y="5407025"/>
            <a:ext cx="2474912"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5" descr="JérriaisCow_COL.png">
            <a:extLst>
              <a:ext uri="{FF2B5EF4-FFF2-40B4-BE49-F238E27FC236}">
                <a16:creationId xmlns:a16="http://schemas.microsoft.com/office/drawing/2014/main" id="{3FA0956A-5C54-3642-8BFD-AC632430B9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213" y="5614988"/>
            <a:ext cx="1560512"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DB369E13-43AA-E740-9A0B-5E3CB82DAA1E}"/>
              </a:ext>
            </a:extLst>
          </p:cNvPr>
          <p:cNvGrpSpPr>
            <a:grpSpLocks/>
          </p:cNvGrpSpPr>
          <p:nvPr/>
        </p:nvGrpSpPr>
        <p:grpSpPr bwMode="auto">
          <a:xfrm>
            <a:off x="725488" y="669925"/>
            <a:ext cx="8728075" cy="4737100"/>
            <a:chOff x="669115" y="669282"/>
            <a:chExt cx="8056688" cy="4738130"/>
          </a:xfrm>
        </p:grpSpPr>
        <p:grpSp>
          <p:nvGrpSpPr>
            <p:cNvPr id="10244" name="Group 1">
              <a:extLst>
                <a:ext uri="{FF2B5EF4-FFF2-40B4-BE49-F238E27FC236}">
                  <a16:creationId xmlns:a16="http://schemas.microsoft.com/office/drawing/2014/main" id="{7A2E75D4-9B79-9F48-AFBF-BEAB03A81965}"/>
                </a:ext>
              </a:extLst>
            </p:cNvPr>
            <p:cNvGrpSpPr>
              <a:grpSpLocks/>
            </p:cNvGrpSpPr>
            <p:nvPr/>
          </p:nvGrpSpPr>
          <p:grpSpPr bwMode="auto">
            <a:xfrm>
              <a:off x="669115" y="669282"/>
              <a:ext cx="8056688" cy="4738130"/>
              <a:chOff x="330200" y="806450"/>
              <a:chExt cx="8483600" cy="5245100"/>
            </a:xfrm>
          </p:grpSpPr>
          <p:sp>
            <p:nvSpPr>
              <p:cNvPr id="9" name="Oval Callout 8">
                <a:extLst>
                  <a:ext uri="{FF2B5EF4-FFF2-40B4-BE49-F238E27FC236}">
                    <a16:creationId xmlns:a16="http://schemas.microsoft.com/office/drawing/2014/main" id="{00746331-A20A-9A44-9C42-67CF3EF2E2DB}"/>
                  </a:ext>
                </a:extLst>
              </p:cNvPr>
              <p:cNvSpPr>
                <a:spLocks noChangeArrowheads="1"/>
              </p:cNvSpPr>
              <p:nvPr/>
            </p:nvSpPr>
            <p:spPr bwMode="auto">
              <a:xfrm>
                <a:off x="330200" y="806450"/>
                <a:ext cx="8483600" cy="5245100"/>
              </a:xfrm>
              <a:prstGeom prst="wedgeEllipseCallout">
                <a:avLst>
                  <a:gd name="adj1" fmla="val -49458"/>
                  <a:gd name="adj2" fmla="val 47083"/>
                </a:avLst>
              </a:prstGeom>
              <a:solidFill>
                <a:srgbClr val="6781F9"/>
              </a:solidFill>
              <a:ln w="57150">
                <a:solidFill>
                  <a:srgbClr val="008000"/>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GB" altLang="en-US" sz="9000">
                    <a:solidFill>
                      <a:srgbClr val="000000"/>
                    </a:solidFill>
                    <a:latin typeface="Museo 300 Regular" panose="02000000000000000000" pitchFamily="2" charset="77"/>
                    <a:ea typeface="ＭＳ 明朝" panose="02020609040205080304" pitchFamily="49" charset="-128"/>
                  </a:rPr>
                  <a:t> </a:t>
                </a:r>
                <a:endParaRPr lang="en-GB" altLang="en-US" sz="1200">
                  <a:solidFill>
                    <a:srgbClr val="FFFFFF"/>
                  </a:solidFill>
                  <a:ea typeface="ＭＳ 明朝" panose="02020609040205080304" pitchFamily="49" charset="-128"/>
                </a:endParaRPr>
              </a:p>
            </p:txBody>
          </p:sp>
          <p:sp>
            <p:nvSpPr>
              <p:cNvPr id="10" name="Text Box 4">
                <a:extLst>
                  <a:ext uri="{FF2B5EF4-FFF2-40B4-BE49-F238E27FC236}">
                    <a16:creationId xmlns:a16="http://schemas.microsoft.com/office/drawing/2014/main" id="{DEE85193-F408-7A45-A800-F981FD857CC4}"/>
                  </a:ext>
                </a:extLst>
              </p:cNvPr>
              <p:cNvSpPr txBox="1"/>
              <p:nvPr/>
            </p:nvSpPr>
            <p:spPr>
              <a:xfrm>
                <a:off x="1391807" y="1274009"/>
                <a:ext cx="6713740" cy="3188543"/>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GB" altLang="en-US" sz="7200" dirty="0">
                    <a:solidFill>
                      <a:srgbClr val="000000"/>
                    </a:solidFill>
                    <a:latin typeface="Museo 300 Regular" panose="02000000000000000000" pitchFamily="2" charset="77"/>
                    <a:ea typeface="ＭＳ 明朝" panose="02020609040205080304" pitchFamily="49" charset="-128"/>
                  </a:rPr>
                  <a:t>J’sis pon trop mal</a:t>
                </a:r>
                <a:endParaRPr lang="en-GB" altLang="en-US" sz="7200" dirty="0">
                  <a:solidFill>
                    <a:srgbClr val="000000"/>
                  </a:solidFill>
                  <a:ea typeface="ＭＳ 明朝" panose="02020609040205080304" pitchFamily="49" charset="-128"/>
                </a:endParaRPr>
              </a:p>
              <a:p>
                <a:r>
                  <a:rPr lang="en-GB" altLang="en-US" sz="1200" dirty="0">
                    <a:solidFill>
                      <a:srgbClr val="000000"/>
                    </a:solidFill>
                    <a:ea typeface="ＭＳ 明朝" panose="02020609040205080304" pitchFamily="49" charset="-128"/>
                  </a:rPr>
                  <a:t> </a:t>
                </a:r>
              </a:p>
            </p:txBody>
          </p:sp>
        </p:grpSp>
        <p:pic>
          <p:nvPicPr>
            <p:cNvPr id="10245" name="Picture 3">
              <a:extLst>
                <a:ext uri="{FF2B5EF4-FFF2-40B4-BE49-F238E27FC236}">
                  <a16:creationId xmlns:a16="http://schemas.microsoft.com/office/drawing/2014/main" id="{60070704-DC23-F040-9F95-4296F5DE85E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37092" y="3386874"/>
              <a:ext cx="1815512" cy="181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6890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4" descr="JérriaisLogo_COL.ai">
            <a:extLst>
              <a:ext uri="{FF2B5EF4-FFF2-40B4-BE49-F238E27FC236}">
                <a16:creationId xmlns:a16="http://schemas.microsoft.com/office/drawing/2014/main" id="{84B259F2-824C-1D4B-9712-4966D07492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31088" y="5407025"/>
            <a:ext cx="2474912"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5" descr="JérriaisCow_COL.png">
            <a:extLst>
              <a:ext uri="{FF2B5EF4-FFF2-40B4-BE49-F238E27FC236}">
                <a16:creationId xmlns:a16="http://schemas.microsoft.com/office/drawing/2014/main" id="{A056E8E0-006D-974D-A26B-7447F6C8EC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213" y="5614988"/>
            <a:ext cx="1560512"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E18A4F54-A6CD-EC45-9A1C-0A1DE83CADE1}"/>
              </a:ext>
            </a:extLst>
          </p:cNvPr>
          <p:cNvGrpSpPr>
            <a:grpSpLocks/>
          </p:cNvGrpSpPr>
          <p:nvPr/>
        </p:nvGrpSpPr>
        <p:grpSpPr bwMode="auto">
          <a:xfrm>
            <a:off x="725488" y="669925"/>
            <a:ext cx="8728075" cy="4737100"/>
            <a:chOff x="669115" y="669282"/>
            <a:chExt cx="8056688" cy="4738130"/>
          </a:xfrm>
        </p:grpSpPr>
        <p:grpSp>
          <p:nvGrpSpPr>
            <p:cNvPr id="11268" name="Group 1">
              <a:extLst>
                <a:ext uri="{FF2B5EF4-FFF2-40B4-BE49-F238E27FC236}">
                  <a16:creationId xmlns:a16="http://schemas.microsoft.com/office/drawing/2014/main" id="{39E99116-B36F-B649-A83B-B0EA5FF2EAEC}"/>
                </a:ext>
              </a:extLst>
            </p:cNvPr>
            <p:cNvGrpSpPr>
              <a:grpSpLocks/>
            </p:cNvGrpSpPr>
            <p:nvPr/>
          </p:nvGrpSpPr>
          <p:grpSpPr bwMode="auto">
            <a:xfrm>
              <a:off x="669115" y="669282"/>
              <a:ext cx="8056688" cy="4738130"/>
              <a:chOff x="330200" y="806450"/>
              <a:chExt cx="8483600" cy="5245100"/>
            </a:xfrm>
          </p:grpSpPr>
          <p:sp>
            <p:nvSpPr>
              <p:cNvPr id="9" name="Oval Callout 8">
                <a:extLst>
                  <a:ext uri="{FF2B5EF4-FFF2-40B4-BE49-F238E27FC236}">
                    <a16:creationId xmlns:a16="http://schemas.microsoft.com/office/drawing/2014/main" id="{B7E29B4C-FF1B-1049-906E-3625C9755010}"/>
                  </a:ext>
                </a:extLst>
              </p:cNvPr>
              <p:cNvSpPr>
                <a:spLocks noChangeArrowheads="1"/>
              </p:cNvSpPr>
              <p:nvPr/>
            </p:nvSpPr>
            <p:spPr bwMode="auto">
              <a:xfrm>
                <a:off x="330200" y="806450"/>
                <a:ext cx="8483600" cy="5245100"/>
              </a:xfrm>
              <a:prstGeom prst="wedgeEllipseCallout">
                <a:avLst>
                  <a:gd name="adj1" fmla="val -49458"/>
                  <a:gd name="adj2" fmla="val 47083"/>
                </a:avLst>
              </a:prstGeom>
              <a:solidFill>
                <a:srgbClr val="6781F9"/>
              </a:solidFill>
              <a:ln w="57150">
                <a:solidFill>
                  <a:srgbClr val="008000"/>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GB" altLang="en-US" sz="9000">
                    <a:solidFill>
                      <a:srgbClr val="000000"/>
                    </a:solidFill>
                    <a:latin typeface="Museo 300 Regular" panose="02000000000000000000" pitchFamily="2" charset="77"/>
                    <a:ea typeface="ＭＳ 明朝" panose="02020609040205080304" pitchFamily="49" charset="-128"/>
                  </a:rPr>
                  <a:t> </a:t>
                </a:r>
                <a:endParaRPr lang="en-GB" altLang="en-US" sz="1200">
                  <a:solidFill>
                    <a:srgbClr val="FFFFFF"/>
                  </a:solidFill>
                  <a:ea typeface="ＭＳ 明朝" panose="02020609040205080304" pitchFamily="49" charset="-128"/>
                </a:endParaRPr>
              </a:p>
            </p:txBody>
          </p:sp>
          <p:sp>
            <p:nvSpPr>
              <p:cNvPr id="10" name="Text Box 4">
                <a:extLst>
                  <a:ext uri="{FF2B5EF4-FFF2-40B4-BE49-F238E27FC236}">
                    <a16:creationId xmlns:a16="http://schemas.microsoft.com/office/drawing/2014/main" id="{8A537B53-9E08-4147-9C0D-D65E09B3C627}"/>
                  </a:ext>
                </a:extLst>
              </p:cNvPr>
              <p:cNvSpPr txBox="1"/>
              <p:nvPr/>
            </p:nvSpPr>
            <p:spPr>
              <a:xfrm>
                <a:off x="1391807" y="1274009"/>
                <a:ext cx="6713740" cy="3188543"/>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GB" altLang="en-US" sz="7200">
                    <a:solidFill>
                      <a:srgbClr val="000000"/>
                    </a:solidFill>
                    <a:latin typeface="Museo 300 Regular" panose="02000000000000000000" pitchFamily="2" charset="77"/>
                    <a:ea typeface="ＭＳ 明朝" panose="02020609040205080304" pitchFamily="49" charset="-128"/>
                  </a:rPr>
                  <a:t>J’sis malheutheux</a:t>
                </a:r>
                <a:endParaRPr lang="en-GB" altLang="en-US" sz="7200">
                  <a:solidFill>
                    <a:srgbClr val="000000"/>
                  </a:solidFill>
                  <a:ea typeface="ＭＳ 明朝" panose="02020609040205080304" pitchFamily="49" charset="-128"/>
                </a:endParaRPr>
              </a:p>
              <a:p>
                <a:r>
                  <a:rPr lang="en-GB" altLang="en-US" sz="1200">
                    <a:solidFill>
                      <a:srgbClr val="000000"/>
                    </a:solidFill>
                    <a:ea typeface="ＭＳ 明朝" panose="02020609040205080304" pitchFamily="49" charset="-128"/>
                  </a:rPr>
                  <a:t> </a:t>
                </a:r>
              </a:p>
            </p:txBody>
          </p:sp>
        </p:grpSp>
        <p:pic>
          <p:nvPicPr>
            <p:cNvPr id="11269" name="Picture 2">
              <a:extLst>
                <a:ext uri="{FF2B5EF4-FFF2-40B4-BE49-F238E27FC236}">
                  <a16:creationId xmlns:a16="http://schemas.microsoft.com/office/drawing/2014/main" id="{E53E31B2-967D-AA48-BFDC-5D60338EE8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60799" y="3334164"/>
              <a:ext cx="1673203" cy="171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6869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4" descr="JérriaisLogo_COL.ai">
            <a:extLst>
              <a:ext uri="{FF2B5EF4-FFF2-40B4-BE49-F238E27FC236}">
                <a16:creationId xmlns:a16="http://schemas.microsoft.com/office/drawing/2014/main" id="{222BABDF-4732-6941-9EEB-F98BF119DC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31088" y="5407025"/>
            <a:ext cx="2474912"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5" descr="JérriaisCow_COL.png">
            <a:extLst>
              <a:ext uri="{FF2B5EF4-FFF2-40B4-BE49-F238E27FC236}">
                <a16:creationId xmlns:a16="http://schemas.microsoft.com/office/drawing/2014/main" id="{4A4C5FC4-B6A6-774D-8293-B56BBF725E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213" y="5614988"/>
            <a:ext cx="1560512"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EB2B0269-1F13-DC46-A64D-D543EB1DB085}"/>
              </a:ext>
            </a:extLst>
          </p:cNvPr>
          <p:cNvGrpSpPr>
            <a:grpSpLocks/>
          </p:cNvGrpSpPr>
          <p:nvPr/>
        </p:nvGrpSpPr>
        <p:grpSpPr bwMode="auto">
          <a:xfrm>
            <a:off x="725488" y="669925"/>
            <a:ext cx="8728075" cy="4737100"/>
            <a:chOff x="669115" y="669282"/>
            <a:chExt cx="8056688" cy="4738130"/>
          </a:xfrm>
        </p:grpSpPr>
        <p:grpSp>
          <p:nvGrpSpPr>
            <p:cNvPr id="12292" name="Group 1">
              <a:extLst>
                <a:ext uri="{FF2B5EF4-FFF2-40B4-BE49-F238E27FC236}">
                  <a16:creationId xmlns:a16="http://schemas.microsoft.com/office/drawing/2014/main" id="{476A0EF6-EF76-C14E-862F-E8345F7E08CA}"/>
                </a:ext>
              </a:extLst>
            </p:cNvPr>
            <p:cNvGrpSpPr>
              <a:grpSpLocks/>
            </p:cNvGrpSpPr>
            <p:nvPr/>
          </p:nvGrpSpPr>
          <p:grpSpPr bwMode="auto">
            <a:xfrm>
              <a:off x="669115" y="669282"/>
              <a:ext cx="8056688" cy="4738130"/>
              <a:chOff x="330200" y="806450"/>
              <a:chExt cx="8483600" cy="5245100"/>
            </a:xfrm>
          </p:grpSpPr>
          <p:sp>
            <p:nvSpPr>
              <p:cNvPr id="9" name="Oval Callout 8">
                <a:extLst>
                  <a:ext uri="{FF2B5EF4-FFF2-40B4-BE49-F238E27FC236}">
                    <a16:creationId xmlns:a16="http://schemas.microsoft.com/office/drawing/2014/main" id="{A067EC06-3036-A545-9DEF-D01DADEA9B70}"/>
                  </a:ext>
                </a:extLst>
              </p:cNvPr>
              <p:cNvSpPr>
                <a:spLocks noChangeArrowheads="1"/>
              </p:cNvSpPr>
              <p:nvPr/>
            </p:nvSpPr>
            <p:spPr bwMode="auto">
              <a:xfrm>
                <a:off x="330200" y="806450"/>
                <a:ext cx="8483600" cy="5245100"/>
              </a:xfrm>
              <a:prstGeom prst="wedgeEllipseCallout">
                <a:avLst>
                  <a:gd name="adj1" fmla="val -49458"/>
                  <a:gd name="adj2" fmla="val 47083"/>
                </a:avLst>
              </a:prstGeom>
              <a:solidFill>
                <a:srgbClr val="6781F9"/>
              </a:solidFill>
              <a:ln w="57150">
                <a:solidFill>
                  <a:srgbClr val="008000"/>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GB" altLang="en-US" sz="9000">
                    <a:solidFill>
                      <a:srgbClr val="000000"/>
                    </a:solidFill>
                    <a:latin typeface="Museo 300 Regular" panose="02000000000000000000" pitchFamily="2" charset="77"/>
                    <a:ea typeface="ＭＳ 明朝" panose="02020609040205080304" pitchFamily="49" charset="-128"/>
                  </a:rPr>
                  <a:t> </a:t>
                </a:r>
                <a:endParaRPr lang="en-GB" altLang="en-US" sz="1200">
                  <a:solidFill>
                    <a:srgbClr val="FFFFFF"/>
                  </a:solidFill>
                  <a:ea typeface="ＭＳ 明朝" panose="02020609040205080304" pitchFamily="49" charset="-128"/>
                </a:endParaRPr>
              </a:p>
            </p:txBody>
          </p:sp>
          <p:sp>
            <p:nvSpPr>
              <p:cNvPr id="10" name="Text Box 4">
                <a:extLst>
                  <a:ext uri="{FF2B5EF4-FFF2-40B4-BE49-F238E27FC236}">
                    <a16:creationId xmlns:a16="http://schemas.microsoft.com/office/drawing/2014/main" id="{FAACFBB8-BED9-B14B-A5A4-99B9943F2293}"/>
                  </a:ext>
                </a:extLst>
              </p:cNvPr>
              <p:cNvSpPr txBox="1"/>
              <p:nvPr/>
            </p:nvSpPr>
            <p:spPr>
              <a:xfrm>
                <a:off x="1391807" y="1274009"/>
                <a:ext cx="6713740" cy="3188543"/>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GB" altLang="en-US" sz="7200" dirty="0">
                    <a:solidFill>
                      <a:srgbClr val="000000"/>
                    </a:solidFill>
                    <a:latin typeface="Museo 300 Regular" panose="02000000000000000000" pitchFamily="2" charset="77"/>
                    <a:ea typeface="ＭＳ 明朝" panose="02020609040205080304" pitchFamily="49" charset="-128"/>
                  </a:rPr>
                  <a:t>J’sis malheutheuse</a:t>
                </a:r>
                <a:endParaRPr lang="en-GB" altLang="en-US" sz="7200" dirty="0">
                  <a:solidFill>
                    <a:srgbClr val="000000"/>
                  </a:solidFill>
                  <a:ea typeface="ＭＳ 明朝" panose="02020609040205080304" pitchFamily="49" charset="-128"/>
                </a:endParaRPr>
              </a:p>
              <a:p>
                <a:r>
                  <a:rPr lang="en-GB" altLang="en-US" sz="1200" dirty="0">
                    <a:solidFill>
                      <a:srgbClr val="000000"/>
                    </a:solidFill>
                    <a:ea typeface="ＭＳ 明朝" panose="02020609040205080304" pitchFamily="49" charset="-128"/>
                  </a:rPr>
                  <a:t> </a:t>
                </a:r>
              </a:p>
            </p:txBody>
          </p:sp>
        </p:grpSp>
        <p:pic>
          <p:nvPicPr>
            <p:cNvPr id="12293" name="Picture 3">
              <a:extLst>
                <a:ext uri="{FF2B5EF4-FFF2-40B4-BE49-F238E27FC236}">
                  <a16:creationId xmlns:a16="http://schemas.microsoft.com/office/drawing/2014/main" id="{654C1C87-BEB6-5D49-89B4-334EA4F2F8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359563"/>
              <a:ext cx="1698860" cy="176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2998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4" descr="JérriaisLogo_COL.ai">
            <a:extLst>
              <a:ext uri="{FF2B5EF4-FFF2-40B4-BE49-F238E27FC236}">
                <a16:creationId xmlns:a16="http://schemas.microsoft.com/office/drawing/2014/main" id="{1ECF9245-0E60-4940-9AA5-6194514E0E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31088" y="5407025"/>
            <a:ext cx="2474912"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5" descr="JérriaisCow_COL.png">
            <a:extLst>
              <a:ext uri="{FF2B5EF4-FFF2-40B4-BE49-F238E27FC236}">
                <a16:creationId xmlns:a16="http://schemas.microsoft.com/office/drawing/2014/main" id="{7CE92553-BA83-7142-9C10-295C0AF338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213" y="5614988"/>
            <a:ext cx="1560512"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481B3B48-D9D5-AD48-8DEC-0537BDD12721}"/>
              </a:ext>
            </a:extLst>
          </p:cNvPr>
          <p:cNvGrpSpPr>
            <a:grpSpLocks/>
          </p:cNvGrpSpPr>
          <p:nvPr/>
        </p:nvGrpSpPr>
        <p:grpSpPr bwMode="auto">
          <a:xfrm>
            <a:off x="725488" y="669925"/>
            <a:ext cx="8728075" cy="4737100"/>
            <a:chOff x="669115" y="669282"/>
            <a:chExt cx="8056688" cy="4738130"/>
          </a:xfrm>
        </p:grpSpPr>
        <p:grpSp>
          <p:nvGrpSpPr>
            <p:cNvPr id="13316" name="Group 1">
              <a:extLst>
                <a:ext uri="{FF2B5EF4-FFF2-40B4-BE49-F238E27FC236}">
                  <a16:creationId xmlns:a16="http://schemas.microsoft.com/office/drawing/2014/main" id="{C66555ED-85C2-5342-8790-94B0329FFD8B}"/>
                </a:ext>
              </a:extLst>
            </p:cNvPr>
            <p:cNvGrpSpPr>
              <a:grpSpLocks/>
            </p:cNvGrpSpPr>
            <p:nvPr/>
          </p:nvGrpSpPr>
          <p:grpSpPr bwMode="auto">
            <a:xfrm>
              <a:off x="669115" y="669282"/>
              <a:ext cx="8056688" cy="4738130"/>
              <a:chOff x="330200" y="806450"/>
              <a:chExt cx="8483600" cy="5245100"/>
            </a:xfrm>
          </p:grpSpPr>
          <p:sp>
            <p:nvSpPr>
              <p:cNvPr id="9" name="Oval Callout 8">
                <a:extLst>
                  <a:ext uri="{FF2B5EF4-FFF2-40B4-BE49-F238E27FC236}">
                    <a16:creationId xmlns:a16="http://schemas.microsoft.com/office/drawing/2014/main" id="{DBAF8480-1426-C04B-A2AA-CD00658A0B36}"/>
                  </a:ext>
                </a:extLst>
              </p:cNvPr>
              <p:cNvSpPr>
                <a:spLocks noChangeArrowheads="1"/>
              </p:cNvSpPr>
              <p:nvPr/>
            </p:nvSpPr>
            <p:spPr bwMode="auto">
              <a:xfrm>
                <a:off x="330200" y="806450"/>
                <a:ext cx="8483600" cy="5245100"/>
              </a:xfrm>
              <a:prstGeom prst="wedgeEllipseCallout">
                <a:avLst>
                  <a:gd name="adj1" fmla="val -49458"/>
                  <a:gd name="adj2" fmla="val 47083"/>
                </a:avLst>
              </a:prstGeom>
              <a:solidFill>
                <a:srgbClr val="6781F9"/>
              </a:solidFill>
              <a:ln w="57150">
                <a:solidFill>
                  <a:srgbClr val="008000"/>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GB" altLang="en-US" sz="9000">
                    <a:solidFill>
                      <a:srgbClr val="000000"/>
                    </a:solidFill>
                    <a:latin typeface="Museo 300 Regular" panose="02000000000000000000" pitchFamily="2" charset="77"/>
                    <a:ea typeface="ＭＳ 明朝" panose="02020609040205080304" pitchFamily="49" charset="-128"/>
                  </a:rPr>
                  <a:t> </a:t>
                </a:r>
                <a:endParaRPr lang="en-GB" altLang="en-US" sz="1200">
                  <a:solidFill>
                    <a:srgbClr val="FFFFFF"/>
                  </a:solidFill>
                  <a:ea typeface="ＭＳ 明朝" panose="02020609040205080304" pitchFamily="49" charset="-128"/>
                </a:endParaRPr>
              </a:p>
            </p:txBody>
          </p:sp>
          <p:sp>
            <p:nvSpPr>
              <p:cNvPr id="10" name="Text Box 4">
                <a:extLst>
                  <a:ext uri="{FF2B5EF4-FFF2-40B4-BE49-F238E27FC236}">
                    <a16:creationId xmlns:a16="http://schemas.microsoft.com/office/drawing/2014/main" id="{407223E4-84CD-4446-88DB-4F8941D8A510}"/>
                  </a:ext>
                </a:extLst>
              </p:cNvPr>
              <p:cNvSpPr txBox="1"/>
              <p:nvPr/>
            </p:nvSpPr>
            <p:spPr>
              <a:xfrm>
                <a:off x="1391807" y="1634347"/>
                <a:ext cx="6713740" cy="318678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GB" altLang="en-US" sz="7200">
                    <a:solidFill>
                      <a:srgbClr val="000000"/>
                    </a:solidFill>
                    <a:latin typeface="Museo 300 Regular" panose="02000000000000000000" pitchFamily="2" charset="77"/>
                    <a:ea typeface="ＭＳ 明朝" panose="02020609040205080304" pitchFamily="49" charset="-128"/>
                  </a:rPr>
                  <a:t>J’sis lâssé</a:t>
                </a:r>
                <a:endParaRPr lang="en-GB" altLang="en-US" sz="7200">
                  <a:solidFill>
                    <a:srgbClr val="000000"/>
                  </a:solidFill>
                  <a:ea typeface="ＭＳ 明朝" panose="02020609040205080304" pitchFamily="49" charset="-128"/>
                </a:endParaRPr>
              </a:p>
              <a:p>
                <a:r>
                  <a:rPr lang="en-GB" altLang="en-US" sz="1200">
                    <a:solidFill>
                      <a:srgbClr val="000000"/>
                    </a:solidFill>
                    <a:ea typeface="ＭＳ 明朝" panose="02020609040205080304" pitchFamily="49" charset="-128"/>
                  </a:rPr>
                  <a:t> </a:t>
                </a:r>
              </a:p>
            </p:txBody>
          </p:sp>
        </p:grpSp>
        <p:pic>
          <p:nvPicPr>
            <p:cNvPr id="13317" name="Picture 2">
              <a:extLst>
                <a:ext uri="{FF2B5EF4-FFF2-40B4-BE49-F238E27FC236}">
                  <a16:creationId xmlns:a16="http://schemas.microsoft.com/office/drawing/2014/main" id="{C1B58780-5E81-3D40-BD27-11C388FE32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65211" y="2856255"/>
              <a:ext cx="1885977" cy="1936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6963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1310325E-28A4-7B4B-BE71-4A8FE061BA7C}"/>
              </a:ext>
            </a:extLst>
          </p:cNvPr>
          <p:cNvPicPr>
            <a:picLocks noChangeAspect="1"/>
          </p:cNvPicPr>
          <p:nvPr/>
        </p:nvPicPr>
        <p:blipFill>
          <a:blip r:embed="rId2"/>
          <a:stretch>
            <a:fillRect/>
          </a:stretch>
        </p:blipFill>
        <p:spPr>
          <a:xfrm>
            <a:off x="1422286" y="480507"/>
            <a:ext cx="7061428" cy="5896986"/>
          </a:xfrm>
          <a:prstGeom prst="rect">
            <a:avLst/>
          </a:prstGeom>
        </p:spPr>
      </p:pic>
    </p:spTree>
    <p:extLst>
      <p:ext uri="{BB962C8B-B14F-4D97-AF65-F5344CB8AC3E}">
        <p14:creationId xmlns:p14="http://schemas.microsoft.com/office/powerpoint/2010/main" val="461170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JérriaisLogo_COL.ai">
            <a:extLst>
              <a:ext uri="{FF2B5EF4-FFF2-40B4-BE49-F238E27FC236}">
                <a16:creationId xmlns:a16="http://schemas.microsoft.com/office/drawing/2014/main" id="{4F676F38-D559-194D-97A3-3C47521393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31088" y="5407025"/>
            <a:ext cx="2474912"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5" descr="JérriaisCow_COL.png">
            <a:extLst>
              <a:ext uri="{FF2B5EF4-FFF2-40B4-BE49-F238E27FC236}">
                <a16:creationId xmlns:a16="http://schemas.microsoft.com/office/drawing/2014/main" id="{37E3D859-10B8-264A-8179-D22D21BCB5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213" y="5614988"/>
            <a:ext cx="1560512"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5EFCD0D2-25BC-924C-A24C-943DD446002D}"/>
              </a:ext>
            </a:extLst>
          </p:cNvPr>
          <p:cNvGrpSpPr/>
          <p:nvPr/>
        </p:nvGrpSpPr>
        <p:grpSpPr>
          <a:xfrm>
            <a:off x="725488" y="669925"/>
            <a:ext cx="8728075" cy="4737100"/>
            <a:chOff x="725488" y="669925"/>
            <a:chExt cx="8728075" cy="4737100"/>
          </a:xfrm>
        </p:grpSpPr>
        <p:grpSp>
          <p:nvGrpSpPr>
            <p:cNvPr id="14339" name="Group 1">
              <a:extLst>
                <a:ext uri="{FF2B5EF4-FFF2-40B4-BE49-F238E27FC236}">
                  <a16:creationId xmlns:a16="http://schemas.microsoft.com/office/drawing/2014/main" id="{EC2BBC4D-1813-3540-AC16-28CC714777DA}"/>
                </a:ext>
              </a:extLst>
            </p:cNvPr>
            <p:cNvGrpSpPr>
              <a:grpSpLocks/>
            </p:cNvGrpSpPr>
            <p:nvPr/>
          </p:nvGrpSpPr>
          <p:grpSpPr bwMode="auto">
            <a:xfrm>
              <a:off x="725488" y="669925"/>
              <a:ext cx="8728075" cy="4737100"/>
              <a:chOff x="330200" y="806450"/>
              <a:chExt cx="8483600" cy="5245100"/>
            </a:xfrm>
          </p:grpSpPr>
          <p:sp>
            <p:nvSpPr>
              <p:cNvPr id="9" name="Oval Callout 8">
                <a:extLst>
                  <a:ext uri="{FF2B5EF4-FFF2-40B4-BE49-F238E27FC236}">
                    <a16:creationId xmlns:a16="http://schemas.microsoft.com/office/drawing/2014/main" id="{EE94379D-1A4D-0248-A648-200A25A73F12}"/>
                  </a:ext>
                </a:extLst>
              </p:cNvPr>
              <p:cNvSpPr>
                <a:spLocks noChangeArrowheads="1"/>
              </p:cNvSpPr>
              <p:nvPr/>
            </p:nvSpPr>
            <p:spPr bwMode="auto">
              <a:xfrm>
                <a:off x="330200" y="806450"/>
                <a:ext cx="8483600" cy="5245100"/>
              </a:xfrm>
              <a:prstGeom prst="wedgeEllipseCallout">
                <a:avLst>
                  <a:gd name="adj1" fmla="val -49458"/>
                  <a:gd name="adj2" fmla="val 47083"/>
                </a:avLst>
              </a:prstGeom>
              <a:solidFill>
                <a:srgbClr val="6781F9"/>
              </a:solidFill>
              <a:ln w="57150">
                <a:solidFill>
                  <a:srgbClr val="008000"/>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GB" altLang="en-US" sz="9000">
                    <a:solidFill>
                      <a:srgbClr val="000000"/>
                    </a:solidFill>
                    <a:latin typeface="Museo 300 Regular" panose="02000000000000000000" pitchFamily="2" charset="77"/>
                    <a:ea typeface="ＭＳ 明朝" panose="02020609040205080304" pitchFamily="49" charset="-128"/>
                  </a:rPr>
                  <a:t> </a:t>
                </a:r>
                <a:endParaRPr lang="en-GB" altLang="en-US" sz="1200">
                  <a:solidFill>
                    <a:srgbClr val="FFFFFF"/>
                  </a:solidFill>
                  <a:ea typeface="ＭＳ 明朝" panose="02020609040205080304" pitchFamily="49" charset="-128"/>
                </a:endParaRPr>
              </a:p>
            </p:txBody>
          </p:sp>
          <p:sp>
            <p:nvSpPr>
              <p:cNvPr id="10" name="Text Box 4">
                <a:extLst>
                  <a:ext uri="{FF2B5EF4-FFF2-40B4-BE49-F238E27FC236}">
                    <a16:creationId xmlns:a16="http://schemas.microsoft.com/office/drawing/2014/main" id="{F398CC69-1A9F-3D45-BFBA-7EA5415B7543}"/>
                  </a:ext>
                </a:extLst>
              </p:cNvPr>
              <p:cNvSpPr txBox="1"/>
              <p:nvPr/>
            </p:nvSpPr>
            <p:spPr>
              <a:xfrm>
                <a:off x="1391807" y="1634347"/>
                <a:ext cx="6713740" cy="318678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GB" altLang="en-US" sz="7200">
                    <a:solidFill>
                      <a:srgbClr val="000000"/>
                    </a:solidFill>
                    <a:latin typeface="Museo 300 Regular" panose="02000000000000000000" pitchFamily="2" charset="77"/>
                    <a:ea typeface="ＭＳ 明朝" panose="02020609040205080304" pitchFamily="49" charset="-128"/>
                  </a:rPr>
                  <a:t>J’sis mârri</a:t>
                </a:r>
                <a:endParaRPr lang="en-GB" altLang="en-US" sz="7200">
                  <a:solidFill>
                    <a:srgbClr val="000000"/>
                  </a:solidFill>
                  <a:ea typeface="ＭＳ 明朝" panose="02020609040205080304" pitchFamily="49" charset="-128"/>
                </a:endParaRPr>
              </a:p>
              <a:p>
                <a:r>
                  <a:rPr lang="en-GB" altLang="en-US" sz="1200">
                    <a:solidFill>
                      <a:srgbClr val="000000"/>
                    </a:solidFill>
                    <a:ea typeface="ＭＳ 明朝" panose="02020609040205080304" pitchFamily="49" charset="-128"/>
                  </a:rPr>
                  <a:t> </a:t>
                </a:r>
              </a:p>
            </p:txBody>
          </p:sp>
        </p:grpSp>
        <p:pic>
          <p:nvPicPr>
            <p:cNvPr id="14340" name="Picture 3">
              <a:extLst>
                <a:ext uri="{FF2B5EF4-FFF2-40B4-BE49-F238E27FC236}">
                  <a16:creationId xmlns:a16="http://schemas.microsoft.com/office/drawing/2014/main" id="{734665B8-C100-AB4F-95B1-46C182E827D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56075" y="2873375"/>
              <a:ext cx="2136775"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2458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JérriaisLogo_COL.ai">
            <a:extLst>
              <a:ext uri="{FF2B5EF4-FFF2-40B4-BE49-F238E27FC236}">
                <a16:creationId xmlns:a16="http://schemas.microsoft.com/office/drawing/2014/main" id="{FE9E2409-CD81-4F47-AEF2-BBF2B18B3A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31088" y="5407025"/>
            <a:ext cx="2474912"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5" descr="JérriaisCow_COL.png">
            <a:extLst>
              <a:ext uri="{FF2B5EF4-FFF2-40B4-BE49-F238E27FC236}">
                <a16:creationId xmlns:a16="http://schemas.microsoft.com/office/drawing/2014/main" id="{6827ADA1-F9F7-2040-8A0B-03D27825E6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213" y="5614988"/>
            <a:ext cx="1560512"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9ACD24B7-4C77-5C46-983B-FFBF8EDEB49C}"/>
              </a:ext>
            </a:extLst>
          </p:cNvPr>
          <p:cNvGrpSpPr/>
          <p:nvPr/>
        </p:nvGrpSpPr>
        <p:grpSpPr>
          <a:xfrm>
            <a:off x="725488" y="669925"/>
            <a:ext cx="8728075" cy="4737100"/>
            <a:chOff x="725488" y="669925"/>
            <a:chExt cx="8728075" cy="4737100"/>
          </a:xfrm>
        </p:grpSpPr>
        <p:grpSp>
          <p:nvGrpSpPr>
            <p:cNvPr id="15363" name="Group 1">
              <a:extLst>
                <a:ext uri="{FF2B5EF4-FFF2-40B4-BE49-F238E27FC236}">
                  <a16:creationId xmlns:a16="http://schemas.microsoft.com/office/drawing/2014/main" id="{721D49E4-E51F-4A4E-8A86-631287DB0A95}"/>
                </a:ext>
              </a:extLst>
            </p:cNvPr>
            <p:cNvGrpSpPr>
              <a:grpSpLocks/>
            </p:cNvGrpSpPr>
            <p:nvPr/>
          </p:nvGrpSpPr>
          <p:grpSpPr bwMode="auto">
            <a:xfrm>
              <a:off x="725488" y="669925"/>
              <a:ext cx="8728075" cy="4737100"/>
              <a:chOff x="330200" y="806450"/>
              <a:chExt cx="8483600" cy="5245100"/>
            </a:xfrm>
          </p:grpSpPr>
          <p:sp>
            <p:nvSpPr>
              <p:cNvPr id="9" name="Oval Callout 8">
                <a:extLst>
                  <a:ext uri="{FF2B5EF4-FFF2-40B4-BE49-F238E27FC236}">
                    <a16:creationId xmlns:a16="http://schemas.microsoft.com/office/drawing/2014/main" id="{45606CB3-F6EA-1240-993A-B87D3D578BA3}"/>
                  </a:ext>
                </a:extLst>
              </p:cNvPr>
              <p:cNvSpPr>
                <a:spLocks noChangeArrowheads="1"/>
              </p:cNvSpPr>
              <p:nvPr/>
            </p:nvSpPr>
            <p:spPr bwMode="auto">
              <a:xfrm>
                <a:off x="330200" y="806450"/>
                <a:ext cx="8483600" cy="5245100"/>
              </a:xfrm>
              <a:prstGeom prst="wedgeEllipseCallout">
                <a:avLst>
                  <a:gd name="adj1" fmla="val -49458"/>
                  <a:gd name="adj2" fmla="val 47083"/>
                </a:avLst>
              </a:prstGeom>
              <a:solidFill>
                <a:srgbClr val="6781F9"/>
              </a:solidFill>
              <a:ln w="57150">
                <a:solidFill>
                  <a:srgbClr val="008000"/>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GB" altLang="en-US" sz="9000">
                    <a:solidFill>
                      <a:srgbClr val="000000"/>
                    </a:solidFill>
                    <a:latin typeface="Museo 300 Regular" panose="02000000000000000000" pitchFamily="2" charset="77"/>
                    <a:ea typeface="ＭＳ 明朝" panose="02020609040205080304" pitchFamily="49" charset="-128"/>
                  </a:rPr>
                  <a:t> </a:t>
                </a:r>
                <a:endParaRPr lang="en-GB" altLang="en-US" sz="1200">
                  <a:solidFill>
                    <a:srgbClr val="FFFFFF"/>
                  </a:solidFill>
                  <a:ea typeface="ＭＳ 明朝" panose="02020609040205080304" pitchFamily="49" charset="-128"/>
                </a:endParaRPr>
              </a:p>
            </p:txBody>
          </p:sp>
          <p:sp>
            <p:nvSpPr>
              <p:cNvPr id="10" name="Text Box 4">
                <a:extLst>
                  <a:ext uri="{FF2B5EF4-FFF2-40B4-BE49-F238E27FC236}">
                    <a16:creationId xmlns:a16="http://schemas.microsoft.com/office/drawing/2014/main" id="{F4497771-0073-2A4C-92D7-0E5AD539E403}"/>
                  </a:ext>
                </a:extLst>
              </p:cNvPr>
              <p:cNvSpPr txBox="1"/>
              <p:nvPr/>
            </p:nvSpPr>
            <p:spPr>
              <a:xfrm>
                <a:off x="1391807" y="1634347"/>
                <a:ext cx="6713740" cy="318678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GB" altLang="en-US" sz="7200" dirty="0">
                    <a:solidFill>
                      <a:srgbClr val="000000"/>
                    </a:solidFill>
                    <a:latin typeface="Museo 300 Regular" panose="02000000000000000000" pitchFamily="2" charset="77"/>
                    <a:ea typeface="ＭＳ 明朝" panose="02020609040205080304" pitchFamily="49" charset="-128"/>
                  </a:rPr>
                  <a:t>J’sis triste</a:t>
                </a:r>
                <a:endParaRPr lang="en-GB" altLang="en-US" sz="7200" dirty="0">
                  <a:solidFill>
                    <a:srgbClr val="000000"/>
                  </a:solidFill>
                  <a:ea typeface="ＭＳ 明朝" panose="02020609040205080304" pitchFamily="49" charset="-128"/>
                </a:endParaRPr>
              </a:p>
              <a:p>
                <a:r>
                  <a:rPr lang="en-GB" altLang="en-US" sz="1200" dirty="0">
                    <a:solidFill>
                      <a:srgbClr val="000000"/>
                    </a:solidFill>
                    <a:ea typeface="ＭＳ 明朝" panose="02020609040205080304" pitchFamily="49" charset="-128"/>
                  </a:rPr>
                  <a:t> </a:t>
                </a:r>
              </a:p>
            </p:txBody>
          </p:sp>
        </p:grpSp>
        <p:pic>
          <p:nvPicPr>
            <p:cNvPr id="15364" name="Picture 2">
              <a:extLst>
                <a:ext uri="{FF2B5EF4-FFF2-40B4-BE49-F238E27FC236}">
                  <a16:creationId xmlns:a16="http://schemas.microsoft.com/office/drawing/2014/main" id="{824AFAF0-33A4-9948-8BE5-B7265FB050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52900" y="2925763"/>
              <a:ext cx="2254250"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4189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descr="JérriaisLogo_COL.ai">
            <a:extLst>
              <a:ext uri="{FF2B5EF4-FFF2-40B4-BE49-F238E27FC236}">
                <a16:creationId xmlns:a16="http://schemas.microsoft.com/office/drawing/2014/main" id="{4AE535F9-1B49-9B4B-864D-A12AD05E38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31088" y="5407025"/>
            <a:ext cx="2474912"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5" descr="JérriaisCow_COL.png">
            <a:extLst>
              <a:ext uri="{FF2B5EF4-FFF2-40B4-BE49-F238E27FC236}">
                <a16:creationId xmlns:a16="http://schemas.microsoft.com/office/drawing/2014/main" id="{8F35BF46-D887-DF43-AFE5-42228C6DCB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213" y="5614988"/>
            <a:ext cx="1560512"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17C7F1C5-8AEB-E24D-A61B-9DD1F16C2DEE}"/>
              </a:ext>
            </a:extLst>
          </p:cNvPr>
          <p:cNvGrpSpPr>
            <a:grpSpLocks/>
          </p:cNvGrpSpPr>
          <p:nvPr/>
        </p:nvGrpSpPr>
        <p:grpSpPr bwMode="auto">
          <a:xfrm rot="-616827">
            <a:off x="555625" y="434975"/>
            <a:ext cx="2965450" cy="1741488"/>
            <a:chOff x="330200" y="806450"/>
            <a:chExt cx="8483600" cy="5245100"/>
          </a:xfrm>
        </p:grpSpPr>
        <p:sp>
          <p:nvSpPr>
            <p:cNvPr id="10" name="Oval Callout 9">
              <a:extLst>
                <a:ext uri="{FF2B5EF4-FFF2-40B4-BE49-F238E27FC236}">
                  <a16:creationId xmlns:a16="http://schemas.microsoft.com/office/drawing/2014/main" id="{FC350D70-36B9-2C45-AD8A-9D1E91CEA675}"/>
                </a:ext>
              </a:extLst>
            </p:cNvPr>
            <p:cNvSpPr>
              <a:spLocks noChangeArrowheads="1"/>
            </p:cNvSpPr>
            <p:nvPr/>
          </p:nvSpPr>
          <p:spPr bwMode="auto">
            <a:xfrm>
              <a:off x="330200" y="806450"/>
              <a:ext cx="8483600" cy="5245100"/>
            </a:xfrm>
            <a:prstGeom prst="wedgeEllipseCallout">
              <a:avLst>
                <a:gd name="adj1" fmla="val -55907"/>
                <a:gd name="adj2" fmla="val 61634"/>
              </a:avLst>
            </a:prstGeom>
            <a:solidFill>
              <a:srgbClr val="6781F9"/>
            </a:solidFill>
            <a:ln w="57150">
              <a:solidFill>
                <a:srgbClr val="008000"/>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GB" altLang="en-US" sz="9000">
                  <a:solidFill>
                    <a:srgbClr val="000000"/>
                  </a:solidFill>
                  <a:latin typeface="Museo 300 Regular" panose="02000000000000000000" pitchFamily="2" charset="77"/>
                  <a:ea typeface="ＭＳ 明朝" panose="02020609040205080304" pitchFamily="49" charset="-128"/>
                </a:rPr>
                <a:t> </a:t>
              </a:r>
              <a:endParaRPr lang="en-GB" altLang="en-US" sz="1200">
                <a:solidFill>
                  <a:srgbClr val="FFFFFF"/>
                </a:solidFill>
                <a:ea typeface="ＭＳ 明朝" panose="02020609040205080304" pitchFamily="49" charset="-128"/>
              </a:endParaRPr>
            </a:p>
          </p:txBody>
        </p:sp>
        <p:sp>
          <p:nvSpPr>
            <p:cNvPr id="11" name="Text Box 4">
              <a:extLst>
                <a:ext uri="{FF2B5EF4-FFF2-40B4-BE49-F238E27FC236}">
                  <a16:creationId xmlns:a16="http://schemas.microsoft.com/office/drawing/2014/main" id="{24C11F99-0C77-CF45-A122-7B8C2CD89F5F}"/>
                </a:ext>
              </a:extLst>
            </p:cNvPr>
            <p:cNvSpPr txBox="1"/>
            <p:nvPr/>
          </p:nvSpPr>
          <p:spPr>
            <a:xfrm>
              <a:off x="1725263" y="2181245"/>
              <a:ext cx="5763218" cy="3189133"/>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GB" altLang="en-US" sz="2800">
                  <a:solidFill>
                    <a:srgbClr val="000000"/>
                  </a:solidFill>
                  <a:latin typeface="Museo 300 Regular" panose="02000000000000000000" pitchFamily="2" charset="77"/>
                  <a:ea typeface="ＭＳ 明朝" panose="02020609040205080304" pitchFamily="49" charset="-128"/>
                </a:rPr>
                <a:t>Comment qu’tu’es?</a:t>
              </a:r>
              <a:endParaRPr lang="en-GB" altLang="en-US" sz="2800">
                <a:solidFill>
                  <a:srgbClr val="000000"/>
                </a:solidFill>
                <a:ea typeface="ＭＳ 明朝" panose="02020609040205080304" pitchFamily="49" charset="-128"/>
              </a:endParaRPr>
            </a:p>
            <a:p>
              <a:r>
                <a:rPr lang="en-GB" altLang="en-US" sz="1400">
                  <a:solidFill>
                    <a:srgbClr val="000000"/>
                  </a:solidFill>
                  <a:ea typeface="ＭＳ 明朝" panose="02020609040205080304" pitchFamily="49" charset="-128"/>
                </a:rPr>
                <a:t> </a:t>
              </a:r>
            </a:p>
          </p:txBody>
        </p:sp>
      </p:grpSp>
      <p:grpSp>
        <p:nvGrpSpPr>
          <p:cNvPr id="12" name="Group 11">
            <a:extLst>
              <a:ext uri="{FF2B5EF4-FFF2-40B4-BE49-F238E27FC236}">
                <a16:creationId xmlns:a16="http://schemas.microsoft.com/office/drawing/2014/main" id="{1E55FBFD-3959-6545-84B6-F674C4CA88A0}"/>
              </a:ext>
            </a:extLst>
          </p:cNvPr>
          <p:cNvGrpSpPr>
            <a:grpSpLocks/>
          </p:cNvGrpSpPr>
          <p:nvPr/>
        </p:nvGrpSpPr>
        <p:grpSpPr bwMode="auto">
          <a:xfrm>
            <a:off x="6646863" y="593725"/>
            <a:ext cx="2557462" cy="1250950"/>
            <a:chOff x="1094903" y="806450"/>
            <a:chExt cx="7162800" cy="4040917"/>
          </a:xfrm>
        </p:grpSpPr>
        <p:grpSp>
          <p:nvGrpSpPr>
            <p:cNvPr id="16420" name="Group 12">
              <a:extLst>
                <a:ext uri="{FF2B5EF4-FFF2-40B4-BE49-F238E27FC236}">
                  <a16:creationId xmlns:a16="http://schemas.microsoft.com/office/drawing/2014/main" id="{CC450668-81F4-EB4B-A8A3-A1FC9206C9D3}"/>
                </a:ext>
              </a:extLst>
            </p:cNvPr>
            <p:cNvGrpSpPr>
              <a:grpSpLocks/>
            </p:cNvGrpSpPr>
            <p:nvPr/>
          </p:nvGrpSpPr>
          <p:grpSpPr bwMode="auto">
            <a:xfrm>
              <a:off x="1094903" y="806450"/>
              <a:ext cx="7162800" cy="4040917"/>
              <a:chOff x="330200" y="806450"/>
              <a:chExt cx="8483600" cy="5245100"/>
            </a:xfrm>
          </p:grpSpPr>
          <p:sp>
            <p:nvSpPr>
              <p:cNvPr id="15" name="Oval Callout 14">
                <a:extLst>
                  <a:ext uri="{FF2B5EF4-FFF2-40B4-BE49-F238E27FC236}">
                    <a16:creationId xmlns:a16="http://schemas.microsoft.com/office/drawing/2014/main" id="{EDB2227F-8C1F-4940-8C48-A0A72D5C30D0}"/>
                  </a:ext>
                </a:extLst>
              </p:cNvPr>
              <p:cNvSpPr>
                <a:spLocks noChangeArrowheads="1"/>
              </p:cNvSpPr>
              <p:nvPr/>
            </p:nvSpPr>
            <p:spPr bwMode="auto">
              <a:xfrm>
                <a:off x="330200" y="806450"/>
                <a:ext cx="8483600" cy="5245100"/>
              </a:xfrm>
              <a:prstGeom prst="wedgeEllipseCallout">
                <a:avLst>
                  <a:gd name="adj1" fmla="val -49458"/>
                  <a:gd name="adj2" fmla="val 47083"/>
                </a:avLst>
              </a:prstGeom>
              <a:solidFill>
                <a:srgbClr val="6781F9"/>
              </a:solidFill>
              <a:ln w="57150">
                <a:solidFill>
                  <a:srgbClr val="008000"/>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GB" altLang="en-US" sz="9000">
                    <a:solidFill>
                      <a:srgbClr val="000000"/>
                    </a:solidFill>
                    <a:latin typeface="Museo 300 Regular" panose="02000000000000000000" pitchFamily="2" charset="77"/>
                    <a:ea typeface="ＭＳ 明朝" panose="02020609040205080304" pitchFamily="49" charset="-128"/>
                  </a:rPr>
                  <a:t> </a:t>
                </a:r>
                <a:endParaRPr lang="en-GB" altLang="en-US" sz="1200">
                  <a:solidFill>
                    <a:srgbClr val="FFFFFF"/>
                  </a:solidFill>
                  <a:ea typeface="ＭＳ 明朝" panose="02020609040205080304" pitchFamily="49" charset="-128"/>
                </a:endParaRPr>
              </a:p>
            </p:txBody>
          </p:sp>
          <p:sp>
            <p:nvSpPr>
              <p:cNvPr id="16" name="Text Box 4">
                <a:extLst>
                  <a:ext uri="{FF2B5EF4-FFF2-40B4-BE49-F238E27FC236}">
                    <a16:creationId xmlns:a16="http://schemas.microsoft.com/office/drawing/2014/main" id="{39122E94-24A7-E840-940D-F6B7E32DF7CA}"/>
                  </a:ext>
                </a:extLst>
              </p:cNvPr>
              <p:cNvSpPr txBox="1"/>
              <p:nvPr/>
            </p:nvSpPr>
            <p:spPr>
              <a:xfrm>
                <a:off x="1393941" y="1791570"/>
                <a:ext cx="6708944" cy="3181672"/>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GB" altLang="en-US">
                    <a:solidFill>
                      <a:srgbClr val="000000"/>
                    </a:solidFill>
                    <a:latin typeface="Museo 300 Regular" panose="02000000000000000000" pitchFamily="2" charset="77"/>
                    <a:ea typeface="ＭＳ 明朝" panose="02020609040205080304" pitchFamily="49" charset="-128"/>
                  </a:rPr>
                  <a:t>J’sis d’charme</a:t>
                </a:r>
                <a:endParaRPr lang="en-GB" altLang="en-US">
                  <a:solidFill>
                    <a:srgbClr val="000000"/>
                  </a:solidFill>
                  <a:ea typeface="ＭＳ 明朝" panose="02020609040205080304" pitchFamily="49" charset="-128"/>
                </a:endParaRPr>
              </a:p>
              <a:p>
                <a:r>
                  <a:rPr lang="en-GB" altLang="en-US" sz="1400">
                    <a:solidFill>
                      <a:srgbClr val="000000"/>
                    </a:solidFill>
                    <a:ea typeface="ＭＳ 明朝" panose="02020609040205080304" pitchFamily="49" charset="-128"/>
                  </a:rPr>
                  <a:t> </a:t>
                </a:r>
              </a:p>
            </p:txBody>
          </p:sp>
        </p:grpSp>
        <p:pic>
          <p:nvPicPr>
            <p:cNvPr id="16421" name="Picture 13">
              <a:extLst>
                <a:ext uri="{FF2B5EF4-FFF2-40B4-BE49-F238E27FC236}">
                  <a16:creationId xmlns:a16="http://schemas.microsoft.com/office/drawing/2014/main" id="{9F950243-2B57-8F4A-B002-2B26D21533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14836" y="2558422"/>
              <a:ext cx="1600200" cy="146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a:extLst>
              <a:ext uri="{FF2B5EF4-FFF2-40B4-BE49-F238E27FC236}">
                <a16:creationId xmlns:a16="http://schemas.microsoft.com/office/drawing/2014/main" id="{66825D2A-D188-654A-B9E2-66C444326376}"/>
              </a:ext>
            </a:extLst>
          </p:cNvPr>
          <p:cNvGrpSpPr>
            <a:grpSpLocks/>
          </p:cNvGrpSpPr>
          <p:nvPr/>
        </p:nvGrpSpPr>
        <p:grpSpPr bwMode="auto">
          <a:xfrm>
            <a:off x="6843713" y="2184400"/>
            <a:ext cx="2557462" cy="1250950"/>
            <a:chOff x="4839436" y="3924090"/>
            <a:chExt cx="2361097" cy="1251018"/>
          </a:xfrm>
        </p:grpSpPr>
        <p:grpSp>
          <p:nvGrpSpPr>
            <p:cNvPr id="16416" name="Group 22">
              <a:extLst>
                <a:ext uri="{FF2B5EF4-FFF2-40B4-BE49-F238E27FC236}">
                  <a16:creationId xmlns:a16="http://schemas.microsoft.com/office/drawing/2014/main" id="{9FF6C446-1756-4240-B0C4-3BC1D97DBBC8}"/>
                </a:ext>
              </a:extLst>
            </p:cNvPr>
            <p:cNvGrpSpPr>
              <a:grpSpLocks/>
            </p:cNvGrpSpPr>
            <p:nvPr/>
          </p:nvGrpSpPr>
          <p:grpSpPr bwMode="auto">
            <a:xfrm>
              <a:off x="4839436" y="3924090"/>
              <a:ext cx="2361097" cy="1251018"/>
              <a:chOff x="-3369766" y="7371250"/>
              <a:chExt cx="8483600" cy="5245100"/>
            </a:xfrm>
          </p:grpSpPr>
          <p:sp>
            <p:nvSpPr>
              <p:cNvPr id="25" name="Oval Callout 24">
                <a:extLst>
                  <a:ext uri="{FF2B5EF4-FFF2-40B4-BE49-F238E27FC236}">
                    <a16:creationId xmlns:a16="http://schemas.microsoft.com/office/drawing/2014/main" id="{AF9084F0-563B-D74A-9979-88655C1813BB}"/>
                  </a:ext>
                </a:extLst>
              </p:cNvPr>
              <p:cNvSpPr>
                <a:spLocks noChangeArrowheads="1"/>
              </p:cNvSpPr>
              <p:nvPr/>
            </p:nvSpPr>
            <p:spPr bwMode="auto">
              <a:xfrm>
                <a:off x="-3369766" y="7371250"/>
                <a:ext cx="8483600" cy="5245100"/>
              </a:xfrm>
              <a:prstGeom prst="wedgeEllipseCallout">
                <a:avLst>
                  <a:gd name="adj1" fmla="val -49458"/>
                  <a:gd name="adj2" fmla="val 47083"/>
                </a:avLst>
              </a:prstGeom>
              <a:solidFill>
                <a:srgbClr val="6781F9"/>
              </a:solidFill>
              <a:ln w="57150">
                <a:solidFill>
                  <a:srgbClr val="008000"/>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GB" altLang="en-US" sz="9000">
                    <a:solidFill>
                      <a:srgbClr val="000000"/>
                    </a:solidFill>
                    <a:latin typeface="Museo 300 Regular" panose="02000000000000000000" pitchFamily="2" charset="77"/>
                    <a:ea typeface="ＭＳ 明朝" panose="02020609040205080304" pitchFamily="49" charset="-128"/>
                  </a:rPr>
                  <a:t> </a:t>
                </a:r>
                <a:endParaRPr lang="en-GB" altLang="en-US" sz="1200">
                  <a:solidFill>
                    <a:srgbClr val="FFFFFF"/>
                  </a:solidFill>
                  <a:ea typeface="ＭＳ 明朝" panose="02020609040205080304" pitchFamily="49" charset="-128"/>
                </a:endParaRPr>
              </a:p>
            </p:txBody>
          </p:sp>
          <p:sp>
            <p:nvSpPr>
              <p:cNvPr id="26" name="Text Box 4">
                <a:extLst>
                  <a:ext uri="{FF2B5EF4-FFF2-40B4-BE49-F238E27FC236}">
                    <a16:creationId xmlns:a16="http://schemas.microsoft.com/office/drawing/2014/main" id="{E90B9FB6-7B4C-1A4F-8CC8-63C7E9E12A4F}"/>
                  </a:ext>
                </a:extLst>
              </p:cNvPr>
              <p:cNvSpPr txBox="1"/>
              <p:nvPr/>
            </p:nvSpPr>
            <p:spPr>
              <a:xfrm>
                <a:off x="-2258632" y="8083467"/>
                <a:ext cx="6714212" cy="3188326"/>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GB" altLang="en-US">
                    <a:solidFill>
                      <a:srgbClr val="000000"/>
                    </a:solidFill>
                    <a:latin typeface="Museo 300 Regular" panose="02000000000000000000" pitchFamily="2" charset="77"/>
                    <a:ea typeface="ＭＳ 明朝" panose="02020609040205080304" pitchFamily="49" charset="-128"/>
                  </a:rPr>
                  <a:t>J’sis mangnifique</a:t>
                </a:r>
                <a:endParaRPr lang="en-GB" altLang="en-US">
                  <a:solidFill>
                    <a:srgbClr val="000000"/>
                  </a:solidFill>
                  <a:ea typeface="ＭＳ 明朝" panose="02020609040205080304" pitchFamily="49" charset="-128"/>
                </a:endParaRPr>
              </a:p>
              <a:p>
                <a:r>
                  <a:rPr lang="en-GB" altLang="en-US" sz="1400">
                    <a:solidFill>
                      <a:srgbClr val="000000"/>
                    </a:solidFill>
                    <a:ea typeface="ＭＳ 明朝" panose="02020609040205080304" pitchFamily="49" charset="-128"/>
                  </a:rPr>
                  <a:t> </a:t>
                </a:r>
              </a:p>
            </p:txBody>
          </p:sp>
        </p:grpSp>
        <p:pic>
          <p:nvPicPr>
            <p:cNvPr id="16417" name="Picture 18">
              <a:extLst>
                <a:ext uri="{FF2B5EF4-FFF2-40B4-BE49-F238E27FC236}">
                  <a16:creationId xmlns:a16="http://schemas.microsoft.com/office/drawing/2014/main" id="{767D4C73-9F0D-654C-B8EA-F1DBA39C6AD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18719" y="4620918"/>
              <a:ext cx="530713" cy="43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Group 26">
            <a:extLst>
              <a:ext uri="{FF2B5EF4-FFF2-40B4-BE49-F238E27FC236}">
                <a16:creationId xmlns:a16="http://schemas.microsoft.com/office/drawing/2014/main" id="{76A36C70-D0AF-C346-A2D0-B9433766BE59}"/>
              </a:ext>
            </a:extLst>
          </p:cNvPr>
          <p:cNvGrpSpPr>
            <a:grpSpLocks/>
          </p:cNvGrpSpPr>
          <p:nvPr/>
        </p:nvGrpSpPr>
        <p:grpSpPr bwMode="auto">
          <a:xfrm>
            <a:off x="3829050" y="2474913"/>
            <a:ext cx="2697163" cy="1250950"/>
            <a:chOff x="-14393387" y="13015751"/>
            <a:chExt cx="8056687" cy="4738131"/>
          </a:xfrm>
        </p:grpSpPr>
        <p:grpSp>
          <p:nvGrpSpPr>
            <p:cNvPr id="16412" name="Group 27">
              <a:extLst>
                <a:ext uri="{FF2B5EF4-FFF2-40B4-BE49-F238E27FC236}">
                  <a16:creationId xmlns:a16="http://schemas.microsoft.com/office/drawing/2014/main" id="{13E6F7AC-27A3-354A-BA37-0D4CDEF97436}"/>
                </a:ext>
              </a:extLst>
            </p:cNvPr>
            <p:cNvGrpSpPr>
              <a:grpSpLocks/>
            </p:cNvGrpSpPr>
            <p:nvPr/>
          </p:nvGrpSpPr>
          <p:grpSpPr bwMode="auto">
            <a:xfrm>
              <a:off x="-14393387" y="13015751"/>
              <a:ext cx="8056687" cy="4738131"/>
              <a:chOff x="-15530442" y="14473965"/>
              <a:chExt cx="8483599" cy="5245101"/>
            </a:xfrm>
          </p:grpSpPr>
          <p:sp>
            <p:nvSpPr>
              <p:cNvPr id="30" name="Oval Callout 29">
                <a:extLst>
                  <a:ext uri="{FF2B5EF4-FFF2-40B4-BE49-F238E27FC236}">
                    <a16:creationId xmlns:a16="http://schemas.microsoft.com/office/drawing/2014/main" id="{5CB411ED-12B5-3343-BD67-0BA4E4AA7069}"/>
                  </a:ext>
                </a:extLst>
              </p:cNvPr>
              <p:cNvSpPr>
                <a:spLocks noChangeArrowheads="1"/>
              </p:cNvSpPr>
              <p:nvPr/>
            </p:nvSpPr>
            <p:spPr bwMode="auto">
              <a:xfrm>
                <a:off x="-15530442" y="14473965"/>
                <a:ext cx="8483599" cy="5245101"/>
              </a:xfrm>
              <a:prstGeom prst="wedgeEllipseCallout">
                <a:avLst>
                  <a:gd name="adj1" fmla="val -49458"/>
                  <a:gd name="adj2" fmla="val 47083"/>
                </a:avLst>
              </a:prstGeom>
              <a:solidFill>
                <a:srgbClr val="6781F9"/>
              </a:solidFill>
              <a:ln w="57150">
                <a:solidFill>
                  <a:srgbClr val="008000"/>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GB" altLang="en-US" sz="9000">
                    <a:solidFill>
                      <a:srgbClr val="000000"/>
                    </a:solidFill>
                    <a:latin typeface="Museo 300 Regular" panose="02000000000000000000" pitchFamily="2" charset="77"/>
                    <a:ea typeface="ＭＳ 明朝" panose="02020609040205080304" pitchFamily="49" charset="-128"/>
                  </a:rPr>
                  <a:t> </a:t>
                </a:r>
                <a:endParaRPr lang="en-GB" altLang="en-US" sz="1200">
                  <a:solidFill>
                    <a:srgbClr val="FFFFFF"/>
                  </a:solidFill>
                  <a:ea typeface="ＭＳ 明朝" panose="02020609040205080304" pitchFamily="49" charset="-128"/>
                </a:endParaRPr>
              </a:p>
            </p:txBody>
          </p:sp>
          <p:sp>
            <p:nvSpPr>
              <p:cNvPr id="31" name="Text Box 4">
                <a:extLst>
                  <a:ext uri="{FF2B5EF4-FFF2-40B4-BE49-F238E27FC236}">
                    <a16:creationId xmlns:a16="http://schemas.microsoft.com/office/drawing/2014/main" id="{98C37AE6-7DA5-954F-A78B-F41288174CD4}"/>
                  </a:ext>
                </a:extLst>
              </p:cNvPr>
              <p:cNvSpPr txBox="1"/>
              <p:nvPr/>
            </p:nvSpPr>
            <p:spPr>
              <a:xfrm>
                <a:off x="-14436910" y="15312649"/>
                <a:ext cx="6710980" cy="3181673"/>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GB" altLang="en-US">
                    <a:solidFill>
                      <a:srgbClr val="000000"/>
                    </a:solidFill>
                    <a:latin typeface="Museo 300 Regular" panose="02000000000000000000" pitchFamily="2" charset="77"/>
                    <a:ea typeface="ＭＳ 明朝" panose="02020609040205080304" pitchFamily="49" charset="-128"/>
                  </a:rPr>
                  <a:t>J’sis pon trop mal</a:t>
                </a:r>
                <a:endParaRPr lang="en-GB" altLang="en-US">
                  <a:solidFill>
                    <a:srgbClr val="000000"/>
                  </a:solidFill>
                  <a:ea typeface="ＭＳ 明朝" panose="02020609040205080304" pitchFamily="49" charset="-128"/>
                </a:endParaRPr>
              </a:p>
              <a:p>
                <a:r>
                  <a:rPr lang="en-GB" altLang="en-US" sz="1200">
                    <a:solidFill>
                      <a:srgbClr val="000000"/>
                    </a:solidFill>
                    <a:ea typeface="ＭＳ 明朝" panose="02020609040205080304" pitchFamily="49" charset="-128"/>
                  </a:rPr>
                  <a:t> </a:t>
                </a:r>
              </a:p>
            </p:txBody>
          </p:sp>
        </p:grpSp>
        <p:pic>
          <p:nvPicPr>
            <p:cNvPr id="16413" name="Picture 28">
              <a:extLst>
                <a:ext uri="{FF2B5EF4-FFF2-40B4-BE49-F238E27FC236}">
                  <a16:creationId xmlns:a16="http://schemas.microsoft.com/office/drawing/2014/main" id="{3C358E72-0A14-004E-AB5D-F575D3BA2DF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913743" y="15491444"/>
              <a:ext cx="1999654" cy="199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31">
            <a:extLst>
              <a:ext uri="{FF2B5EF4-FFF2-40B4-BE49-F238E27FC236}">
                <a16:creationId xmlns:a16="http://schemas.microsoft.com/office/drawing/2014/main" id="{112F10E2-E92E-F846-91D5-E94DE056245A}"/>
              </a:ext>
            </a:extLst>
          </p:cNvPr>
          <p:cNvGrpSpPr>
            <a:grpSpLocks/>
          </p:cNvGrpSpPr>
          <p:nvPr/>
        </p:nvGrpSpPr>
        <p:grpSpPr bwMode="auto">
          <a:xfrm>
            <a:off x="6975475" y="3821113"/>
            <a:ext cx="2638425" cy="1258887"/>
            <a:chOff x="669115" y="669282"/>
            <a:chExt cx="8056688" cy="4738130"/>
          </a:xfrm>
        </p:grpSpPr>
        <p:grpSp>
          <p:nvGrpSpPr>
            <p:cNvPr id="16408" name="Group 32">
              <a:extLst>
                <a:ext uri="{FF2B5EF4-FFF2-40B4-BE49-F238E27FC236}">
                  <a16:creationId xmlns:a16="http://schemas.microsoft.com/office/drawing/2014/main" id="{F40CCF84-F043-9745-B9BD-18409294A93B}"/>
                </a:ext>
              </a:extLst>
            </p:cNvPr>
            <p:cNvGrpSpPr>
              <a:grpSpLocks/>
            </p:cNvGrpSpPr>
            <p:nvPr/>
          </p:nvGrpSpPr>
          <p:grpSpPr bwMode="auto">
            <a:xfrm>
              <a:off x="669115" y="669282"/>
              <a:ext cx="8056688" cy="4738130"/>
              <a:chOff x="330200" y="806450"/>
              <a:chExt cx="8483600" cy="5245100"/>
            </a:xfrm>
          </p:grpSpPr>
          <p:sp>
            <p:nvSpPr>
              <p:cNvPr id="35" name="Oval Callout 34">
                <a:extLst>
                  <a:ext uri="{FF2B5EF4-FFF2-40B4-BE49-F238E27FC236}">
                    <a16:creationId xmlns:a16="http://schemas.microsoft.com/office/drawing/2014/main" id="{68452E2A-28B2-414E-8D96-80D91C7CB062}"/>
                  </a:ext>
                </a:extLst>
              </p:cNvPr>
              <p:cNvSpPr>
                <a:spLocks noChangeArrowheads="1"/>
              </p:cNvSpPr>
              <p:nvPr/>
            </p:nvSpPr>
            <p:spPr bwMode="auto">
              <a:xfrm>
                <a:off x="330200" y="806450"/>
                <a:ext cx="8483600" cy="5245100"/>
              </a:xfrm>
              <a:prstGeom prst="wedgeEllipseCallout">
                <a:avLst>
                  <a:gd name="adj1" fmla="val -49458"/>
                  <a:gd name="adj2" fmla="val 47083"/>
                </a:avLst>
              </a:prstGeom>
              <a:solidFill>
                <a:srgbClr val="6781F9"/>
              </a:solidFill>
              <a:ln w="57150">
                <a:solidFill>
                  <a:srgbClr val="008000"/>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GB" altLang="en-US" sz="9000">
                    <a:solidFill>
                      <a:srgbClr val="000000"/>
                    </a:solidFill>
                    <a:latin typeface="Museo 300 Regular" panose="02000000000000000000" pitchFamily="2" charset="77"/>
                    <a:ea typeface="ＭＳ 明朝" panose="02020609040205080304" pitchFamily="49" charset="-128"/>
                  </a:rPr>
                  <a:t> </a:t>
                </a:r>
                <a:endParaRPr lang="en-GB" altLang="en-US" sz="1200">
                  <a:solidFill>
                    <a:srgbClr val="FFFFFF"/>
                  </a:solidFill>
                  <a:ea typeface="ＭＳ 明朝" panose="02020609040205080304" pitchFamily="49" charset="-128"/>
                </a:endParaRPr>
              </a:p>
            </p:txBody>
          </p:sp>
          <p:sp>
            <p:nvSpPr>
              <p:cNvPr id="36" name="Text Box 4">
                <a:extLst>
                  <a:ext uri="{FF2B5EF4-FFF2-40B4-BE49-F238E27FC236}">
                    <a16:creationId xmlns:a16="http://schemas.microsoft.com/office/drawing/2014/main" id="{10AF5ABF-F44D-F141-94B9-9F92AB14EAC2}"/>
                  </a:ext>
                </a:extLst>
              </p:cNvPr>
              <p:cNvSpPr txBox="1"/>
              <p:nvPr/>
            </p:nvSpPr>
            <p:spPr>
              <a:xfrm>
                <a:off x="1300046" y="1051175"/>
                <a:ext cx="6712357" cy="318807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GB" altLang="en-US">
                    <a:solidFill>
                      <a:srgbClr val="000000"/>
                    </a:solidFill>
                    <a:latin typeface="Museo 300 Regular" panose="02000000000000000000" pitchFamily="2" charset="77"/>
                    <a:ea typeface="ＭＳ 明朝" panose="02020609040205080304" pitchFamily="49" charset="-128"/>
                  </a:rPr>
                  <a:t>J’sis malheutheuse</a:t>
                </a:r>
                <a:endParaRPr lang="en-GB" altLang="en-US">
                  <a:solidFill>
                    <a:srgbClr val="000000"/>
                  </a:solidFill>
                  <a:ea typeface="ＭＳ 明朝" panose="02020609040205080304" pitchFamily="49" charset="-128"/>
                </a:endParaRPr>
              </a:p>
              <a:p>
                <a:r>
                  <a:rPr lang="en-GB" altLang="en-US" sz="1200">
                    <a:solidFill>
                      <a:srgbClr val="000000"/>
                    </a:solidFill>
                    <a:ea typeface="ＭＳ 明朝" panose="02020609040205080304" pitchFamily="49" charset="-128"/>
                  </a:rPr>
                  <a:t> </a:t>
                </a:r>
              </a:p>
            </p:txBody>
          </p:sp>
        </p:grpSp>
        <p:pic>
          <p:nvPicPr>
            <p:cNvPr id="16409" name="Picture 33">
              <a:extLst>
                <a:ext uri="{FF2B5EF4-FFF2-40B4-BE49-F238E27FC236}">
                  <a16:creationId xmlns:a16="http://schemas.microsoft.com/office/drawing/2014/main" id="{A359CED4-9A83-ED4F-BDB3-70161363788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86202" y="3244497"/>
              <a:ext cx="1698861" cy="176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1">
            <a:extLst>
              <a:ext uri="{FF2B5EF4-FFF2-40B4-BE49-F238E27FC236}">
                <a16:creationId xmlns:a16="http://schemas.microsoft.com/office/drawing/2014/main" id="{B4C3CD0A-E2DC-7C42-B581-D919D0D3F9DF}"/>
              </a:ext>
            </a:extLst>
          </p:cNvPr>
          <p:cNvGrpSpPr>
            <a:grpSpLocks/>
          </p:cNvGrpSpPr>
          <p:nvPr/>
        </p:nvGrpSpPr>
        <p:grpSpPr bwMode="auto">
          <a:xfrm>
            <a:off x="4008438" y="4160838"/>
            <a:ext cx="2638425" cy="1258887"/>
            <a:chOff x="3815382" y="3503670"/>
            <a:chExt cx="2638449" cy="1258850"/>
          </a:xfrm>
        </p:grpSpPr>
        <p:sp>
          <p:nvSpPr>
            <p:cNvPr id="40" name="Oval Callout 39">
              <a:extLst>
                <a:ext uri="{FF2B5EF4-FFF2-40B4-BE49-F238E27FC236}">
                  <a16:creationId xmlns:a16="http://schemas.microsoft.com/office/drawing/2014/main" id="{7DA38070-D66D-4B4F-8477-12D71D1BED0F}"/>
                </a:ext>
              </a:extLst>
            </p:cNvPr>
            <p:cNvSpPr>
              <a:spLocks noChangeArrowheads="1"/>
            </p:cNvSpPr>
            <p:nvPr/>
          </p:nvSpPr>
          <p:spPr bwMode="auto">
            <a:xfrm>
              <a:off x="3815382" y="3503670"/>
              <a:ext cx="2638449" cy="1258850"/>
            </a:xfrm>
            <a:prstGeom prst="wedgeEllipseCallout">
              <a:avLst>
                <a:gd name="adj1" fmla="val -49458"/>
                <a:gd name="adj2" fmla="val 47083"/>
              </a:avLst>
            </a:prstGeom>
            <a:solidFill>
              <a:srgbClr val="6781F9"/>
            </a:solidFill>
            <a:ln w="57150">
              <a:solidFill>
                <a:srgbClr val="008000"/>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GB" altLang="en-US" sz="9000">
                  <a:solidFill>
                    <a:srgbClr val="000000"/>
                  </a:solidFill>
                  <a:latin typeface="Museo 300 Regular" panose="02000000000000000000" pitchFamily="2" charset="77"/>
                  <a:ea typeface="ＭＳ 明朝" panose="02020609040205080304" pitchFamily="49" charset="-128"/>
                </a:rPr>
                <a:t> </a:t>
              </a:r>
              <a:endParaRPr lang="en-GB" altLang="en-US" sz="1200">
                <a:solidFill>
                  <a:srgbClr val="FFFFFF"/>
                </a:solidFill>
                <a:ea typeface="ＭＳ 明朝" panose="02020609040205080304" pitchFamily="49" charset="-128"/>
              </a:endParaRPr>
            </a:p>
          </p:txBody>
        </p:sp>
        <p:sp>
          <p:nvSpPr>
            <p:cNvPr id="41" name="Text Box 4">
              <a:extLst>
                <a:ext uri="{FF2B5EF4-FFF2-40B4-BE49-F238E27FC236}">
                  <a16:creationId xmlns:a16="http://schemas.microsoft.com/office/drawing/2014/main" id="{2D5826E5-0461-C94C-9D5B-EB2CA524767D}"/>
                </a:ext>
              </a:extLst>
            </p:cNvPr>
            <p:cNvSpPr txBox="1"/>
            <p:nvPr/>
          </p:nvSpPr>
          <p:spPr>
            <a:xfrm>
              <a:off x="4117010" y="3708451"/>
              <a:ext cx="2089169" cy="765153"/>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GB" altLang="en-US">
                  <a:solidFill>
                    <a:srgbClr val="000000"/>
                  </a:solidFill>
                  <a:latin typeface="Museo 300 Regular" panose="02000000000000000000" pitchFamily="2" charset="77"/>
                  <a:ea typeface="ＭＳ 明朝" panose="02020609040205080304" pitchFamily="49" charset="-128"/>
                </a:rPr>
                <a:t>J’sis malheutheux</a:t>
              </a:r>
              <a:endParaRPr lang="en-GB" altLang="en-US">
                <a:solidFill>
                  <a:srgbClr val="000000"/>
                </a:solidFill>
                <a:ea typeface="ＭＳ 明朝" panose="02020609040205080304" pitchFamily="49" charset="-128"/>
              </a:endParaRPr>
            </a:p>
            <a:p>
              <a:r>
                <a:rPr lang="en-GB" altLang="en-US" sz="1200">
                  <a:solidFill>
                    <a:srgbClr val="000000"/>
                  </a:solidFill>
                  <a:ea typeface="ＭＳ 明朝" panose="02020609040205080304" pitchFamily="49" charset="-128"/>
                </a:rPr>
                <a:t> </a:t>
              </a:r>
            </a:p>
          </p:txBody>
        </p:sp>
        <p:pic>
          <p:nvPicPr>
            <p:cNvPr id="16407" name="Picture 41">
              <a:extLst>
                <a:ext uri="{FF2B5EF4-FFF2-40B4-BE49-F238E27FC236}">
                  <a16:creationId xmlns:a16="http://schemas.microsoft.com/office/drawing/2014/main" id="{17E7DEB0-EA15-514E-B754-35799B44959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85054" y="4090586"/>
              <a:ext cx="585595" cy="55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a:extLst>
              <a:ext uri="{FF2B5EF4-FFF2-40B4-BE49-F238E27FC236}">
                <a16:creationId xmlns:a16="http://schemas.microsoft.com/office/drawing/2014/main" id="{81E5CCBA-D2D9-F84D-ABE7-FC8B6DC7B42E}"/>
              </a:ext>
            </a:extLst>
          </p:cNvPr>
          <p:cNvGrpSpPr/>
          <p:nvPr/>
        </p:nvGrpSpPr>
        <p:grpSpPr>
          <a:xfrm>
            <a:off x="755650" y="2705100"/>
            <a:ext cx="2638425" cy="1258888"/>
            <a:chOff x="755650" y="2705100"/>
            <a:chExt cx="2638425" cy="1258888"/>
          </a:xfrm>
        </p:grpSpPr>
        <p:grpSp>
          <p:nvGrpSpPr>
            <p:cNvPr id="43" name="Group 42">
              <a:extLst>
                <a:ext uri="{FF2B5EF4-FFF2-40B4-BE49-F238E27FC236}">
                  <a16:creationId xmlns:a16="http://schemas.microsoft.com/office/drawing/2014/main" id="{732399A3-46F2-4841-9546-7C3288733D08}"/>
                </a:ext>
              </a:extLst>
            </p:cNvPr>
            <p:cNvGrpSpPr>
              <a:grpSpLocks/>
            </p:cNvGrpSpPr>
            <p:nvPr/>
          </p:nvGrpSpPr>
          <p:grpSpPr bwMode="auto">
            <a:xfrm>
              <a:off x="755650" y="2705100"/>
              <a:ext cx="2638425" cy="1258888"/>
              <a:chOff x="330200" y="806450"/>
              <a:chExt cx="8483600" cy="5245100"/>
            </a:xfrm>
          </p:grpSpPr>
          <p:sp>
            <p:nvSpPr>
              <p:cNvPr id="44" name="Oval Callout 43">
                <a:extLst>
                  <a:ext uri="{FF2B5EF4-FFF2-40B4-BE49-F238E27FC236}">
                    <a16:creationId xmlns:a16="http://schemas.microsoft.com/office/drawing/2014/main" id="{CE86A1C6-E129-1B43-AAFF-07FADC2B5B04}"/>
                  </a:ext>
                </a:extLst>
              </p:cNvPr>
              <p:cNvSpPr>
                <a:spLocks noChangeArrowheads="1"/>
              </p:cNvSpPr>
              <p:nvPr/>
            </p:nvSpPr>
            <p:spPr bwMode="auto">
              <a:xfrm>
                <a:off x="330200" y="806450"/>
                <a:ext cx="8483600" cy="5245100"/>
              </a:xfrm>
              <a:prstGeom prst="wedgeEllipseCallout">
                <a:avLst>
                  <a:gd name="adj1" fmla="val -49458"/>
                  <a:gd name="adj2" fmla="val 47083"/>
                </a:avLst>
              </a:prstGeom>
              <a:solidFill>
                <a:srgbClr val="6781F9"/>
              </a:solidFill>
              <a:ln w="57150">
                <a:solidFill>
                  <a:srgbClr val="008000"/>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GB" altLang="en-US" sz="9000">
                    <a:solidFill>
                      <a:srgbClr val="000000"/>
                    </a:solidFill>
                    <a:latin typeface="Museo 300 Regular" panose="02000000000000000000" pitchFamily="2" charset="77"/>
                    <a:ea typeface="ＭＳ 明朝" panose="02020609040205080304" pitchFamily="49" charset="-128"/>
                  </a:rPr>
                  <a:t> </a:t>
                </a:r>
                <a:endParaRPr lang="en-GB" altLang="en-US" sz="1200">
                  <a:solidFill>
                    <a:srgbClr val="FFFFFF"/>
                  </a:solidFill>
                  <a:ea typeface="ＭＳ 明朝" panose="02020609040205080304" pitchFamily="49" charset="-128"/>
                </a:endParaRPr>
              </a:p>
            </p:txBody>
          </p:sp>
          <p:sp>
            <p:nvSpPr>
              <p:cNvPr id="45" name="Text Box 4">
                <a:extLst>
                  <a:ext uri="{FF2B5EF4-FFF2-40B4-BE49-F238E27FC236}">
                    <a16:creationId xmlns:a16="http://schemas.microsoft.com/office/drawing/2014/main" id="{FC0BFC4F-CF56-2E4B-965B-6B613B5A8737}"/>
                  </a:ext>
                </a:extLst>
              </p:cNvPr>
              <p:cNvSpPr txBox="1"/>
              <p:nvPr/>
            </p:nvSpPr>
            <p:spPr>
              <a:xfrm>
                <a:off x="1478703" y="1791975"/>
                <a:ext cx="6712353" cy="3188067"/>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GB" altLang="en-US">
                    <a:solidFill>
                      <a:srgbClr val="000000"/>
                    </a:solidFill>
                    <a:latin typeface="Museo 300 Regular" panose="02000000000000000000" pitchFamily="2" charset="77"/>
                    <a:ea typeface="ＭＳ 明朝" panose="02020609040205080304" pitchFamily="49" charset="-128"/>
                  </a:rPr>
                  <a:t>J’sis lâssé</a:t>
                </a:r>
                <a:endParaRPr lang="en-GB" altLang="en-US">
                  <a:solidFill>
                    <a:srgbClr val="000000"/>
                  </a:solidFill>
                  <a:ea typeface="ＭＳ 明朝" panose="02020609040205080304" pitchFamily="49" charset="-128"/>
                </a:endParaRPr>
              </a:p>
              <a:p>
                <a:r>
                  <a:rPr lang="en-GB" altLang="en-US" sz="1200">
                    <a:solidFill>
                      <a:srgbClr val="000000"/>
                    </a:solidFill>
                    <a:ea typeface="ＭＳ 明朝" panose="02020609040205080304" pitchFamily="49" charset="-128"/>
                  </a:rPr>
                  <a:t> </a:t>
                </a:r>
              </a:p>
            </p:txBody>
          </p:sp>
        </p:grpSp>
        <p:pic>
          <p:nvPicPr>
            <p:cNvPr id="16394" name="Picture 45">
              <a:extLst>
                <a:ext uri="{FF2B5EF4-FFF2-40B4-BE49-F238E27FC236}">
                  <a16:creationId xmlns:a16="http://schemas.microsoft.com/office/drawing/2014/main" id="{F5E92743-8B46-8942-9BD6-E7AECCA911D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08163" y="3373438"/>
              <a:ext cx="53498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a:extLst>
              <a:ext uri="{FF2B5EF4-FFF2-40B4-BE49-F238E27FC236}">
                <a16:creationId xmlns:a16="http://schemas.microsoft.com/office/drawing/2014/main" id="{499F60D6-0151-4B41-A7DE-539882E1DCFE}"/>
              </a:ext>
            </a:extLst>
          </p:cNvPr>
          <p:cNvGrpSpPr/>
          <p:nvPr/>
        </p:nvGrpSpPr>
        <p:grpSpPr>
          <a:xfrm>
            <a:off x="3729038" y="773113"/>
            <a:ext cx="2697162" cy="1250950"/>
            <a:chOff x="3729038" y="773113"/>
            <a:chExt cx="2697162" cy="1250950"/>
          </a:xfrm>
        </p:grpSpPr>
        <p:grpSp>
          <p:nvGrpSpPr>
            <p:cNvPr id="39" name="Group 38">
              <a:extLst>
                <a:ext uri="{FF2B5EF4-FFF2-40B4-BE49-F238E27FC236}">
                  <a16:creationId xmlns:a16="http://schemas.microsoft.com/office/drawing/2014/main" id="{E13AA0AA-1DD5-5345-A54D-3E1FFB0D39D5}"/>
                </a:ext>
              </a:extLst>
            </p:cNvPr>
            <p:cNvGrpSpPr>
              <a:grpSpLocks/>
            </p:cNvGrpSpPr>
            <p:nvPr/>
          </p:nvGrpSpPr>
          <p:grpSpPr bwMode="auto">
            <a:xfrm>
              <a:off x="3729038" y="773113"/>
              <a:ext cx="2697162" cy="1250950"/>
              <a:chOff x="-15530442" y="14473965"/>
              <a:chExt cx="8483599" cy="5245101"/>
            </a:xfrm>
          </p:grpSpPr>
          <p:sp>
            <p:nvSpPr>
              <p:cNvPr id="48" name="Oval Callout 47">
                <a:extLst>
                  <a:ext uri="{FF2B5EF4-FFF2-40B4-BE49-F238E27FC236}">
                    <a16:creationId xmlns:a16="http://schemas.microsoft.com/office/drawing/2014/main" id="{0A129DB5-29A7-0E4A-9CEF-EC8E036A5EDA}"/>
                  </a:ext>
                </a:extLst>
              </p:cNvPr>
              <p:cNvSpPr>
                <a:spLocks noChangeArrowheads="1"/>
              </p:cNvSpPr>
              <p:nvPr/>
            </p:nvSpPr>
            <p:spPr bwMode="auto">
              <a:xfrm>
                <a:off x="-15530442" y="14473965"/>
                <a:ext cx="8483599" cy="5245101"/>
              </a:xfrm>
              <a:prstGeom prst="wedgeEllipseCallout">
                <a:avLst>
                  <a:gd name="adj1" fmla="val -49458"/>
                  <a:gd name="adj2" fmla="val 47083"/>
                </a:avLst>
              </a:prstGeom>
              <a:solidFill>
                <a:srgbClr val="6781F9"/>
              </a:solidFill>
              <a:ln w="57150">
                <a:solidFill>
                  <a:srgbClr val="008000"/>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GB" altLang="en-US" sz="9000" dirty="0">
                    <a:solidFill>
                      <a:srgbClr val="000000"/>
                    </a:solidFill>
                    <a:latin typeface="Museo 300 Regular" panose="02000000000000000000" pitchFamily="2" charset="77"/>
                    <a:ea typeface="ＭＳ 明朝" panose="02020609040205080304" pitchFamily="49" charset="-128"/>
                  </a:rPr>
                  <a:t> </a:t>
                </a:r>
                <a:endParaRPr lang="en-GB" altLang="en-US" sz="1200" dirty="0">
                  <a:solidFill>
                    <a:srgbClr val="FFFFFF"/>
                  </a:solidFill>
                  <a:ea typeface="ＭＳ 明朝" panose="02020609040205080304" pitchFamily="49" charset="-128"/>
                </a:endParaRPr>
              </a:p>
            </p:txBody>
          </p:sp>
          <p:sp>
            <p:nvSpPr>
              <p:cNvPr id="49" name="Text Box 4">
                <a:extLst>
                  <a:ext uri="{FF2B5EF4-FFF2-40B4-BE49-F238E27FC236}">
                    <a16:creationId xmlns:a16="http://schemas.microsoft.com/office/drawing/2014/main" id="{F519189C-F343-BF44-AFE9-D4F0BCC883B0}"/>
                  </a:ext>
                </a:extLst>
              </p:cNvPr>
              <p:cNvSpPr txBox="1"/>
              <p:nvPr/>
            </p:nvSpPr>
            <p:spPr>
              <a:xfrm>
                <a:off x="-14391972" y="14893305"/>
                <a:ext cx="6715974" cy="3181673"/>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GB" altLang="en-US">
                    <a:solidFill>
                      <a:srgbClr val="000000"/>
                    </a:solidFill>
                    <a:latin typeface="Museo 300 Regular" panose="02000000000000000000" pitchFamily="2" charset="77"/>
                    <a:ea typeface="ＭＳ 明朝" panose="02020609040205080304" pitchFamily="49" charset="-128"/>
                  </a:rPr>
                  <a:t>J’sis triste</a:t>
                </a:r>
                <a:endParaRPr lang="en-GB" altLang="en-US">
                  <a:solidFill>
                    <a:srgbClr val="000000"/>
                  </a:solidFill>
                  <a:ea typeface="ＭＳ 明朝" panose="02020609040205080304" pitchFamily="49" charset="-128"/>
                </a:endParaRPr>
              </a:p>
              <a:p>
                <a:r>
                  <a:rPr lang="en-GB" altLang="en-US" sz="1200">
                    <a:solidFill>
                      <a:srgbClr val="000000"/>
                    </a:solidFill>
                    <a:ea typeface="ＭＳ 明朝" panose="02020609040205080304" pitchFamily="49" charset="-128"/>
                  </a:rPr>
                  <a:t> </a:t>
                </a:r>
              </a:p>
            </p:txBody>
          </p:sp>
        </p:grpSp>
        <p:pic>
          <p:nvPicPr>
            <p:cNvPr id="16396" name="Picture 3">
              <a:extLst>
                <a:ext uri="{FF2B5EF4-FFF2-40B4-BE49-F238E27FC236}">
                  <a16:creationId xmlns:a16="http://schemas.microsoft.com/office/drawing/2014/main" id="{8C70D777-568B-484F-AF37-7B1D14B6776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872038" y="1395413"/>
              <a:ext cx="58102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a:extLst>
              <a:ext uri="{FF2B5EF4-FFF2-40B4-BE49-F238E27FC236}">
                <a16:creationId xmlns:a16="http://schemas.microsoft.com/office/drawing/2014/main" id="{6E6EDCDB-E0BF-9D4B-B24C-0BE528123A5C}"/>
              </a:ext>
            </a:extLst>
          </p:cNvPr>
          <p:cNvGrpSpPr/>
          <p:nvPr/>
        </p:nvGrpSpPr>
        <p:grpSpPr>
          <a:xfrm>
            <a:off x="985838" y="4389438"/>
            <a:ext cx="2638425" cy="1258887"/>
            <a:chOff x="985838" y="4389438"/>
            <a:chExt cx="2638425" cy="1258887"/>
          </a:xfrm>
        </p:grpSpPr>
        <p:grpSp>
          <p:nvGrpSpPr>
            <p:cNvPr id="55" name="Group 54">
              <a:extLst>
                <a:ext uri="{FF2B5EF4-FFF2-40B4-BE49-F238E27FC236}">
                  <a16:creationId xmlns:a16="http://schemas.microsoft.com/office/drawing/2014/main" id="{4F4F7412-1FA6-7049-A283-8DFDD23E2798}"/>
                </a:ext>
              </a:extLst>
            </p:cNvPr>
            <p:cNvGrpSpPr>
              <a:grpSpLocks/>
            </p:cNvGrpSpPr>
            <p:nvPr/>
          </p:nvGrpSpPr>
          <p:grpSpPr bwMode="auto">
            <a:xfrm>
              <a:off x="985838" y="4389438"/>
              <a:ext cx="2638425" cy="1258887"/>
              <a:chOff x="330200" y="806450"/>
              <a:chExt cx="8483600" cy="5245100"/>
            </a:xfrm>
          </p:grpSpPr>
          <p:sp>
            <p:nvSpPr>
              <p:cNvPr id="56" name="Oval Callout 55">
                <a:extLst>
                  <a:ext uri="{FF2B5EF4-FFF2-40B4-BE49-F238E27FC236}">
                    <a16:creationId xmlns:a16="http://schemas.microsoft.com/office/drawing/2014/main" id="{3DF11808-BD2C-8845-8A0A-489AD6B8AADA}"/>
                  </a:ext>
                </a:extLst>
              </p:cNvPr>
              <p:cNvSpPr>
                <a:spLocks noChangeArrowheads="1"/>
              </p:cNvSpPr>
              <p:nvPr/>
            </p:nvSpPr>
            <p:spPr bwMode="auto">
              <a:xfrm>
                <a:off x="330200" y="806450"/>
                <a:ext cx="8483600" cy="5245100"/>
              </a:xfrm>
              <a:prstGeom prst="wedgeEllipseCallout">
                <a:avLst>
                  <a:gd name="adj1" fmla="val -49458"/>
                  <a:gd name="adj2" fmla="val 47083"/>
                </a:avLst>
              </a:prstGeom>
              <a:solidFill>
                <a:srgbClr val="6781F9"/>
              </a:solidFill>
              <a:ln w="57150">
                <a:solidFill>
                  <a:srgbClr val="008000"/>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GB" altLang="en-US" sz="9000">
                    <a:solidFill>
                      <a:srgbClr val="000000"/>
                    </a:solidFill>
                    <a:latin typeface="Museo 300 Regular" panose="02000000000000000000" pitchFamily="2" charset="77"/>
                    <a:ea typeface="ＭＳ 明朝" panose="02020609040205080304" pitchFamily="49" charset="-128"/>
                  </a:rPr>
                  <a:t> </a:t>
                </a:r>
                <a:endParaRPr lang="en-GB" altLang="en-US" sz="1200">
                  <a:solidFill>
                    <a:srgbClr val="FFFFFF"/>
                  </a:solidFill>
                  <a:ea typeface="ＭＳ 明朝" panose="02020609040205080304" pitchFamily="49" charset="-128"/>
                </a:endParaRPr>
              </a:p>
            </p:txBody>
          </p:sp>
          <p:sp>
            <p:nvSpPr>
              <p:cNvPr id="57" name="Text Box 4">
                <a:extLst>
                  <a:ext uri="{FF2B5EF4-FFF2-40B4-BE49-F238E27FC236}">
                    <a16:creationId xmlns:a16="http://schemas.microsoft.com/office/drawing/2014/main" id="{39FC914B-CE20-8E4A-B264-122C00DB3B12}"/>
                  </a:ext>
                </a:extLst>
              </p:cNvPr>
              <p:cNvSpPr txBox="1"/>
              <p:nvPr/>
            </p:nvSpPr>
            <p:spPr>
              <a:xfrm>
                <a:off x="1478700" y="1791972"/>
                <a:ext cx="6712357" cy="318807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GB" altLang="en-US" dirty="0">
                    <a:solidFill>
                      <a:srgbClr val="000000"/>
                    </a:solidFill>
                    <a:latin typeface="Museo 300 Regular" panose="02000000000000000000" pitchFamily="2" charset="77"/>
                    <a:ea typeface="ＭＳ 明朝" panose="02020609040205080304" pitchFamily="49" charset="-128"/>
                  </a:rPr>
                  <a:t>J’sis mârri</a:t>
                </a:r>
                <a:r>
                  <a:rPr lang="en-GB" altLang="en-US" sz="1200" dirty="0">
                    <a:solidFill>
                      <a:srgbClr val="000000"/>
                    </a:solidFill>
                    <a:ea typeface="ＭＳ 明朝" panose="02020609040205080304" pitchFamily="49" charset="-128"/>
                  </a:rPr>
                  <a:t> </a:t>
                </a:r>
              </a:p>
            </p:txBody>
          </p:sp>
        </p:grpSp>
        <p:pic>
          <p:nvPicPr>
            <p:cNvPr id="16398" name="Picture 6">
              <a:extLst>
                <a:ext uri="{FF2B5EF4-FFF2-40B4-BE49-F238E27FC236}">
                  <a16:creationId xmlns:a16="http://schemas.microsoft.com/office/drawing/2014/main" id="{F9046163-829F-7742-A781-D8B0509FA286}"/>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039938" y="4940300"/>
              <a:ext cx="60642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2454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anim calcmode="lin" valueType="num">
                                      <p:cBhvr>
                                        <p:cTn id="45" dur="1000" fill="hold"/>
                                        <p:tgtEl>
                                          <p:spTgt spid="2"/>
                                        </p:tgtEl>
                                        <p:attrNameLst>
                                          <p:attrName>ppt_x</p:attrName>
                                        </p:attrNameLst>
                                      </p:cBhvr>
                                      <p:tavLst>
                                        <p:tav tm="0">
                                          <p:val>
                                            <p:strVal val="#ppt_x"/>
                                          </p:val>
                                        </p:tav>
                                        <p:tav tm="100000">
                                          <p:val>
                                            <p:strVal val="#ppt_x"/>
                                          </p:val>
                                        </p:tav>
                                      </p:tavLst>
                                    </p:anim>
                                    <p:anim calcmode="lin" valueType="num">
                                      <p:cBhvr>
                                        <p:cTn id="46" dur="1000" fill="hold"/>
                                        <p:tgtEl>
                                          <p:spTgt spid="2"/>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t="-11000" b="-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6F6C7-FB26-2C44-867B-14DBD9E4075C}"/>
              </a:ext>
            </a:extLst>
          </p:cNvPr>
          <p:cNvSpPr>
            <a:spLocks noGrp="1"/>
          </p:cNvSpPr>
          <p:nvPr>
            <p:ph type="ctrTitle"/>
          </p:nvPr>
        </p:nvSpPr>
        <p:spPr>
          <a:xfrm>
            <a:off x="1523048" y="2223512"/>
            <a:ext cx="7429500" cy="1939925"/>
          </a:xfrm>
        </p:spPr>
        <p:txBody>
          <a:bodyPr/>
          <a:lstStyle/>
          <a:p>
            <a:r>
              <a:rPr lang="en-US" b="1" dirty="0"/>
              <a:t>How Jersey and the Channel Islands were formed</a:t>
            </a:r>
          </a:p>
        </p:txBody>
      </p:sp>
    </p:spTree>
    <p:extLst>
      <p:ext uri="{BB962C8B-B14F-4D97-AF65-F5344CB8AC3E}">
        <p14:creationId xmlns:p14="http://schemas.microsoft.com/office/powerpoint/2010/main" val="867765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érriaisLogo_COL.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2025" y="5568050"/>
            <a:ext cx="2475185" cy="1712582"/>
          </a:xfrm>
          <a:prstGeom prst="rect">
            <a:avLst/>
          </a:prstGeom>
        </p:spPr>
      </p:pic>
      <p:pic>
        <p:nvPicPr>
          <p:cNvPr id="10" name="Picture 9" descr="Text, map&#10;&#10;Description automatically generated">
            <a:extLst>
              <a:ext uri="{FF2B5EF4-FFF2-40B4-BE49-F238E27FC236}">
                <a16:creationId xmlns:a16="http://schemas.microsoft.com/office/drawing/2014/main" id="{1160593F-240B-254C-BEE1-5F93A6174310}"/>
              </a:ext>
            </a:extLst>
          </p:cNvPr>
          <p:cNvPicPr>
            <a:picLocks noChangeAspect="1"/>
          </p:cNvPicPr>
          <p:nvPr/>
        </p:nvPicPr>
        <p:blipFill rotWithShape="1">
          <a:blip r:embed="rId3"/>
          <a:srcRect l="1822" t="2342" r="1398" b="2342"/>
          <a:stretch/>
        </p:blipFill>
        <p:spPr>
          <a:xfrm>
            <a:off x="1017373" y="346362"/>
            <a:ext cx="3935627" cy="2743013"/>
          </a:xfrm>
          <a:prstGeom prst="rect">
            <a:avLst/>
          </a:prstGeom>
        </p:spPr>
      </p:pic>
      <p:sp>
        <p:nvSpPr>
          <p:cNvPr id="2" name="TextBox 1">
            <a:extLst>
              <a:ext uri="{FF2B5EF4-FFF2-40B4-BE49-F238E27FC236}">
                <a16:creationId xmlns:a16="http://schemas.microsoft.com/office/drawing/2014/main" id="{0678B187-EC3F-3E4C-8A1E-70DAFAD1528B}"/>
              </a:ext>
            </a:extLst>
          </p:cNvPr>
          <p:cNvSpPr txBox="1"/>
          <p:nvPr/>
        </p:nvSpPr>
        <p:spPr>
          <a:xfrm>
            <a:off x="100209" y="3768626"/>
            <a:ext cx="9805792" cy="1692771"/>
          </a:xfrm>
          <a:prstGeom prst="rect">
            <a:avLst/>
          </a:prstGeom>
          <a:noFill/>
        </p:spPr>
        <p:txBody>
          <a:bodyPr wrap="square" rtlCol="0">
            <a:spAutoFit/>
          </a:bodyPr>
          <a:lstStyle/>
          <a:p>
            <a:r>
              <a:rPr lang="en-US" sz="4000" i="1" dirty="0">
                <a:latin typeface="Impact" panose="020B0806030902050204" pitchFamily="34" charset="0"/>
              </a:rPr>
              <a:t>Module 1 – </a:t>
            </a:r>
            <a:r>
              <a:rPr lang="en-US" sz="4000" i="1" dirty="0" err="1">
                <a:latin typeface="Impact" panose="020B0806030902050204" pitchFamily="34" charset="0"/>
              </a:rPr>
              <a:t>Lé</a:t>
            </a:r>
            <a:r>
              <a:rPr lang="en-US" sz="4000" i="1" dirty="0">
                <a:latin typeface="Impact" panose="020B0806030902050204" pitchFamily="34" charset="0"/>
              </a:rPr>
              <a:t> </a:t>
            </a:r>
            <a:r>
              <a:rPr lang="en-US" sz="4000" i="1" dirty="0" err="1">
                <a:latin typeface="Impact" panose="020B0806030902050204" pitchFamily="34" charset="0"/>
              </a:rPr>
              <a:t>C’menchement</a:t>
            </a:r>
            <a:r>
              <a:rPr lang="en-US" sz="4000" i="1" dirty="0">
                <a:latin typeface="Impact" panose="020B0806030902050204" pitchFamily="34" charset="0"/>
              </a:rPr>
              <a:t> et Les </a:t>
            </a:r>
            <a:r>
              <a:rPr lang="en-US" sz="4000" i="1" dirty="0" err="1">
                <a:latin typeface="Impact" panose="020B0806030902050204" pitchFamily="34" charset="0"/>
              </a:rPr>
              <a:t>Légendes</a:t>
            </a:r>
            <a:endParaRPr lang="en-US" sz="4000" i="1" dirty="0">
              <a:latin typeface="Impact" panose="020B0806030902050204" pitchFamily="34" charset="0"/>
            </a:endParaRPr>
          </a:p>
          <a:p>
            <a:endParaRPr lang="en-US" sz="3200" i="1" dirty="0">
              <a:latin typeface="Comic Sans MS" panose="030F0902030302020204" pitchFamily="66" charset="0"/>
            </a:endParaRPr>
          </a:p>
          <a:p>
            <a:r>
              <a:rPr lang="en-US" sz="3200" i="1" dirty="0">
                <a:latin typeface="Comic Sans MS" panose="030F0902030302020204" pitchFamily="66" charset="0"/>
              </a:rPr>
              <a:t>					</a:t>
            </a:r>
            <a:r>
              <a:rPr lang="en-US" sz="2800" i="1" dirty="0">
                <a:latin typeface="Impact" panose="020B0806030902050204" pitchFamily="34" charset="0"/>
              </a:rPr>
              <a:t>Beginning and Legends</a:t>
            </a:r>
          </a:p>
        </p:txBody>
      </p:sp>
    </p:spTree>
    <p:extLst>
      <p:ext uri="{BB962C8B-B14F-4D97-AF65-F5344CB8AC3E}">
        <p14:creationId xmlns:p14="http://schemas.microsoft.com/office/powerpoint/2010/main" val="3507888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shape&#10;&#10;Description automatically generated">
            <a:extLst>
              <a:ext uri="{FF2B5EF4-FFF2-40B4-BE49-F238E27FC236}">
                <a16:creationId xmlns:a16="http://schemas.microsoft.com/office/drawing/2014/main" id="{91134E74-0975-1343-A1D2-B8895BA0565A}"/>
              </a:ext>
            </a:extLst>
          </p:cNvPr>
          <p:cNvPicPr>
            <a:picLocks noChangeAspect="1"/>
          </p:cNvPicPr>
          <p:nvPr/>
        </p:nvPicPr>
        <p:blipFill rotWithShape="1">
          <a:blip r:embed="rId5"/>
          <a:srcRect l="11302"/>
          <a:stretch/>
        </p:blipFill>
        <p:spPr>
          <a:xfrm>
            <a:off x="-43736" y="1815152"/>
            <a:ext cx="9949736" cy="5045558"/>
          </a:xfrm>
          <a:prstGeom prst="rect">
            <a:avLst/>
          </a:prstGeom>
        </p:spPr>
      </p:pic>
      <p:sp>
        <p:nvSpPr>
          <p:cNvPr id="3" name="Content Placeholder 2">
            <a:extLst>
              <a:ext uri="{FF2B5EF4-FFF2-40B4-BE49-F238E27FC236}">
                <a16:creationId xmlns:a16="http://schemas.microsoft.com/office/drawing/2014/main" id="{991CC295-0B36-614F-B39B-306CACF440E5}"/>
              </a:ext>
            </a:extLst>
          </p:cNvPr>
          <p:cNvSpPr>
            <a:spLocks noGrp="1"/>
          </p:cNvSpPr>
          <p:nvPr>
            <p:ph idx="1"/>
          </p:nvPr>
        </p:nvSpPr>
        <p:spPr>
          <a:xfrm>
            <a:off x="681038" y="918965"/>
            <a:ext cx="8543925" cy="838398"/>
          </a:xfrm>
        </p:spPr>
        <p:txBody>
          <a:bodyPr>
            <a:normAutofit fontScale="92500"/>
          </a:bodyPr>
          <a:lstStyle/>
          <a:p>
            <a:pPr marL="0" indent="0">
              <a:buNone/>
            </a:pPr>
            <a:r>
              <a:rPr lang="en-US" sz="1950" dirty="0"/>
              <a:t>The first known human activity in Jersey was about  250,000 years ago when groups of hunters travelled across the low-lying land (France) chasing steppe mammoths.</a:t>
            </a:r>
          </a:p>
        </p:txBody>
      </p:sp>
      <p:sp>
        <p:nvSpPr>
          <p:cNvPr id="6" name="Oval 5">
            <a:extLst>
              <a:ext uri="{FF2B5EF4-FFF2-40B4-BE49-F238E27FC236}">
                <a16:creationId xmlns:a16="http://schemas.microsoft.com/office/drawing/2014/main" id="{73D6028B-48EC-F047-8914-97D2ED986A6F}"/>
              </a:ext>
            </a:extLst>
          </p:cNvPr>
          <p:cNvSpPr/>
          <p:nvPr/>
        </p:nvSpPr>
        <p:spPr>
          <a:xfrm>
            <a:off x="1888332" y="3536938"/>
            <a:ext cx="1276945" cy="800993"/>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7" name="TextBox 6">
            <a:extLst>
              <a:ext uri="{FF2B5EF4-FFF2-40B4-BE49-F238E27FC236}">
                <a16:creationId xmlns:a16="http://schemas.microsoft.com/office/drawing/2014/main" id="{2D6784CE-FB84-C443-AAC5-A0273BB33BC5}"/>
              </a:ext>
            </a:extLst>
          </p:cNvPr>
          <p:cNvSpPr txBox="1"/>
          <p:nvPr/>
        </p:nvSpPr>
        <p:spPr>
          <a:xfrm>
            <a:off x="2129533" y="3562332"/>
            <a:ext cx="1021556" cy="767711"/>
          </a:xfrm>
          <a:prstGeom prst="rect">
            <a:avLst/>
          </a:prstGeom>
          <a:noFill/>
        </p:spPr>
        <p:txBody>
          <a:bodyPr wrap="square" rtlCol="0">
            <a:spAutoFit/>
          </a:bodyPr>
          <a:lstStyle/>
          <a:p>
            <a:r>
              <a:rPr lang="en-US" sz="1463" dirty="0"/>
              <a:t>Area that became Jersey</a:t>
            </a:r>
          </a:p>
        </p:txBody>
      </p:sp>
      <p:pic>
        <p:nvPicPr>
          <p:cNvPr id="9" name="Picture 8" descr="A picture containing clipart&#10;&#10;Description automatically generated">
            <a:extLst>
              <a:ext uri="{FF2B5EF4-FFF2-40B4-BE49-F238E27FC236}">
                <a16:creationId xmlns:a16="http://schemas.microsoft.com/office/drawing/2014/main" id="{66057B2A-2AF6-2E4C-A7D6-0EA0DEA45E07}"/>
              </a:ext>
            </a:extLst>
          </p:cNvPr>
          <p:cNvPicPr>
            <a:picLocks noChangeAspect="1"/>
          </p:cNvPicPr>
          <p:nvPr/>
        </p:nvPicPr>
        <p:blipFill>
          <a:blip r:embed="rId6"/>
          <a:stretch>
            <a:fillRect/>
          </a:stretch>
        </p:blipFill>
        <p:spPr>
          <a:xfrm>
            <a:off x="10804269" y="2883233"/>
            <a:ext cx="835819" cy="601079"/>
          </a:xfrm>
          <a:prstGeom prst="rect">
            <a:avLst/>
          </a:prstGeom>
        </p:spPr>
      </p:pic>
      <p:pic>
        <p:nvPicPr>
          <p:cNvPr id="11" name="Picture 10">
            <a:extLst>
              <a:ext uri="{FF2B5EF4-FFF2-40B4-BE49-F238E27FC236}">
                <a16:creationId xmlns:a16="http://schemas.microsoft.com/office/drawing/2014/main" id="{0D89764B-9472-0D47-9A95-3366C52F327F}"/>
              </a:ext>
            </a:extLst>
          </p:cNvPr>
          <p:cNvPicPr>
            <a:picLocks noChangeAspect="1"/>
          </p:cNvPicPr>
          <p:nvPr/>
        </p:nvPicPr>
        <p:blipFill>
          <a:blip r:embed="rId7"/>
          <a:stretch>
            <a:fillRect/>
          </a:stretch>
        </p:blipFill>
        <p:spPr>
          <a:xfrm>
            <a:off x="10027246" y="3393901"/>
            <a:ext cx="1078309" cy="769510"/>
          </a:xfrm>
          <a:prstGeom prst="rect">
            <a:avLst/>
          </a:prstGeom>
        </p:spPr>
      </p:pic>
      <p:sp>
        <p:nvSpPr>
          <p:cNvPr id="13" name="TextBox 12">
            <a:extLst>
              <a:ext uri="{FF2B5EF4-FFF2-40B4-BE49-F238E27FC236}">
                <a16:creationId xmlns:a16="http://schemas.microsoft.com/office/drawing/2014/main" id="{03B8AEB5-BF31-674F-901C-359FB6C928AE}"/>
              </a:ext>
            </a:extLst>
          </p:cNvPr>
          <p:cNvSpPr txBox="1"/>
          <p:nvPr/>
        </p:nvSpPr>
        <p:spPr>
          <a:xfrm>
            <a:off x="1888332" y="4941106"/>
            <a:ext cx="7607498" cy="692497"/>
          </a:xfrm>
          <a:prstGeom prst="rect">
            <a:avLst/>
          </a:prstGeom>
          <a:noFill/>
        </p:spPr>
        <p:txBody>
          <a:bodyPr wrap="square" rtlCol="0">
            <a:spAutoFit/>
          </a:bodyPr>
          <a:lstStyle/>
          <a:p>
            <a:r>
              <a:rPr lang="en-US" sz="1950" dirty="0"/>
              <a:t>During this time Jersey and France were joined together – it was possible to walk from France to Jersey. The area was covered in a large forest</a:t>
            </a:r>
          </a:p>
        </p:txBody>
      </p:sp>
      <p:pic>
        <p:nvPicPr>
          <p:cNvPr id="22" name="Picture 21" descr="A picture containing furniture, seat, stool, table&#10;&#10;Description automatically generated">
            <a:extLst>
              <a:ext uri="{FF2B5EF4-FFF2-40B4-BE49-F238E27FC236}">
                <a16:creationId xmlns:a16="http://schemas.microsoft.com/office/drawing/2014/main" id="{6EECA157-6AC4-3A49-BE2A-6E07FD63F51A}"/>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586" b="90657" l="6874" r="93792">
                        <a14:foregroundMark x1="6874" y1="34596" x2="6874" y2="34596"/>
                        <a14:foregroundMark x1="23725" y1="78030" x2="23725" y2="78030"/>
                        <a14:foregroundMark x1="24169" y1="76515" x2="24169" y2="76515"/>
                        <a14:foregroundMark x1="90687" y1="24242" x2="90687" y2="24242"/>
                        <a14:foregroundMark x1="94235" y1="24747" x2="94235" y2="24747"/>
                        <a14:foregroundMark x1="52772" y1="8586" x2="52772" y2="8586"/>
                        <a14:foregroundMark x1="48337" y1="90657" x2="48337" y2="90657"/>
                      </a14:backgroundRemoval>
                    </a14:imgEffect>
                  </a14:imgLayer>
                </a14:imgProps>
              </a:ext>
            </a:extLst>
          </a:blip>
          <a:stretch>
            <a:fillRect/>
          </a:stretch>
        </p:blipFill>
        <p:spPr>
          <a:xfrm>
            <a:off x="8544122" y="2024196"/>
            <a:ext cx="1320628" cy="1159576"/>
          </a:xfrm>
          <a:prstGeom prst="rect">
            <a:avLst/>
          </a:prstGeom>
        </p:spPr>
      </p:pic>
      <p:pic>
        <p:nvPicPr>
          <p:cNvPr id="24" name="Picture 23" descr="A picture containing furniture, seat, stool, table&#10;&#10;Description automatically generated">
            <a:extLst>
              <a:ext uri="{FF2B5EF4-FFF2-40B4-BE49-F238E27FC236}">
                <a16:creationId xmlns:a16="http://schemas.microsoft.com/office/drawing/2014/main" id="{7211FCD5-7EF7-704D-AC5D-96AF8CC1476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586" b="90657" l="6874" r="93792">
                        <a14:foregroundMark x1="6874" y1="34596" x2="6874" y2="34596"/>
                        <a14:foregroundMark x1="23725" y1="78030" x2="23725" y2="78030"/>
                        <a14:foregroundMark x1="24169" y1="76515" x2="24169" y2="76515"/>
                        <a14:foregroundMark x1="90687" y1="24242" x2="90687" y2="24242"/>
                        <a14:foregroundMark x1="94235" y1="24747" x2="94235" y2="24747"/>
                        <a14:foregroundMark x1="52772" y1="8586" x2="52772" y2="8586"/>
                        <a14:foregroundMark x1="48337" y1="90657" x2="48337" y2="90657"/>
                      </a14:backgroundRemoval>
                    </a14:imgEffect>
                  </a14:imgLayer>
                </a14:imgProps>
              </a:ext>
            </a:extLst>
          </a:blip>
          <a:stretch>
            <a:fillRect/>
          </a:stretch>
        </p:blipFill>
        <p:spPr>
          <a:xfrm>
            <a:off x="6971544" y="2024196"/>
            <a:ext cx="1320628" cy="1159576"/>
          </a:xfrm>
          <a:prstGeom prst="rect">
            <a:avLst/>
          </a:prstGeom>
        </p:spPr>
      </p:pic>
      <p:pic>
        <p:nvPicPr>
          <p:cNvPr id="25" name="Picture 24" descr="A picture containing furniture, seat, stool, table&#10;&#10;Description automatically generated">
            <a:extLst>
              <a:ext uri="{FF2B5EF4-FFF2-40B4-BE49-F238E27FC236}">
                <a16:creationId xmlns:a16="http://schemas.microsoft.com/office/drawing/2014/main" id="{4583E6DF-9489-944F-BEE7-01920446F09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586" b="90657" l="6874" r="93792">
                        <a14:foregroundMark x1="6874" y1="34596" x2="6874" y2="34596"/>
                        <a14:foregroundMark x1="23725" y1="78030" x2="23725" y2="78030"/>
                        <a14:foregroundMark x1="24169" y1="76515" x2="24169" y2="76515"/>
                        <a14:foregroundMark x1="90687" y1="24242" x2="90687" y2="24242"/>
                        <a14:foregroundMark x1="94235" y1="24747" x2="94235" y2="24747"/>
                        <a14:foregroundMark x1="52772" y1="8586" x2="52772" y2="8586"/>
                        <a14:foregroundMark x1="48337" y1="90657" x2="48337" y2="90657"/>
                      </a14:backgroundRemoval>
                    </a14:imgEffect>
                  </a14:imgLayer>
                </a14:imgProps>
              </a:ext>
            </a:extLst>
          </a:blip>
          <a:stretch>
            <a:fillRect/>
          </a:stretch>
        </p:blipFill>
        <p:spPr>
          <a:xfrm>
            <a:off x="5523247" y="2024196"/>
            <a:ext cx="1320628" cy="1159576"/>
          </a:xfrm>
          <a:prstGeom prst="rect">
            <a:avLst/>
          </a:prstGeom>
        </p:spPr>
      </p:pic>
      <p:pic>
        <p:nvPicPr>
          <p:cNvPr id="26" name="Picture 25" descr="A picture containing furniture, seat, stool, table&#10;&#10;Description automatically generated">
            <a:extLst>
              <a:ext uri="{FF2B5EF4-FFF2-40B4-BE49-F238E27FC236}">
                <a16:creationId xmlns:a16="http://schemas.microsoft.com/office/drawing/2014/main" id="{06E7388E-0360-614B-9C19-AB8004BB807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586" b="90657" l="6874" r="93792">
                        <a14:foregroundMark x1="6874" y1="34596" x2="6874" y2="34596"/>
                        <a14:foregroundMark x1="23725" y1="78030" x2="23725" y2="78030"/>
                        <a14:foregroundMark x1="24169" y1="76515" x2="24169" y2="76515"/>
                        <a14:foregroundMark x1="90687" y1="24242" x2="90687" y2="24242"/>
                        <a14:foregroundMark x1="94235" y1="24747" x2="94235" y2="24747"/>
                        <a14:foregroundMark x1="52772" y1="8586" x2="52772" y2="8586"/>
                        <a14:foregroundMark x1="48337" y1="90657" x2="48337" y2="90657"/>
                      </a14:backgroundRemoval>
                    </a14:imgEffect>
                  </a14:imgLayer>
                </a14:imgProps>
              </a:ext>
            </a:extLst>
          </a:blip>
          <a:stretch>
            <a:fillRect/>
          </a:stretch>
        </p:blipFill>
        <p:spPr>
          <a:xfrm>
            <a:off x="3905320" y="2024196"/>
            <a:ext cx="1320628" cy="1159576"/>
          </a:xfrm>
          <a:prstGeom prst="rect">
            <a:avLst/>
          </a:prstGeom>
        </p:spPr>
      </p:pic>
      <p:pic>
        <p:nvPicPr>
          <p:cNvPr id="27" name="Picture 26" descr="A picture containing furniture, seat, stool, table&#10;&#10;Description automatically generated">
            <a:extLst>
              <a:ext uri="{FF2B5EF4-FFF2-40B4-BE49-F238E27FC236}">
                <a16:creationId xmlns:a16="http://schemas.microsoft.com/office/drawing/2014/main" id="{8305AE74-C8B9-FA4D-9814-0E614E90985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586" b="90657" l="6874" r="93792">
                        <a14:foregroundMark x1="6874" y1="34596" x2="6874" y2="34596"/>
                        <a14:foregroundMark x1="23725" y1="78030" x2="23725" y2="78030"/>
                        <a14:foregroundMark x1="24169" y1="76515" x2="24169" y2="76515"/>
                        <a14:foregroundMark x1="90687" y1="24242" x2="90687" y2="24242"/>
                        <a14:foregroundMark x1="94235" y1="24747" x2="94235" y2="24747"/>
                        <a14:foregroundMark x1="52772" y1="8586" x2="52772" y2="8586"/>
                        <a14:foregroundMark x1="48337" y1="90657" x2="48337" y2="90657"/>
                      </a14:backgroundRemoval>
                    </a14:imgEffect>
                  </a14:imgLayer>
                </a14:imgProps>
              </a:ext>
            </a:extLst>
          </a:blip>
          <a:stretch>
            <a:fillRect/>
          </a:stretch>
        </p:blipFill>
        <p:spPr>
          <a:xfrm>
            <a:off x="2458718" y="2024196"/>
            <a:ext cx="1320628" cy="1159576"/>
          </a:xfrm>
          <a:prstGeom prst="rect">
            <a:avLst/>
          </a:prstGeom>
        </p:spPr>
      </p:pic>
      <p:pic>
        <p:nvPicPr>
          <p:cNvPr id="28" name="Picture 27" descr="A picture containing furniture, seat, stool, table&#10;&#10;Description automatically generated">
            <a:extLst>
              <a:ext uri="{FF2B5EF4-FFF2-40B4-BE49-F238E27FC236}">
                <a16:creationId xmlns:a16="http://schemas.microsoft.com/office/drawing/2014/main" id="{6E6669D7-343E-C041-B59A-F266EE37F4BB}"/>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586" b="90657" l="6874" r="93792">
                        <a14:foregroundMark x1="6874" y1="34596" x2="6874" y2="34596"/>
                        <a14:foregroundMark x1="23725" y1="78030" x2="23725" y2="78030"/>
                        <a14:foregroundMark x1="24169" y1="76515" x2="24169" y2="76515"/>
                        <a14:foregroundMark x1="90687" y1="24242" x2="90687" y2="24242"/>
                        <a14:foregroundMark x1="94235" y1="24747" x2="94235" y2="24747"/>
                        <a14:foregroundMark x1="52772" y1="8586" x2="52772" y2="8586"/>
                        <a14:foregroundMark x1="48337" y1="90657" x2="48337" y2="90657"/>
                      </a14:backgroundRemoval>
                    </a14:imgEffect>
                  </a14:imgLayer>
                </a14:imgProps>
              </a:ext>
            </a:extLst>
          </a:blip>
          <a:stretch>
            <a:fillRect/>
          </a:stretch>
        </p:blipFill>
        <p:spPr>
          <a:xfrm>
            <a:off x="8051506" y="3429000"/>
            <a:ext cx="1320628" cy="1159576"/>
          </a:xfrm>
          <a:prstGeom prst="rect">
            <a:avLst/>
          </a:prstGeom>
        </p:spPr>
      </p:pic>
      <p:pic>
        <p:nvPicPr>
          <p:cNvPr id="29" name="Picture 28" descr="A picture containing furniture, seat, stool, table&#10;&#10;Description automatically generated">
            <a:extLst>
              <a:ext uri="{FF2B5EF4-FFF2-40B4-BE49-F238E27FC236}">
                <a16:creationId xmlns:a16="http://schemas.microsoft.com/office/drawing/2014/main" id="{9FCF9F91-992F-2146-9D65-9CF9DDD5531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586" b="90657" l="6874" r="93792">
                        <a14:foregroundMark x1="6874" y1="34596" x2="6874" y2="34596"/>
                        <a14:foregroundMark x1="23725" y1="78030" x2="23725" y2="78030"/>
                        <a14:foregroundMark x1="24169" y1="76515" x2="24169" y2="76515"/>
                        <a14:foregroundMark x1="90687" y1="24242" x2="90687" y2="24242"/>
                        <a14:foregroundMark x1="94235" y1="24747" x2="94235" y2="24747"/>
                        <a14:foregroundMark x1="52772" y1="8586" x2="52772" y2="8586"/>
                        <a14:foregroundMark x1="48337" y1="90657" x2="48337" y2="90657"/>
                      </a14:backgroundRemoval>
                    </a14:imgEffect>
                  </a14:imgLayer>
                </a14:imgProps>
              </a:ext>
            </a:extLst>
          </a:blip>
          <a:stretch>
            <a:fillRect/>
          </a:stretch>
        </p:blipFill>
        <p:spPr>
          <a:xfrm>
            <a:off x="6451599" y="3393901"/>
            <a:ext cx="1320628" cy="1159576"/>
          </a:xfrm>
          <a:prstGeom prst="rect">
            <a:avLst/>
          </a:prstGeom>
        </p:spPr>
      </p:pic>
      <p:pic>
        <p:nvPicPr>
          <p:cNvPr id="30" name="Picture 29" descr="A picture containing furniture, seat, stool, table&#10;&#10;Description automatically generated">
            <a:extLst>
              <a:ext uri="{FF2B5EF4-FFF2-40B4-BE49-F238E27FC236}">
                <a16:creationId xmlns:a16="http://schemas.microsoft.com/office/drawing/2014/main" id="{44842E77-22D1-654D-A23B-7041613052F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586" b="90657" l="6874" r="93792">
                        <a14:foregroundMark x1="6874" y1="34596" x2="6874" y2="34596"/>
                        <a14:foregroundMark x1="23725" y1="78030" x2="23725" y2="78030"/>
                        <a14:foregroundMark x1="24169" y1="76515" x2="24169" y2="76515"/>
                        <a14:foregroundMark x1="90687" y1="24242" x2="90687" y2="24242"/>
                        <a14:foregroundMark x1="94235" y1="24747" x2="94235" y2="24747"/>
                        <a14:foregroundMark x1="52772" y1="8586" x2="52772" y2="8586"/>
                        <a14:foregroundMark x1="48337" y1="90657" x2="48337" y2="90657"/>
                      </a14:backgroundRemoval>
                    </a14:imgEffect>
                  </a14:imgLayer>
                </a14:imgProps>
              </a:ext>
            </a:extLst>
          </a:blip>
          <a:stretch>
            <a:fillRect/>
          </a:stretch>
        </p:blipFill>
        <p:spPr>
          <a:xfrm>
            <a:off x="4762562" y="3393901"/>
            <a:ext cx="1320628" cy="1159576"/>
          </a:xfrm>
          <a:prstGeom prst="rect">
            <a:avLst/>
          </a:prstGeom>
        </p:spPr>
      </p:pic>
      <p:pic>
        <p:nvPicPr>
          <p:cNvPr id="31" name="Picture 30" descr="A picture containing furniture, seat, stool, table&#10;&#10;Description automatically generated">
            <a:extLst>
              <a:ext uri="{FF2B5EF4-FFF2-40B4-BE49-F238E27FC236}">
                <a16:creationId xmlns:a16="http://schemas.microsoft.com/office/drawing/2014/main" id="{E7ABAC88-21AB-7A4B-9569-7C24591D79E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586" b="90657" l="6874" r="93792">
                        <a14:foregroundMark x1="6874" y1="34596" x2="6874" y2="34596"/>
                        <a14:foregroundMark x1="23725" y1="78030" x2="23725" y2="78030"/>
                        <a14:foregroundMark x1="24169" y1="76515" x2="24169" y2="76515"/>
                        <a14:foregroundMark x1="90687" y1="24242" x2="90687" y2="24242"/>
                        <a14:foregroundMark x1="94235" y1="24747" x2="94235" y2="24747"/>
                        <a14:foregroundMark x1="52772" y1="8586" x2="52772" y2="8586"/>
                        <a14:foregroundMark x1="48337" y1="90657" x2="48337" y2="90657"/>
                      </a14:backgroundRemoval>
                    </a14:imgEffect>
                  </a14:imgLayer>
                </a14:imgProps>
              </a:ext>
            </a:extLst>
          </a:blip>
          <a:stretch>
            <a:fillRect/>
          </a:stretch>
        </p:blipFill>
        <p:spPr>
          <a:xfrm>
            <a:off x="3118091" y="3393901"/>
            <a:ext cx="1320628" cy="1159576"/>
          </a:xfrm>
          <a:prstGeom prst="rect">
            <a:avLst/>
          </a:prstGeom>
        </p:spPr>
      </p:pic>
      <p:pic>
        <p:nvPicPr>
          <p:cNvPr id="2" name="Benny hill sound effect (download).wav" descr="Benny hill sound effect (download).wav">
            <a:hlinkClick r:id="" action="ppaction://media"/>
            <a:extLst>
              <a:ext uri="{FF2B5EF4-FFF2-40B4-BE49-F238E27FC236}">
                <a16:creationId xmlns:a16="http://schemas.microsoft.com/office/drawing/2014/main" id="{D6A381A2-0A6B-BA40-953C-0570D7023D9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330586" y="5811098"/>
            <a:ext cx="287605" cy="287605"/>
          </a:xfrm>
          <a:prstGeom prst="rect">
            <a:avLst/>
          </a:prstGeom>
        </p:spPr>
      </p:pic>
    </p:spTree>
    <p:extLst>
      <p:ext uri="{BB962C8B-B14F-4D97-AF65-F5344CB8AC3E}">
        <p14:creationId xmlns:p14="http://schemas.microsoft.com/office/powerpoint/2010/main" val="398513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5417 0.00116 C -0.05521 0.00208 -0.06016 0.00833 -0.06237 0.00833 C -0.06446 0.00833 -0.06641 0.00718 -0.06836 0.00648 C -0.07162 0.00533 -0.07266 0.00463 -0.07552 0.00278 C -0.07657 0.00162 -0.07748 0.00023 -0.07852 -0.00069 C -0.08047 -0.00231 -0.08464 -0.0044 -0.08464 -0.0044 C -0.08568 -0.00555 -0.08659 -0.00694 -0.08763 -0.00787 C -0.08868 -0.00879 -0.08985 -0.00879 -0.09076 -0.00972 C -0.09284 -0.0118 -0.09479 -0.01458 -0.09675 -0.0169 L -0.09987 -0.0206 L -0.10287 -0.02407 C -0.10391 -0.02546 -0.10495 -0.02639 -0.10599 -0.02778 C -0.10729 -0.02963 -0.10873 -0.03125 -0.11003 -0.0331 C -0.11198 -0.03611 -0.11394 -0.03981 -0.11511 -0.04398 C -0.1155 -0.0456 -0.1155 -0.04792 -0.11602 -0.0493 C -0.1168 -0.05162 -0.1181 -0.05301 -0.11914 -0.05486 C -0.1194 -0.05671 -0.1194 -0.05879 -0.12006 -0.06018 C -0.12188 -0.06435 -0.12618 -0.07106 -0.12618 -0.07106 C -0.13229 -0.09282 -0.12448 -0.06574 -0.13021 -0.08356 C -0.13099 -0.08588 -0.13138 -0.08866 -0.13229 -0.09074 C -0.13308 -0.09282 -0.13425 -0.09444 -0.13529 -0.09629 C -0.13568 -0.09815 -0.13581 -0.1 -0.13633 -0.10162 C -0.13776 -0.10671 -0.1392 -0.10856 -0.14141 -0.1125 C -0.1418 -0.11435 -0.14193 -0.1162 -0.14245 -0.11782 C -0.14388 -0.12292 -0.14519 -0.12477 -0.14753 -0.1287 C -0.14779 -0.13055 -0.14779 -0.13287 -0.14844 -0.13403 C -0.15026 -0.13727 -0.15456 -0.1412 -0.15456 -0.1412 C -0.15521 -0.14305 -0.1556 -0.1456 -0.15664 -0.14676 C -0.15847 -0.14861 -0.16081 -0.14861 -0.16263 -0.15023 C -0.16537 -0.15278 -0.16797 -0.15555 -0.17084 -0.15764 C -0.17787 -0.1625 -0.17409 -0.16018 -0.1819 -0.16481 C -0.18295 -0.16528 -0.18399 -0.1662 -0.18503 -0.16643 C -0.18841 -0.16782 -0.19076 -0.16852 -0.19414 -0.17014 C -0.19792 -0.17199 -0.19688 -0.17222 -0.20118 -0.17384 C -0.20352 -0.17454 -0.20599 -0.175 -0.20834 -0.17546 C -0.21302 -0.17407 -0.2142 -0.17407 -0.21849 -0.17199 C -0.2194 -0.17153 -0.22058 -0.17106 -0.22149 -0.17014 C -0.22357 -0.16805 -0.22761 -0.16296 -0.22761 -0.16296 L -0.2336 -0.14676 L -0.23568 -0.1412 L -0.23763 -0.13588 C -0.24011 -0.12315 -0.23698 -0.13889 -0.24076 -0.12338 C -0.24323 -0.11273 -0.23985 -0.12292 -0.24375 -0.1125 C -0.24857 -0.08657 -0.24662 -0.10162 -0.24479 -0.05116 C -0.24466 -0.04838 -0.24284 -0.04213 -0.2418 -0.04051 C -0.24063 -0.03866 -0.23894 -0.03819 -0.23763 -0.0368 C -0.2362 -0.03518 -0.23503 -0.0331 -0.2336 -0.03148 C -0.23203 -0.0294 -0.23021 -0.02778 -0.22852 -0.02592 C -0.22748 -0.02477 -0.22657 -0.02338 -0.22552 -0.02245 C -0.22292 -0.01991 -0.22019 -0.01759 -0.21745 -0.01528 C -0.21602 -0.01389 -0.21472 -0.01296 -0.21341 -0.01157 C -0.21172 -0.00972 -0.2099 -0.0081 -0.20834 -0.00625 C -0.2069 -0.0044 -0.20573 -0.00208 -0.2043 -0.00069 C -0.2043 -0.00069 -0.19662 0.00371 -0.19519 0.00463 L -0.19206 0.00648 L -0.18907 0.00833 C -0.18802 0.00996 -0.18724 0.01227 -0.18594 0.01366 C -0.18516 0.01482 -0.18386 0.01435 -0.18295 0.01551 C -0.18073 0.01852 -0.17891 0.02269 -0.17683 0.02639 C -0.17591 0.02801 -0.175 0.03009 -0.17383 0.03171 C -0.17253 0.03357 -0.1711 0.03519 -0.16979 0.03704 C -0.16628 0.04236 -0.16302 0.0507 -0.16068 0.05695 L -0.15456 0.07315 L -0.15261 0.07847 C -0.15222 0.08033 -0.15183 0.08218 -0.15157 0.08403 C -0.15118 0.08681 -0.15104 0.09005 -0.15052 0.09306 C -0.15 0.0956 -0.14909 0.09769 -0.14844 0.10023 C -0.14558 0.11296 -0.14714 0.10787 -0.14545 0.11991 C -0.14519 0.12176 -0.14466 0.12361 -0.1444 0.12546 C -0.14375 0.13009 -0.14336 0.13519 -0.14245 0.13982 L -0.14037 0.1507 C -0.14076 0.16736 -0.14076 0.18426 -0.14141 0.20116 C -0.14154 0.20394 -0.14336 0.21019 -0.1444 0.21181 C -0.14623 0.21482 -0.14883 0.21597 -0.15052 0.21898 C -0.1543 0.22593 -0.15222 0.22361 -0.15664 0.22639 C -0.15769 0.22755 -0.1586 0.22894 -0.15964 0.22986 C -0.16055 0.23079 -0.16172 0.23102 -0.16263 0.23171 C -0.16446 0.23287 -0.16615 0.2338 -0.16771 0.23542 C -0.16888 0.23634 -0.16966 0.23796 -0.17084 0.23889 C -0.17175 0.23982 -0.17292 0.23982 -0.17383 0.24074 C -0.17487 0.24167 -0.17578 0.24329 -0.17683 0.24421 C -0.17904 0.2463 -0.18295 0.24699 -0.18503 0.24792 C -0.19792 0.25301 -0.17878 0.24607 -0.19414 0.25162 C -0.19948 0.25093 -0.20495 0.2507 -0.21029 0.24977 C -0.21641 0.24861 -0.21381 0.24815 -0.21849 0.24607 C -0.22006 0.24537 -0.22188 0.24491 -0.22357 0.24421 C -0.22565 0.24236 -0.22813 0.23982 -0.2306 0.23889 C -0.24011 0.23542 -0.23477 0.23889 -0.2418 0.23542 C -0.24284 0.23472 -0.24375 0.23403 -0.24479 0.23357 C -0.24753 0.23218 -0.25039 0.23218 -0.25287 0.22986 C -0.25795 0.22546 -0.25547 0.22708 -0.26003 0.22454 L -0.26602 0.20833 L -0.2681 0.20278 C -0.26993 0.19329 -0.26849 0.19908 -0.27318 0.18658 L -0.27526 0.18125 L -0.27826 0.16505 C -0.27852 0.1632 -0.27904 0.16158 -0.2793 0.15972 C -0.27956 0.15718 -0.27969 0.15463 -0.28021 0.15232 C -0.28073 0.15046 -0.28164 0.14884 -0.28229 0.14699 C -0.28269 0.14468 -0.28295 0.14213 -0.28334 0.13982 C -0.2836 0.13796 -0.28399 0.13634 -0.28438 0.13449 C -0.28503 0.12963 -0.28568 0.12477 -0.28633 0.11991 L -0.28737 0.11273 C -0.28776 0.11042 -0.28789 0.10787 -0.28841 0.10556 L -0.29037 0.09468 C -0.29076 0.09306 -0.29115 0.09121 -0.29141 0.08935 C -0.2918 0.08704 -0.29271 0.0794 -0.29349 0.07662 C -0.29401 0.07477 -0.29493 0.07338 -0.29545 0.0713 C -0.29636 0.06783 -0.29597 0.0632 -0.29753 0.06042 C -0.29857 0.0588 -0.29948 0.05671 -0.30052 0.05509 C -0.303 0.05139 -0.3056 0.04977 -0.3086 0.04792 C -0.31055 0.04676 -0.31381 0.04607 -0.31576 0.04421 C -0.3168 0.04329 -0.31758 0.04144 -0.31875 0.04074 C -0.32136 0.03889 -0.32422 0.0382 -0.32696 0.03704 C -0.33425 0.0338 -0.32956 0.03588 -0.34115 0.03171 C -0.34271 0.03102 -0.34453 0.03079 -0.3461 0.02986 L -0.35222 0.02639 C -0.35508 0.02454 -0.35612 0.02384 -0.35938 0.02269 C -0.36133 0.02199 -0.36341 0.02153 -0.36537 0.02083 C -0.37383 0.02153 -0.38229 0.0213 -0.39076 0.02269 C -0.39284 0.02315 -0.39688 0.02639 -0.39688 0.02639 C -0.39948 0.02986 -0.40339 0.03171 -0.40495 0.03704 C -0.40756 0.04653 -0.40586 0.04236 -0.41003 0.04977 C -0.41081 0.05417 -0.41107 0.05695 -0.41302 0.06042 C -0.4142 0.06273 -0.41576 0.06412 -0.41706 0.06597 C -0.41784 0.06783 -0.41862 0.06945 -0.41914 0.0713 C -0.41966 0.07292 -0.41966 0.075 -0.42019 0.07662 C -0.42136 0.08056 -0.42279 0.08403 -0.42422 0.0875 L -0.42618 0.09306 C -0.42657 0.09468 -0.42696 0.09653 -0.42722 0.09838 C -0.42774 0.10116 -0.42852 0.1081 -0.4293 0.11088 C -0.42982 0.11296 -0.4306 0.11458 -0.43125 0.11644 C -0.43464 0.13449 -0.42956 0.10625 -0.43334 0.12894 C -0.43529 0.14074 -0.43542 0.1375 -0.43633 0.14884 C -0.43672 0.15371 -0.43685 0.15857 -0.43737 0.1632 C -0.43854 0.17269 -0.43894 0.17292 -0.44141 0.1794 C -0.44206 0.18357 -0.44284 0.18773 -0.44349 0.19213 C -0.44493 0.20208 -0.44375 0.20046 -0.44649 0.21019 C -0.45039 0.22384 -0.4487 0.21412 -0.45157 0.22639 C -0.45274 0.23102 -0.45274 0.2338 -0.45365 0.23889 C -0.45417 0.24259 -0.45495 0.24607 -0.4556 0.24977 C -0.45599 0.25162 -0.45573 0.25417 -0.45664 0.25509 C -0.46055 0.25972 -0.45847 0.2581 -0.46276 0.26065 C -0.46615 0.25996 -0.46953 0.25972 -0.47279 0.2588 C -0.47396 0.25833 -0.47487 0.25741 -0.47591 0.25695 C -0.47787 0.25625 -0.47995 0.25579 -0.48203 0.25509 C -0.48295 0.25463 -0.48399 0.25394 -0.48503 0.25324 C -0.48633 0.25255 -0.48789 0.25301 -0.48907 0.25162 C -0.49011 0.25023 -0.4905 0.24792 -0.49115 0.24607 C -0.4918 0.24375 -0.49232 0.24121 -0.4931 0.23889 C -0.49883 0.22107 -0.49102 0.24815 -0.49714 0.22639 C -0.49753 0.22384 -0.49766 0.2213 -0.49818 0.21898 C -0.4987 0.21713 -0.49974 0.21574 -0.50026 0.21366 C -0.50118 0.20903 -0.50157 0.20417 -0.50222 0.19931 C -0.50261 0.19676 -0.503 0.19445 -0.50326 0.19213 C -0.50365 0.18912 -0.50391 0.18611 -0.5043 0.1831 C -0.50456 0.18125 -0.50495 0.1794 -0.50534 0.17755 C -0.50573 0.17523 -0.50599 0.17292 -0.50625 0.17037 C -0.50599 0.14283 -0.50586 0.11505 -0.50534 0.0875 C -0.50521 0.08195 -0.50196 0.06458 -0.50118 0.06227 C -0.50026 0.05926 -0.49909 0.05648 -0.49818 0.05324 C -0.49362 0.03704 -0.50261 0.06273 -0.49519 0.03889 C -0.49427 0.03634 -0.49297 0.03426 -0.49206 0.03171 C -0.49128 0.0294 -0.49063 0.02685 -0.49011 0.02454 C -0.48972 0.02269 -0.48972 0.0206 -0.48907 0.01898 C -0.48464 0.00718 -0.48737 0.02014 -0.48399 0.00833 C -0.48347 0.00648 -0.4836 0.0044 -0.48295 0.00278 C -0.48295 0.00278 -0.47539 -0.01065 -0.47383 -0.01342 C -0.47279 -0.01528 -0.47214 -0.01759 -0.47084 -0.01875 C -0.46953 -0.01991 -0.4681 -0.02106 -0.4668 -0.02245 C -0.46289 -0.02662 -0.46081 -0.03055 -0.45664 -0.0331 C -0.45534 -0.03403 -0.45391 -0.03449 -0.45261 -0.03495 C -0.44597 -0.04282 -0.45313 -0.03495 -0.44649 -0.04051 C -0.44375 -0.04259 -0.44115 -0.04514 -0.43841 -0.04768 C -0.4349 -0.05069 -0.43321 -0.05254 -0.4293 -0.05486 C -0.42735 -0.05602 -0.42409 -0.05671 -0.42214 -0.05833 C -0.4211 -0.05949 -0.42019 -0.06065 -0.41914 -0.06204 C -0.40938 -0.0743 -0.42058 -0.06134 -0.41107 -0.07106 C -0.41003 -0.07199 -0.40912 -0.07384 -0.40795 -0.07454 C -0.40599 -0.07616 -0.40196 -0.07824 -0.40196 -0.07824 C -0.39219 -0.09537 -0.40456 -0.075 -0.39584 -0.08542 C -0.38828 -0.09444 -0.39701 -0.08842 -0.38972 -0.09259 C -0.38868 -0.09444 -0.38789 -0.09676 -0.38672 -0.09815 C -0.38581 -0.09907 -0.38451 -0.09861 -0.3836 -0.09977 C -0.3836 -0.09977 -0.37487 -0.11551 -0.37253 -0.11967 C -0.37149 -0.12153 -0.37071 -0.12361 -0.3694 -0.125 L -0.36641 -0.1287 C -0.36354 -0.14398 -0.3681 -0.12222 -0.35625 -0.15023 L -0.35326 -0.15764 C -0.35287 -0.15926 -0.35274 -0.16134 -0.35222 -0.16296 C -0.35144 -0.16551 -0.35013 -0.16759 -0.34922 -0.17014 C -0.34844 -0.17199 -0.34779 -0.17361 -0.34714 -0.17546 C -0.34636 -0.17778 -0.34584 -0.18032 -0.34519 -0.18264 C -0.3431 -0.20116 -0.34519 -0.18426 -0.3431 -0.19722 C -0.34271 -0.19954 -0.34258 -0.20208 -0.34206 -0.2044 C -0.34154 -0.20694 -0.34063 -0.20903 -0.34011 -0.21157 C -0.33959 -0.21342 -0.33946 -0.21528 -0.33907 -0.2169 C -0.33946 -0.22546 -0.33946 -0.23379 -0.34011 -0.24213 C -0.34024 -0.24421 -0.34011 -0.24676 -0.34115 -0.24768 C -0.34349 -0.25 -0.34649 -0.25023 -0.34922 -0.25116 C -0.35118 -0.25208 -0.35326 -0.25231 -0.35521 -0.25301 C -0.35664 -0.25347 -0.35795 -0.2544 -0.35938 -0.25486 C -0.36341 -0.25625 -0.37149 -0.25833 -0.37149 -0.25833 C -0.37839 -0.2625 -0.36993 -0.25787 -0.3806 -0.26204 C -0.38164 -0.2625 -0.38256 -0.26366 -0.3836 -0.26389 C -0.39011 -0.26481 -0.39649 -0.26481 -0.40287 -0.26574 C -0.40729 -0.2662 -0.41172 -0.2669 -0.41615 -0.26736 C -0.42422 -0.27222 -0.41563 -0.26759 -0.43334 -0.27106 C -0.43802 -0.27199 -0.44753 -0.27454 -0.44753 -0.27454 L -0.55703 -0.27292 C -0.56094 -0.27268 -0.56446 -0.26921 -0.5681 -0.26736 C -0.56953 -0.26667 -0.57084 -0.26643 -0.57214 -0.26574 C -0.57422 -0.26458 -0.57826 -0.26204 -0.57826 -0.26204 C -0.58529 -0.2537 -0.58203 -0.25625 -0.58737 -0.25301 L -0.59349 -0.2368 C -0.59414 -0.23495 -0.59506 -0.23356 -0.59545 -0.23148 L -0.59753 -0.2206 L -0.59857 -0.21528 C -0.59883 -0.21088 -0.59961 -0.20671 -0.59961 -0.20254 C -0.59961 -0.16481 -0.59909 -0.12685 -0.59857 -0.08912 C -0.59844 -0.08634 -0.59688 -0.07245 -0.59649 -0.06921 C -0.59623 -0.03079 -0.5961 0.00764 -0.59545 0.04607 C -0.59532 0.05463 -0.5944 0.07523 -0.59349 0.08565 C -0.59284 0.09259 -0.59245 0.09236 -0.59141 0.09838 C -0.59102 0.1007 -0.59076 0.10324 -0.59037 0.10556 C -0.59011 0.11158 -0.58946 0.11759 -0.58946 0.12361 C -0.58946 0.16898 -0.58529 0.17037 -0.59245 0.19375 C -0.59375 0.19815 -0.59532 0.20208 -0.59649 0.20648 C -0.5987 0.21435 -0.5961 0.21042 -0.59961 0.21898 C -0.60039 0.22107 -0.6017 0.22246 -0.60261 0.22454 C -0.60339 0.22616 -0.60378 0.22847 -0.60456 0.22986 C -0.60547 0.23148 -0.60651 0.23264 -0.60769 0.23357 C -0.60964 0.23496 -0.61381 0.23704 -0.61381 0.23704 C -0.62123 0.23658 -0.62865 0.23634 -0.63607 0.23542 C -0.63711 0.23519 -0.63815 0.23426 -0.63907 0.23357 C -0.64271 0.23033 -0.64284 0.22778 -0.64623 0.22269 C -0.6474 0.2206 -0.64909 0.21945 -0.65026 0.21736 C -0.65586 0.20718 -0.65469 0.20648 -0.65938 0.1956 C -0.66068 0.19259 -0.66328 0.18681 -0.66446 0.1831 C -0.66524 0.18079 -0.66576 0.17824 -0.66641 0.17593 C -0.66823 0.17037 -0.66927 0.16968 -0.67045 0.1632 C -0.67435 0.14259 -0.67032 0.15463 -0.67461 0.14352 C -0.67487 0.14097 -0.67513 0.13866 -0.67552 0.13611 C -0.67618 0.13264 -0.67696 0.12894 -0.67761 0.12546 C -0.678 0.12361 -0.67839 0.12176 -0.67865 0.11991 C -0.68177 0.09746 -0.67774 0.12546 -0.6806 0.10741 C -0.68112 0.10463 -0.6819 0.09769 -0.68269 0.09468 C -0.68321 0.09283 -0.68399 0.09121 -0.68464 0.08935 C -0.68659 0.07616 -0.68451 0.0882 -0.68776 0.075 C -0.68815 0.07315 -0.68815 0.07107 -0.68881 0.06945 C -0.68959 0.0669 -0.69076 0.06482 -0.6918 0.06227 C -0.69362 0.05278 -0.69167 0.06042 -0.69584 0.05139 C -0.69662 0.04977 -0.69688 0.04746 -0.69792 0.04607 C -0.6987 0.04491 -0.7 0.04514 -0.70091 0.04421 C -0.70196 0.04329 -0.70287 0.04167 -0.70391 0.04074 C -0.70495 0.03982 -0.70599 0.03982 -0.70703 0.03889 C -0.70808 0.03796 -0.70899 0.03634 -0.71003 0.03519 C -0.71289 0.03287 -0.71758 0.03241 -0.72019 0.03171 C -0.72253 0.03218 -0.72487 0.03264 -0.72722 0.03357 C -0.73282 0.03542 -0.72787 0.03611 -0.73542 0.03704 C -0.73881 0.0375 -0.74219 0.03704 -0.74545 0.03704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5000" fill="hold"/>
                                        <p:tgtEl>
                                          <p:spTgt spid="11"/>
                                        </p:tgtEl>
                                        <p:attrNameLst>
                                          <p:attrName>ppt_x</p:attrName>
                                          <p:attrName>ppt_y</p:attrName>
                                        </p:attrNameLst>
                                      </p:cBhvr>
                                    </p:animMotion>
                                  </p:childTnLst>
                                  <p:subTnLst>
                                    <p:set>
                                      <p:cBhvr override="childStyle">
                                        <p:cTn dur="1" fill="hold" display="0" masterRel="sameClick" afterEffect="1">
                                          <p:stCondLst>
                                            <p:cond evt="end" delay="0">
                                              <p:tn val="5"/>
                                            </p:cond>
                                          </p:stCondLst>
                                        </p:cTn>
                                        <p:tgtEl>
                                          <p:spTgt spid="11"/>
                                        </p:tgtEl>
                                        <p:attrNameLst>
                                          <p:attrName>style.visibility</p:attrName>
                                        </p:attrNameLst>
                                      </p:cBhvr>
                                      <p:to>
                                        <p:strVal val="hidden"/>
                                      </p:to>
                                    </p:set>
                                  </p:subTnLst>
                                </p:cTn>
                              </p:par>
                              <p:par>
                                <p:cTn id="7" presetID="0" presetClass="path" presetSubtype="0" accel="50000" decel="50000" fill="hold" nodeType="withEffect">
                                  <p:stCondLst>
                                    <p:cond delay="500"/>
                                  </p:stCondLst>
                                  <p:childTnLst>
                                    <p:animMotion origin="layout" path="M -0.11784 0.11736 C -0.13424 0.12153 -0.13164 0.12176 -0.15664 0.11736 C -0.15924 0.1169 -0.16419 0.11273 -0.16419 0.11273 C -0.16575 0.10833 -0.16823 0.10463 -0.16914 0.09954 C -0.16953 0.09722 -0.16966 0.09467 -0.17044 0.09282 C -0.17135 0.09028 -0.17291 0.08842 -0.17409 0.08611 C -0.17461 0.08403 -0.17474 0.08148 -0.17539 0.0794 C -0.17682 0.07477 -0.17877 0.0706 -0.18034 0.0662 L -0.18541 0.05278 L -0.19284 0.03287 L -0.19544 0.02616 C -0.19622 0.02384 -0.19687 0.02129 -0.19791 0.01944 C -0.19909 0.01736 -0.20052 0.01528 -0.20169 0.01273 C -0.2026 0.01088 -0.20312 0.0081 -0.20416 0.00625 C -0.20521 0.00417 -0.20677 0.00347 -0.20794 0.00162 C -0.20924 -0.00023 -0.21015 -0.00324 -0.21159 -0.00486 C -0.21276 -0.00625 -0.21419 -0.00625 -0.21536 -0.00718 C -0.22617 -0.01551 -0.21536 -0.00857 -0.22409 -0.01389 C -0.22539 -0.01597 -0.22643 -0.01875 -0.22786 -0.0206 C -0.22903 -0.02176 -0.23047 -0.02176 -0.23164 -0.02269 C -0.23294 -0.02384 -0.23398 -0.02616 -0.23541 -0.02708 C -0.24075 -0.03148 -0.24284 -0.03125 -0.24791 -0.0338 C -0.24922 -0.03449 -0.25039 -0.03542 -0.25169 -0.03611 C -0.25364 -0.03704 -0.25586 -0.03727 -0.25794 -0.0382 C -0.25911 -0.03889 -0.26041 -0.04005 -0.26159 -0.04051 C -0.26406 -0.04144 -0.26666 -0.0419 -0.26914 -0.04283 C -0.27083 -0.04329 -0.27252 -0.04421 -0.27409 -0.04491 C -0.29336 -0.04352 -0.29661 -0.04676 -0.30911 -0.04051 C -0.31041 -0.03982 -0.31172 -0.03935 -0.31289 -0.0382 C -0.31419 -0.03704 -0.31536 -0.03542 -0.31666 -0.0338 C -0.32877 -0.00139 -0.3237 -0.0206 -0.32044 0.05278 C -0.32018 0.05602 -0.31888 0.05879 -0.31784 0.0618 C -0.31666 0.06551 -0.3138 0.07292 -0.31159 0.075 C -0.31015 0.07662 -0.3082 0.07616 -0.30664 0.07731 C -0.30247 0.07986 -0.29843 0.08356 -0.29414 0.08611 C -0.29284 0.0868 -0.29166 0.0875 -0.29036 0.08842 C -0.28828 0.08981 -0.2862 0.09097 -0.28411 0.09282 C -0.28281 0.09398 -0.28177 0.09653 -0.28034 0.09722 C -0.27474 0.10069 -0.2707 0.09768 -0.26536 0.10393 C -0.25625 0.11481 -0.26771 0.10162 -0.25664 0.11273 C -0.25534 0.11412 -0.25429 0.11597 -0.25286 0.11736 C -0.25169 0.11829 -0.25039 0.11852 -0.24909 0.11944 C -0.24739 0.12083 -0.24583 0.12268 -0.24414 0.12384 C -0.24297 0.12477 -0.24166 0.12523 -0.24036 0.12616 C -0.23867 0.12754 -0.23711 0.1294 -0.23541 0.13055 C -0.23424 0.13148 -0.23281 0.13171 -0.23164 0.13287 C -0.22903 0.13542 -0.22409 0.14167 -0.22409 0.14167 L -0.21666 0.1618 C -0.21575 0.16389 -0.21458 0.16574 -0.21419 0.16829 C -0.21367 0.1706 -0.21354 0.17292 -0.21289 0.175 C -0.21146 0.17963 -0.2095 0.18403 -0.20794 0.18842 C -0.20703 0.19051 -0.20599 0.19259 -0.20534 0.19514 C -0.20455 0.19884 -0.20364 0.20231 -0.20286 0.20625 C -0.20247 0.20833 -0.20221 0.21065 -0.20169 0.21273 C -0.19883 0.22477 -0.19961 0.21805 -0.19791 0.22847 C -0.19739 0.23125 -0.19713 0.23426 -0.19661 0.23727 C -0.19622 0.23958 -0.1957 0.24167 -0.19544 0.24398 C -0.19492 0.24676 -0.19479 0.25 -0.19414 0.25278 C -0.19362 0.25532 -0.19245 0.25717 -0.19166 0.25949 C -0.19127 0.2625 -0.19101 0.26551 -0.19036 0.26829 C -0.18971 0.27153 -0.18854 0.27407 -0.18789 0.27731 C -0.18724 0.28079 -0.18711 0.28472 -0.18659 0.28842 C -0.18633 0.29074 -0.1858 0.29282 -0.18541 0.29514 C -0.18763 0.32708 -0.18437 0.30278 -0.18919 0.31944 C -0.19192 0.3294 -0.18802 0.32917 -0.19791 0.33495 L -0.20534 0.33958 C -0.20664 0.34028 -0.20781 0.3412 -0.20911 0.34167 L -0.22161 0.34606 C -0.24635 0.34537 -0.2733 0.35185 -0.29791 0.33958 C -0.29922 0.33889 -0.30039 0.33796 -0.30169 0.33727 C -0.30442 0.33241 -0.30612 0.33009 -0.30794 0.32384 C -0.30846 0.32176 -0.30859 0.31944 -0.30911 0.31736 C -0.30989 0.31412 -0.31093 0.31157 -0.31159 0.30833 C -0.31224 0.30555 -0.31224 0.30231 -0.31289 0.29954 C -0.31354 0.29629 -0.31471 0.29375 -0.31536 0.29051 C -0.31601 0.28773 -0.31601 0.28449 -0.31666 0.28171 C -0.31732 0.2787 -0.31849 0.27592 -0.31914 0.27292 C -0.32018 0.26852 -0.32083 0.26389 -0.32161 0.25949 C -0.322 0.25717 -0.32265 0.25509 -0.32291 0.25278 C -0.3233 0.24838 -0.3233 0.24375 -0.32409 0.23958 C -0.32461 0.23704 -0.32591 0.23518 -0.32669 0.23287 C -0.32721 0.23079 -0.3276 0.22847 -0.32786 0.22616 C -0.32877 0.22014 -0.32942 0.21412 -0.33034 0.20833 C -0.33372 0.18912 -0.33242 0.20532 -0.33541 0.18403 C -0.33607 0.17893 -0.33789 0.16504 -0.33919 0.1618 L -0.34414 0.14838 L -0.34661 0.14167 C -0.34752 0.13958 -0.34765 0.13588 -0.34909 0.13495 L -0.35286 0.13287 C -0.38203 0.13426 -0.4112 0.13472 -0.44036 0.13727 C -0.44466 0.13773 -0.4487 0.14143 -0.45286 0.14167 L -0.50169 0.14398 C -0.50742 0.14467 -0.51653 0.1368 -0.51914 0.14606 C -0.52461 0.1662 -0.51966 0.19051 -0.52044 0.21273 C -0.52044 0.21504 -0.52135 0.21713 -0.52161 0.21944 C -0.52213 0.22315 -0.52239 0.22685 -0.52291 0.23055 C -0.52357 0.23518 -0.52591 0.24491 -0.52669 0.24838 C -0.52747 0.26319 -0.52708 0.27847 -0.52916 0.29282 C -0.5306 0.3037 -0.5306 0.30231 -0.53164 0.31504 C -0.53216 0.32083 -0.53229 0.32685 -0.53294 0.33287 C -0.5332 0.33588 -0.53372 0.33866 -0.53411 0.34167 C -0.53463 0.34537 -0.53489 0.34907 -0.53541 0.35278 C -0.53567 0.35509 -0.53567 0.35787 -0.53659 0.35949 C -0.53763 0.36111 -0.53919 0.36088 -0.54036 0.3618 C -0.5569 0.33241 -0.53711 0.36574 -0.55286 0.34398 C -0.55468 0.34143 -0.55612 0.33773 -0.55794 0.33495 C -0.56146 0.32963 -0.56575 0.32546 -0.56914 0.31944 L -0.57669 0.30625 C -0.57708 0.30324 -0.57734 0.30023 -0.57786 0.29722 C -0.57864 0.29282 -0.57968 0.28842 -0.58034 0.28403 L -0.58294 0.2662 C -0.58242 0.25208 -0.58229 0.23796 -0.58164 0.22384 C -0.58125 0.21667 -0.57916 0.21065 -0.57786 0.20393 C -0.57734 0.20092 -0.57708 0.19792 -0.57669 0.19514 C -0.57591 0.19051 -0.57487 0.18611 -0.57409 0.18171 C -0.57278 0.17292 -0.57304 0.16296 -0.57044 0.15509 C -0.56914 0.15139 -0.56771 0.14768 -0.56666 0.14398 C -0.56354 0.1331 -0.56732 0.1412 -0.56419 0.12847 C -0.56315 0.12454 -0.56146 0.12106 -0.56041 0.11736 C -0.55976 0.11528 -0.55976 0.11273 -0.55911 0.11065 C -0.55846 0.1081 -0.55729 0.10625 -0.55664 0.10393 C -0.55482 0.09815 -0.55468 0.08981 -0.55169 0.08611 L -0.54791 0.08171 C -0.547 0.0794 -0.54648 0.07685 -0.54544 0.075 C -0.5414 0.06805 -0.53932 0.06759 -0.53411 0.06389 C -0.53294 0.0618 -0.5319 0.05903 -0.53034 0.05717 C -0.52721 0.0537 -0.52396 0.05046 -0.52044 0.04838 C -0.51146 0.04305 -0.52265 0.04954 -0.51159 0.04398 C -0.51041 0.04329 -0.50911 0.04236 -0.50794 0.04167 C -0.50625 0.04097 -0.50455 0.04028 -0.50286 0.03958 C -0.50156 0.03889 -0.50039 0.03796 -0.49909 0.03727 C -0.49166 0.03333 -0.49166 0.03333 -0.48541 0.03055 C -0.48411 0.02917 -0.48307 0.02708 -0.48164 0.02616 C -0.47695 0.02292 -0.47148 0.02129 -0.46666 0.01944 C -0.46224 0.01551 -0.46224 0.01504 -0.45794 0.01273 C -0.45625 0.01204 -0.45455 0.01157 -0.45286 0.01065 C -0.44987 0.00856 -0.44687 0.00509 -0.44414 0.00162 C -0.44245 -0.00046 -0.44088 -0.00301 -0.43919 -0.00486 C -0.43333 -0.01088 -0.43711 -0.00278 -0.43164 -0.01158 C -0.42812 -0.01736 -0.425 -0.02338 -0.42161 -0.0294 C -0.42044 -0.03171 -0.41888 -0.03333 -0.41784 -0.03611 C -0.41627 -0.04051 -0.4138 -0.04421 -0.41289 -0.04931 C -0.4112 -0.05857 -0.41237 -0.05417 -0.40911 -0.06273 C -0.40872 -0.06713 -0.40859 -0.07176 -0.40794 -0.07616 C -0.40729 -0.07986 -0.40612 -0.08333 -0.40534 -0.08727 C -0.40495 -0.08935 -0.40442 -0.09167 -0.40416 -0.09375 C -0.40325 -0.09977 -0.40169 -0.11158 -0.40169 -0.11158 C -0.40208 -0.11968 -0.40195 -0.12801 -0.40286 -0.13611 C -0.4039 -0.14445 -0.40586 -0.14213 -0.40911 -0.14491 C -0.41054 -0.14607 -0.41146 -0.14838 -0.41289 -0.14931 C -0.41445 -0.15046 -0.41627 -0.1507 -0.41784 -0.15162 C -0.41914 -0.15232 -0.42044 -0.15301 -0.42161 -0.15371 L -0.62786 -0.15162 C -0.62916 -0.15162 -0.63034 -0.15 -0.63164 -0.14931 C -0.63333 -0.14861 -0.63489 -0.14792 -0.63659 -0.14722 C -0.64127 -0.14537 -0.64349 -0.14514 -0.64791 -0.14283 C -0.65039 -0.14144 -0.65325 -0.14097 -0.65534 -0.1382 L -0.65911 -0.1338 C -0.66159 -0.12708 -0.66497 -0.11945 -0.66666 -0.11158 C -0.67174 -0.0875 -0.66341 -0.11852 -0.67044 -0.09375 C -0.67083 -0.09005 -0.67109 -0.08634 -0.67161 -0.08264 C -0.672 -0.08056 -0.67278 -0.07847 -0.67291 -0.07616 C -0.67357 -0.05972 -0.67343 -0.04352 -0.67409 -0.02708 C -0.67435 -0.02338 -0.67513 -0.01991 -0.67539 -0.01597 C -0.67773 0.01389 -0.67526 -0.00556 -0.67786 0.01273 C -0.67825 0.02014 -0.67851 0.02778 -0.67916 0.03495 C -0.67942 0.03796 -0.68034 0.04097 -0.68034 0.04398 C -0.68125 0.12847 -0.68086 0.21273 -0.68164 0.29722 C -0.68164 0.30254 -0.68229 0.30764 -0.68294 0.31273 C -0.6832 0.31574 -0.68372 0.31875 -0.68411 0.32176 C -0.68489 0.32685 -0.68567 0.33102 -0.68789 0.33495 C -0.68893 0.3368 -0.69036 0.33796 -0.69166 0.33958 C -0.69713 0.33634 -0.69896 0.33634 -0.70286 0.33055 C -0.70729 0.32407 -0.7082 0.31991 -0.71159 0.31065 C -0.7125 0.30833 -0.71367 0.30648 -0.71419 0.30393 C -0.71497 0.29954 -0.71523 0.29444 -0.71666 0.29051 C -0.71745 0.28842 -0.71849 0.28634 -0.71914 0.28403 C -0.71966 0.28171 -0.71979 0.2794 -0.72044 0.27731 C -0.72187 0.27268 -0.7237 0.26829 -0.72539 0.26389 C -0.72617 0.2618 -0.72734 0.25972 -0.72786 0.25717 L -0.73034 0.24398 C -0.73086 0.24167 -0.73099 0.23935 -0.73164 0.23727 C -0.73294 0.23356 -0.73424 0.23009 -0.73541 0.22616 C -0.73593 0.22407 -0.73607 0.22153 -0.73659 0.21944 C -0.73724 0.21713 -0.73841 0.21528 -0.73919 0.21273 C -0.74153 0.20417 -0.73919 0.20717 -0.74166 0.19722 C -0.74218 0.19491 -0.74349 0.19305 -0.74414 0.19051 C -0.74466 0.18842 -0.74479 0.18588 -0.74544 0.18403 C -0.74687 0.17917 -0.7487 0.175 -0.75039 0.1706 C -0.75117 0.16829 -0.75143 0.16481 -0.75286 0.16389 C -0.76862 0.15463 -0.74336 0.17014 -0.76041 0.15717 C -0.76198 0.15602 -0.76367 0.15532 -0.76536 0.15509 C -0.77239 0.15393 -0.77955 0.15347 -0.78659 0.15278 C -0.79791 0.14606 -0.78906 0.15069 -0.81406 0.15069 " pathEditMode="relative" ptsTypes="AAAAAAAAAAAAAAAAAAAAAAAAAAAAAAAAAAAAAAAAAAAAAAAAAAAAAAAAAAAAAAAAAAAAAAAAAAAAAAAAAAAAAAAAAAAAAAAAAAAAAAAAAAAAAAAAAAAAAAAAAAAAAAAAAAAAAAAAAAAAAAAAAAAAAAAAAAAAAAAAAAAAAAAAAAAAAAAAAAAAAAAAAAAAAAAAAA">
                                      <p:cBhvr>
                                        <p:cTn id="8" dur="5000" fill="hold"/>
                                        <p:tgtEl>
                                          <p:spTgt spid="9"/>
                                        </p:tgtEl>
                                        <p:attrNameLst>
                                          <p:attrName>ppt_x</p:attrName>
                                          <p:attrName>ppt_y</p:attrName>
                                        </p:attrNameLst>
                                      </p:cBhvr>
                                    </p:animMotion>
                                  </p:childTnLst>
                                  <p:subTnLst>
                                    <p:set>
                                      <p:cBhvr override="childStyle">
                                        <p:cTn dur="1" fill="hold" display="0" masterRel="sameClick" afterEffect="1">
                                          <p:stCondLst>
                                            <p:cond evt="end" delay="0">
                                              <p:tn val="7"/>
                                            </p:cond>
                                          </p:stCondLst>
                                        </p:cTn>
                                        <p:tgtEl>
                                          <p:spTgt spid="9"/>
                                        </p:tgtEl>
                                        <p:attrNameLst>
                                          <p:attrName>style.visibility</p:attrName>
                                        </p:attrNameLst>
                                      </p:cBhvr>
                                      <p:to>
                                        <p:strVal val="hidden"/>
                                      </p:to>
                                    </p:set>
                                  </p:subTnLst>
                                </p:cTn>
                              </p:par>
                              <p:par>
                                <p:cTn id="9" presetID="1" presetClass="mediacall" presetSubtype="0" fill="hold" nodeType="withEffect">
                                  <p:stCondLst>
                                    <p:cond delay="0"/>
                                  </p:stCondLst>
                                  <p:childTnLst>
                                    <p:cmd type="call" cmd="playFrom(0.0)">
                                      <p:cBhvr>
                                        <p:cTn id="10" dur="5056" fill="hold"/>
                                        <p:tgtEl>
                                          <p:spTgt spid="2"/>
                                        </p:tgtEl>
                                      </p:cBhvr>
                                    </p:cmd>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3"/>
                                        </p:tgtEl>
                                        <p:attrNameLst>
                                          <p:attrName>style.visibility</p:attrName>
                                        </p:attrNameLst>
                                      </p:cBhvr>
                                      <p:to>
                                        <p:strVal val="visible"/>
                                      </p:to>
                                    </p:set>
                                    <p:anim by="(-#ppt_w*2)" calcmode="lin" valueType="num">
                                      <p:cBhvr rctx="PPT">
                                        <p:cTn id="15" dur="250" autoRev="1" fill="hold">
                                          <p:stCondLst>
                                            <p:cond delay="0"/>
                                          </p:stCondLst>
                                        </p:cTn>
                                        <p:tgtEl>
                                          <p:spTgt spid="13"/>
                                        </p:tgtEl>
                                        <p:attrNameLst>
                                          <p:attrName>ppt_w</p:attrName>
                                        </p:attrNameLst>
                                      </p:cBhvr>
                                    </p:anim>
                                    <p:anim by="(#ppt_w*0.50)" calcmode="lin" valueType="num">
                                      <p:cBhvr>
                                        <p:cTn id="16" dur="250" decel="50000" autoRev="1" fill="hold">
                                          <p:stCondLst>
                                            <p:cond delay="0"/>
                                          </p:stCondLst>
                                        </p:cTn>
                                        <p:tgtEl>
                                          <p:spTgt spid="13"/>
                                        </p:tgtEl>
                                        <p:attrNameLst>
                                          <p:attrName>ppt_x</p:attrName>
                                        </p:attrNameLst>
                                      </p:cBhvr>
                                    </p:anim>
                                    <p:anim from="(-#ppt_h/2)" to="(#ppt_y)" calcmode="lin" valueType="num">
                                      <p:cBhvr>
                                        <p:cTn id="17" dur="500" fill="hold">
                                          <p:stCondLst>
                                            <p:cond delay="0"/>
                                          </p:stCondLst>
                                        </p:cTn>
                                        <p:tgtEl>
                                          <p:spTgt spid="13"/>
                                        </p:tgtEl>
                                        <p:attrNameLst>
                                          <p:attrName>ppt_y</p:attrName>
                                        </p:attrNameLst>
                                      </p:cBhvr>
                                    </p:anim>
                                    <p:animRot by="21600000">
                                      <p:cBhvr>
                                        <p:cTn id="18" dur="500" fill="hold">
                                          <p:stCondLst>
                                            <p:cond delay="0"/>
                                          </p:stCondLst>
                                        </p:cTn>
                                        <p:tgtEl>
                                          <p:spTgt spid="13"/>
                                        </p:tgtEl>
                                        <p:attrNameLst>
                                          <p:attrName>r</p:attrName>
                                        </p:attrNameLst>
                                      </p:cBhvr>
                                    </p:animRot>
                                  </p:childTnLst>
                                </p:cTn>
                              </p:par>
                              <p:par>
                                <p:cTn id="19" presetID="1" presetClass="entr" presetSubtype="0" fill="hold" nodeType="withEffect">
                                  <p:stCondLst>
                                    <p:cond delay="1000"/>
                                  </p:stCondLst>
                                  <p:childTnLst>
                                    <p:set>
                                      <p:cBhvr>
                                        <p:cTn id="20"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click.wav"/>
                                        </p:tgtEl>
                                      </p:cMediaNode>
                                    </p:audio>
                                  </p:subTnLst>
                                </p:cTn>
                              </p:par>
                              <p:par>
                                <p:cTn id="21" presetID="1" presetClass="entr" presetSubtype="0" fill="hold" nodeType="withEffect">
                                  <p:stCondLst>
                                    <p:cond delay="2000"/>
                                  </p:stCondLst>
                                  <p:childTnLst>
                                    <p:set>
                                      <p:cBhvr>
                                        <p:cTn id="22"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click.wav"/>
                                        </p:tgtEl>
                                      </p:cMediaNode>
                                    </p:audio>
                                  </p:subTnLst>
                                </p:cTn>
                              </p:par>
                              <p:par>
                                <p:cTn id="23" presetID="1" presetClass="entr" presetSubtype="0" fill="hold" nodeType="withEffect">
                                  <p:stCondLst>
                                    <p:cond delay="3000"/>
                                  </p:stCondLst>
                                  <p:childTnLst>
                                    <p:set>
                                      <p:cBhvr>
                                        <p:cTn id="24"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click.wav"/>
                                        </p:tgtEl>
                                      </p:cMediaNode>
                                    </p:audio>
                                  </p:subTnLst>
                                </p:cTn>
                              </p:par>
                              <p:par>
                                <p:cTn id="25" presetID="1" presetClass="entr" presetSubtype="0" fill="hold" nodeType="withEffect">
                                  <p:stCondLst>
                                    <p:cond delay="4000"/>
                                  </p:stCondLst>
                                  <p:childTnLst>
                                    <p:set>
                                      <p:cBhvr>
                                        <p:cTn id="26"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click.wav"/>
                                        </p:tgtEl>
                                      </p:cMediaNode>
                                    </p:audio>
                                  </p:subTnLst>
                                </p:cTn>
                              </p:par>
                              <p:par>
                                <p:cTn id="27" presetID="1" presetClass="entr" presetSubtype="0" fill="hold" nodeType="withEffect">
                                  <p:stCondLst>
                                    <p:cond delay="5000"/>
                                  </p:stCondLst>
                                  <p:childTnLst>
                                    <p:set>
                                      <p:cBhvr>
                                        <p:cTn id="28"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click.wav"/>
                                        </p:tgtEl>
                                      </p:cMediaNode>
                                    </p:audio>
                                  </p:subTnLst>
                                </p:cTn>
                              </p:par>
                              <p:par>
                                <p:cTn id="29" presetID="1" presetClass="entr" presetSubtype="0" fill="hold" nodeType="withEffect">
                                  <p:stCondLst>
                                    <p:cond delay="6000"/>
                                  </p:stCondLst>
                                  <p:childTnLst>
                                    <p:set>
                                      <p:cBhvr>
                                        <p:cTn id="30"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click.wav"/>
                                        </p:tgtEl>
                                      </p:cMediaNode>
                                    </p:audio>
                                  </p:subTnLst>
                                </p:cTn>
                              </p:par>
                              <p:par>
                                <p:cTn id="31" presetID="1" presetClass="entr" presetSubtype="0" fill="hold" nodeType="withEffect">
                                  <p:stCondLst>
                                    <p:cond delay="7000"/>
                                  </p:stCondLst>
                                  <p:childTnLst>
                                    <p:set>
                                      <p:cBhvr>
                                        <p:cTn id="32"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click.wav"/>
                                        </p:tgtEl>
                                      </p:cMediaNode>
                                    </p:audio>
                                  </p:subTnLst>
                                </p:cTn>
                              </p:par>
                              <p:par>
                                <p:cTn id="33" presetID="1" presetClass="entr" presetSubtype="0" fill="hold" nodeType="withEffect">
                                  <p:stCondLst>
                                    <p:cond delay="8000"/>
                                  </p:stCondLst>
                                  <p:childTnLst>
                                    <p:set>
                                      <p:cBhvr>
                                        <p:cTn id="34"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par>
                                <p:cTn id="35" presetID="1" presetClass="entr" presetSubtype="0" fill="hold" nodeType="withEffect">
                                  <p:stCondLst>
                                    <p:cond delay="9000"/>
                                  </p:stCondLst>
                                  <p:childTnLst>
                                    <p:set>
                                      <p:cBhvr>
                                        <p:cTn id="36"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00000">
                <p:cTn id="37" fill="hold" display="0">
                  <p:stCondLst>
                    <p:cond delay="indefinite"/>
                  </p:stCondLst>
                  <p:endCondLst>
                    <p:cond evt="onStopAudio" delay="0">
                      <p:tgtEl>
                        <p:sldTgt/>
                      </p:tgtEl>
                    </p:cond>
                  </p:endCondLst>
                </p:cTn>
                <p:tgtEl>
                  <p:spTgt spid="2"/>
                </p:tgtEl>
              </p:cMediaNode>
            </p:audio>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00E262-7BBB-D94A-9577-698E010B42E5}"/>
              </a:ext>
            </a:extLst>
          </p:cNvPr>
          <p:cNvSpPr>
            <a:spLocks noGrp="1"/>
          </p:cNvSpPr>
          <p:nvPr>
            <p:ph idx="1"/>
          </p:nvPr>
        </p:nvSpPr>
        <p:spPr>
          <a:xfrm>
            <a:off x="681038" y="931514"/>
            <a:ext cx="8543925" cy="1488480"/>
          </a:xfrm>
        </p:spPr>
        <p:txBody>
          <a:bodyPr>
            <a:normAutofit fontScale="85000" lnSpcReduction="20000"/>
          </a:bodyPr>
          <a:lstStyle/>
          <a:p>
            <a:pPr marL="0" indent="0">
              <a:buNone/>
            </a:pPr>
            <a:r>
              <a:rPr lang="en-US" dirty="0"/>
              <a:t>At the end of the last Ice Age, the temperatures on the Earth rose and the massive glaciers of ice started to melt. As the ice melted the sea level started to rise and land that was before exposed became covered with water.</a:t>
            </a:r>
          </a:p>
        </p:txBody>
      </p:sp>
      <p:sp>
        <p:nvSpPr>
          <p:cNvPr id="4" name="Rectangle 3">
            <a:extLst>
              <a:ext uri="{FF2B5EF4-FFF2-40B4-BE49-F238E27FC236}">
                <a16:creationId xmlns:a16="http://schemas.microsoft.com/office/drawing/2014/main" id="{8633FBC6-65B5-7E4F-B708-34859A81D921}"/>
              </a:ext>
            </a:extLst>
          </p:cNvPr>
          <p:cNvSpPr/>
          <p:nvPr/>
        </p:nvSpPr>
        <p:spPr>
          <a:xfrm>
            <a:off x="194773" y="2582974"/>
            <a:ext cx="4622019" cy="327299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cxnSp>
        <p:nvCxnSpPr>
          <p:cNvPr id="18" name="Straight Arrow Connector 17">
            <a:extLst>
              <a:ext uri="{FF2B5EF4-FFF2-40B4-BE49-F238E27FC236}">
                <a16:creationId xmlns:a16="http://schemas.microsoft.com/office/drawing/2014/main" id="{D6310B32-3018-7E4C-99BE-55BC563BF2D4}"/>
              </a:ext>
            </a:extLst>
          </p:cNvPr>
          <p:cNvCxnSpPr/>
          <p:nvPr/>
        </p:nvCxnSpPr>
        <p:spPr>
          <a:xfrm>
            <a:off x="2286751" y="4359140"/>
            <a:ext cx="0" cy="5681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1E23D29-AA34-E543-9FB6-144B53A8010B}"/>
              </a:ext>
            </a:extLst>
          </p:cNvPr>
          <p:cNvSpPr txBox="1"/>
          <p:nvPr/>
        </p:nvSpPr>
        <p:spPr>
          <a:xfrm>
            <a:off x="1886151" y="4069431"/>
            <a:ext cx="965835" cy="317459"/>
          </a:xfrm>
          <a:prstGeom prst="rect">
            <a:avLst/>
          </a:prstGeom>
          <a:noFill/>
        </p:spPr>
        <p:txBody>
          <a:bodyPr wrap="square" rtlCol="0">
            <a:spAutoFit/>
          </a:bodyPr>
          <a:lstStyle/>
          <a:p>
            <a:r>
              <a:rPr lang="en-US" sz="1463" dirty="0"/>
              <a:t>SEA LEVEL</a:t>
            </a:r>
          </a:p>
        </p:txBody>
      </p:sp>
      <p:sp>
        <p:nvSpPr>
          <p:cNvPr id="23" name="Rectangle 22">
            <a:extLst>
              <a:ext uri="{FF2B5EF4-FFF2-40B4-BE49-F238E27FC236}">
                <a16:creationId xmlns:a16="http://schemas.microsoft.com/office/drawing/2014/main" id="{D0D83818-8BD5-284E-88D2-30EA4B4C6BD8}"/>
              </a:ext>
            </a:extLst>
          </p:cNvPr>
          <p:cNvSpPr/>
          <p:nvPr/>
        </p:nvSpPr>
        <p:spPr>
          <a:xfrm>
            <a:off x="1101074" y="4893848"/>
            <a:ext cx="2389811" cy="92868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25" name="Freeform 24">
            <a:extLst>
              <a:ext uri="{FF2B5EF4-FFF2-40B4-BE49-F238E27FC236}">
                <a16:creationId xmlns:a16="http://schemas.microsoft.com/office/drawing/2014/main" id="{5C9CD04F-8F67-3A42-98E6-69BE57F7EE1B}"/>
              </a:ext>
            </a:extLst>
          </p:cNvPr>
          <p:cNvSpPr/>
          <p:nvPr/>
        </p:nvSpPr>
        <p:spPr>
          <a:xfrm>
            <a:off x="194103" y="2949796"/>
            <a:ext cx="1017160" cy="2906174"/>
          </a:xfrm>
          <a:custGeom>
            <a:avLst/>
            <a:gdLst>
              <a:gd name="connsiteX0" fmla="*/ 1066800 w 1219200"/>
              <a:gd name="connsiteY0" fmla="*/ 2377440 h 3535680"/>
              <a:gd name="connsiteX1" fmla="*/ 1066800 w 1219200"/>
              <a:gd name="connsiteY1" fmla="*/ 3535680 h 3535680"/>
              <a:gd name="connsiteX2" fmla="*/ 0 w 1219200"/>
              <a:gd name="connsiteY2" fmla="*/ 3505200 h 3535680"/>
              <a:gd name="connsiteX3" fmla="*/ 15240 w 1219200"/>
              <a:gd name="connsiteY3" fmla="*/ 137160 h 3535680"/>
              <a:gd name="connsiteX4" fmla="*/ 457200 w 1219200"/>
              <a:gd name="connsiteY4" fmla="*/ 0 h 3535680"/>
              <a:gd name="connsiteX5" fmla="*/ 335280 w 1219200"/>
              <a:gd name="connsiteY5" fmla="*/ 304800 h 3535680"/>
              <a:gd name="connsiteX6" fmla="*/ 594360 w 1219200"/>
              <a:gd name="connsiteY6" fmla="*/ 243840 h 3535680"/>
              <a:gd name="connsiteX7" fmla="*/ 411480 w 1219200"/>
              <a:gd name="connsiteY7" fmla="*/ 563880 h 3535680"/>
              <a:gd name="connsiteX8" fmla="*/ 960120 w 1219200"/>
              <a:gd name="connsiteY8" fmla="*/ 350520 h 3535680"/>
              <a:gd name="connsiteX9" fmla="*/ 929640 w 1219200"/>
              <a:gd name="connsiteY9" fmla="*/ 685800 h 3535680"/>
              <a:gd name="connsiteX10" fmla="*/ 1066800 w 1219200"/>
              <a:gd name="connsiteY10" fmla="*/ 701040 h 3535680"/>
              <a:gd name="connsiteX11" fmla="*/ 914400 w 1219200"/>
              <a:gd name="connsiteY11" fmla="*/ 975360 h 3535680"/>
              <a:gd name="connsiteX12" fmla="*/ 1021080 w 1219200"/>
              <a:gd name="connsiteY12" fmla="*/ 1066800 h 3535680"/>
              <a:gd name="connsiteX13" fmla="*/ 1219200 w 1219200"/>
              <a:gd name="connsiteY13" fmla="*/ 1051560 h 3535680"/>
              <a:gd name="connsiteX14" fmla="*/ 1203960 w 1219200"/>
              <a:gd name="connsiteY14" fmla="*/ 1158240 h 3535680"/>
              <a:gd name="connsiteX15" fmla="*/ 914400 w 1219200"/>
              <a:gd name="connsiteY15" fmla="*/ 1661160 h 3535680"/>
              <a:gd name="connsiteX16" fmla="*/ 1112520 w 1219200"/>
              <a:gd name="connsiteY16" fmla="*/ 1950720 h 3535680"/>
              <a:gd name="connsiteX17" fmla="*/ 1112520 w 1219200"/>
              <a:gd name="connsiteY17" fmla="*/ 1950720 h 3535680"/>
              <a:gd name="connsiteX18" fmla="*/ 883920 w 1219200"/>
              <a:gd name="connsiteY18" fmla="*/ 2225040 h 3535680"/>
              <a:gd name="connsiteX19" fmla="*/ 1066800 w 1219200"/>
              <a:gd name="connsiteY19" fmla="*/ 2377440 h 353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 h="3535680">
                <a:moveTo>
                  <a:pt x="1066800" y="2377440"/>
                </a:moveTo>
                <a:lnTo>
                  <a:pt x="1066800" y="3535680"/>
                </a:lnTo>
                <a:lnTo>
                  <a:pt x="0" y="3505200"/>
                </a:lnTo>
                <a:lnTo>
                  <a:pt x="15240" y="137160"/>
                </a:lnTo>
                <a:lnTo>
                  <a:pt x="457200" y="0"/>
                </a:lnTo>
                <a:lnTo>
                  <a:pt x="335280" y="304800"/>
                </a:lnTo>
                <a:lnTo>
                  <a:pt x="594360" y="243840"/>
                </a:lnTo>
                <a:lnTo>
                  <a:pt x="411480" y="563880"/>
                </a:lnTo>
                <a:lnTo>
                  <a:pt x="960120" y="350520"/>
                </a:lnTo>
                <a:lnTo>
                  <a:pt x="929640" y="685800"/>
                </a:lnTo>
                <a:lnTo>
                  <a:pt x="1066800" y="701040"/>
                </a:lnTo>
                <a:lnTo>
                  <a:pt x="914400" y="975360"/>
                </a:lnTo>
                <a:lnTo>
                  <a:pt x="1021080" y="1066800"/>
                </a:lnTo>
                <a:lnTo>
                  <a:pt x="1219200" y="1051560"/>
                </a:lnTo>
                <a:lnTo>
                  <a:pt x="1203960" y="1158240"/>
                </a:lnTo>
                <a:lnTo>
                  <a:pt x="914400" y="1661160"/>
                </a:lnTo>
                <a:lnTo>
                  <a:pt x="1112520" y="1950720"/>
                </a:lnTo>
                <a:lnTo>
                  <a:pt x="1112520" y="1950720"/>
                </a:lnTo>
                <a:lnTo>
                  <a:pt x="883920" y="2225040"/>
                </a:lnTo>
                <a:lnTo>
                  <a:pt x="1066800" y="237744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13" name="TextBox 12">
            <a:extLst>
              <a:ext uri="{FF2B5EF4-FFF2-40B4-BE49-F238E27FC236}">
                <a16:creationId xmlns:a16="http://schemas.microsoft.com/office/drawing/2014/main" id="{E56423BF-041C-7B49-AD33-E7F5AE3D630B}"/>
              </a:ext>
            </a:extLst>
          </p:cNvPr>
          <p:cNvSpPr txBox="1"/>
          <p:nvPr/>
        </p:nvSpPr>
        <p:spPr>
          <a:xfrm>
            <a:off x="194104" y="3936683"/>
            <a:ext cx="965835" cy="317459"/>
          </a:xfrm>
          <a:prstGeom prst="rect">
            <a:avLst/>
          </a:prstGeom>
          <a:noFill/>
        </p:spPr>
        <p:txBody>
          <a:bodyPr wrap="square" rtlCol="0">
            <a:spAutoFit/>
          </a:bodyPr>
          <a:lstStyle/>
          <a:p>
            <a:r>
              <a:rPr lang="en-US" sz="1463" dirty="0"/>
              <a:t>ICE CAP</a:t>
            </a:r>
          </a:p>
        </p:txBody>
      </p:sp>
      <p:sp>
        <p:nvSpPr>
          <p:cNvPr id="27" name="TextBox 26">
            <a:extLst>
              <a:ext uri="{FF2B5EF4-FFF2-40B4-BE49-F238E27FC236}">
                <a16:creationId xmlns:a16="http://schemas.microsoft.com/office/drawing/2014/main" id="{9048D75E-A63C-2241-BA2D-D824231DCE56}"/>
              </a:ext>
            </a:extLst>
          </p:cNvPr>
          <p:cNvSpPr txBox="1"/>
          <p:nvPr/>
        </p:nvSpPr>
        <p:spPr>
          <a:xfrm>
            <a:off x="2005964" y="5241586"/>
            <a:ext cx="965835" cy="317459"/>
          </a:xfrm>
          <a:prstGeom prst="rect">
            <a:avLst/>
          </a:prstGeom>
          <a:noFill/>
        </p:spPr>
        <p:txBody>
          <a:bodyPr wrap="square" rtlCol="0">
            <a:spAutoFit/>
          </a:bodyPr>
          <a:lstStyle/>
          <a:p>
            <a:r>
              <a:rPr lang="en-US" sz="1463" dirty="0"/>
              <a:t>SEA </a:t>
            </a:r>
          </a:p>
        </p:txBody>
      </p:sp>
      <p:sp>
        <p:nvSpPr>
          <p:cNvPr id="41" name="Freeform 40">
            <a:extLst>
              <a:ext uri="{FF2B5EF4-FFF2-40B4-BE49-F238E27FC236}">
                <a16:creationId xmlns:a16="http://schemas.microsoft.com/office/drawing/2014/main" id="{CBAF2FDC-8627-EB44-AFB9-6D1C2E024D66}"/>
              </a:ext>
            </a:extLst>
          </p:cNvPr>
          <p:cNvSpPr/>
          <p:nvPr/>
        </p:nvSpPr>
        <p:spPr>
          <a:xfrm>
            <a:off x="3469604" y="3976006"/>
            <a:ext cx="1324692" cy="1867581"/>
          </a:xfrm>
          <a:custGeom>
            <a:avLst/>
            <a:gdLst>
              <a:gd name="connsiteX0" fmla="*/ 0 w 1661160"/>
              <a:gd name="connsiteY0" fmla="*/ 2255520 h 2286000"/>
              <a:gd name="connsiteX1" fmla="*/ 0 w 1661160"/>
              <a:gd name="connsiteY1" fmla="*/ 1143000 h 2286000"/>
              <a:gd name="connsiteX2" fmla="*/ 990600 w 1661160"/>
              <a:gd name="connsiteY2" fmla="*/ 701040 h 2286000"/>
              <a:gd name="connsiteX3" fmla="*/ 1066800 w 1661160"/>
              <a:gd name="connsiteY3" fmla="*/ 350520 h 2286000"/>
              <a:gd name="connsiteX4" fmla="*/ 1234440 w 1661160"/>
              <a:gd name="connsiteY4" fmla="*/ 167640 h 2286000"/>
              <a:gd name="connsiteX5" fmla="*/ 1234440 w 1661160"/>
              <a:gd name="connsiteY5" fmla="*/ 167640 h 2286000"/>
              <a:gd name="connsiteX6" fmla="*/ 1661160 w 1661160"/>
              <a:gd name="connsiteY6" fmla="*/ 0 h 2286000"/>
              <a:gd name="connsiteX7" fmla="*/ 1661160 w 1661160"/>
              <a:gd name="connsiteY7" fmla="*/ 2286000 h 2286000"/>
              <a:gd name="connsiteX8" fmla="*/ 0 w 1661160"/>
              <a:gd name="connsiteY8" fmla="*/ 225552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1160" h="2286000">
                <a:moveTo>
                  <a:pt x="0" y="2255520"/>
                </a:moveTo>
                <a:lnTo>
                  <a:pt x="0" y="1143000"/>
                </a:lnTo>
                <a:lnTo>
                  <a:pt x="990600" y="701040"/>
                </a:lnTo>
                <a:lnTo>
                  <a:pt x="1066800" y="350520"/>
                </a:lnTo>
                <a:lnTo>
                  <a:pt x="1234440" y="167640"/>
                </a:lnTo>
                <a:lnTo>
                  <a:pt x="1234440" y="167640"/>
                </a:lnTo>
                <a:lnTo>
                  <a:pt x="1661160" y="0"/>
                </a:lnTo>
                <a:lnTo>
                  <a:pt x="1661160" y="2286000"/>
                </a:lnTo>
                <a:lnTo>
                  <a:pt x="0" y="2255520"/>
                </a:lnTo>
                <a:close/>
              </a:path>
            </a:pathLst>
          </a:cu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26" name="TextBox 25">
            <a:extLst>
              <a:ext uri="{FF2B5EF4-FFF2-40B4-BE49-F238E27FC236}">
                <a16:creationId xmlns:a16="http://schemas.microsoft.com/office/drawing/2014/main" id="{A1AABBBB-2B39-4848-8F70-114EAAE99E82}"/>
              </a:ext>
            </a:extLst>
          </p:cNvPr>
          <p:cNvSpPr txBox="1"/>
          <p:nvPr/>
        </p:nvSpPr>
        <p:spPr>
          <a:xfrm>
            <a:off x="3950020" y="5079162"/>
            <a:ext cx="965835" cy="317459"/>
          </a:xfrm>
          <a:prstGeom prst="rect">
            <a:avLst/>
          </a:prstGeom>
          <a:noFill/>
        </p:spPr>
        <p:txBody>
          <a:bodyPr wrap="square" rtlCol="0">
            <a:spAutoFit/>
          </a:bodyPr>
          <a:lstStyle/>
          <a:p>
            <a:r>
              <a:rPr lang="en-US" sz="1463" dirty="0">
                <a:solidFill>
                  <a:schemeClr val="bg1"/>
                </a:solidFill>
              </a:rPr>
              <a:t>LAND</a:t>
            </a:r>
          </a:p>
        </p:txBody>
      </p:sp>
      <p:sp>
        <p:nvSpPr>
          <p:cNvPr id="28" name="Rectangle 27">
            <a:extLst>
              <a:ext uri="{FF2B5EF4-FFF2-40B4-BE49-F238E27FC236}">
                <a16:creationId xmlns:a16="http://schemas.microsoft.com/office/drawing/2014/main" id="{21F0A27B-4A51-4B4C-AE1F-4392A5520C13}"/>
              </a:ext>
            </a:extLst>
          </p:cNvPr>
          <p:cNvSpPr/>
          <p:nvPr/>
        </p:nvSpPr>
        <p:spPr>
          <a:xfrm>
            <a:off x="4990147" y="2570591"/>
            <a:ext cx="4622019" cy="3272996"/>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30" name="TextBox 29">
            <a:extLst>
              <a:ext uri="{FF2B5EF4-FFF2-40B4-BE49-F238E27FC236}">
                <a16:creationId xmlns:a16="http://schemas.microsoft.com/office/drawing/2014/main" id="{1A63899C-4C9F-B24D-B9E5-3A9B42E45A74}"/>
              </a:ext>
            </a:extLst>
          </p:cNvPr>
          <p:cNvSpPr txBox="1"/>
          <p:nvPr/>
        </p:nvSpPr>
        <p:spPr>
          <a:xfrm>
            <a:off x="6031783" y="3848916"/>
            <a:ext cx="990596" cy="542584"/>
          </a:xfrm>
          <a:prstGeom prst="rect">
            <a:avLst/>
          </a:prstGeom>
          <a:noFill/>
        </p:spPr>
        <p:txBody>
          <a:bodyPr wrap="square" rtlCol="0">
            <a:spAutoFit/>
          </a:bodyPr>
          <a:lstStyle/>
          <a:p>
            <a:pPr algn="ctr"/>
            <a:r>
              <a:rPr lang="en-US" sz="1463" dirty="0"/>
              <a:t>old </a:t>
            </a:r>
          </a:p>
          <a:p>
            <a:pPr algn="ctr"/>
            <a:r>
              <a:rPr lang="en-US" sz="1463" dirty="0"/>
              <a:t>sea-level</a:t>
            </a:r>
          </a:p>
        </p:txBody>
      </p:sp>
      <p:sp>
        <p:nvSpPr>
          <p:cNvPr id="31" name="Rectangle 30">
            <a:extLst>
              <a:ext uri="{FF2B5EF4-FFF2-40B4-BE49-F238E27FC236}">
                <a16:creationId xmlns:a16="http://schemas.microsoft.com/office/drawing/2014/main" id="{57AE5F52-D11A-7145-8258-38393C11810B}"/>
              </a:ext>
            </a:extLst>
          </p:cNvPr>
          <p:cNvSpPr/>
          <p:nvPr/>
        </p:nvSpPr>
        <p:spPr>
          <a:xfrm>
            <a:off x="5875484" y="4874464"/>
            <a:ext cx="2389811" cy="928688"/>
          </a:xfrm>
          <a:prstGeom prst="rect">
            <a:avLst/>
          </a:prstGeom>
          <a:solidFill>
            <a:schemeClr val="accent1">
              <a:lumMod val="40000"/>
              <a:lumOff val="6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33" name="Freeform 32">
            <a:extLst>
              <a:ext uri="{FF2B5EF4-FFF2-40B4-BE49-F238E27FC236}">
                <a16:creationId xmlns:a16="http://schemas.microsoft.com/office/drawing/2014/main" id="{C50E5845-8C37-6543-A829-FF858D1DE0F1}"/>
              </a:ext>
            </a:extLst>
          </p:cNvPr>
          <p:cNvSpPr/>
          <p:nvPr/>
        </p:nvSpPr>
        <p:spPr>
          <a:xfrm>
            <a:off x="5006542" y="3117602"/>
            <a:ext cx="990600" cy="2711768"/>
          </a:xfrm>
          <a:custGeom>
            <a:avLst/>
            <a:gdLst>
              <a:gd name="connsiteX0" fmla="*/ 1066800 w 1219200"/>
              <a:gd name="connsiteY0" fmla="*/ 2377440 h 3535680"/>
              <a:gd name="connsiteX1" fmla="*/ 1066800 w 1219200"/>
              <a:gd name="connsiteY1" fmla="*/ 3535680 h 3535680"/>
              <a:gd name="connsiteX2" fmla="*/ 0 w 1219200"/>
              <a:gd name="connsiteY2" fmla="*/ 3505200 h 3535680"/>
              <a:gd name="connsiteX3" fmla="*/ 15240 w 1219200"/>
              <a:gd name="connsiteY3" fmla="*/ 137160 h 3535680"/>
              <a:gd name="connsiteX4" fmla="*/ 457200 w 1219200"/>
              <a:gd name="connsiteY4" fmla="*/ 0 h 3535680"/>
              <a:gd name="connsiteX5" fmla="*/ 335280 w 1219200"/>
              <a:gd name="connsiteY5" fmla="*/ 304800 h 3535680"/>
              <a:gd name="connsiteX6" fmla="*/ 594360 w 1219200"/>
              <a:gd name="connsiteY6" fmla="*/ 243840 h 3535680"/>
              <a:gd name="connsiteX7" fmla="*/ 411480 w 1219200"/>
              <a:gd name="connsiteY7" fmla="*/ 563880 h 3535680"/>
              <a:gd name="connsiteX8" fmla="*/ 960120 w 1219200"/>
              <a:gd name="connsiteY8" fmla="*/ 350520 h 3535680"/>
              <a:gd name="connsiteX9" fmla="*/ 929640 w 1219200"/>
              <a:gd name="connsiteY9" fmla="*/ 685800 h 3535680"/>
              <a:gd name="connsiteX10" fmla="*/ 1066800 w 1219200"/>
              <a:gd name="connsiteY10" fmla="*/ 701040 h 3535680"/>
              <a:gd name="connsiteX11" fmla="*/ 914400 w 1219200"/>
              <a:gd name="connsiteY11" fmla="*/ 975360 h 3535680"/>
              <a:gd name="connsiteX12" fmla="*/ 1021080 w 1219200"/>
              <a:gd name="connsiteY12" fmla="*/ 1066800 h 3535680"/>
              <a:gd name="connsiteX13" fmla="*/ 1219200 w 1219200"/>
              <a:gd name="connsiteY13" fmla="*/ 1051560 h 3535680"/>
              <a:gd name="connsiteX14" fmla="*/ 1203960 w 1219200"/>
              <a:gd name="connsiteY14" fmla="*/ 1158240 h 3535680"/>
              <a:gd name="connsiteX15" fmla="*/ 914400 w 1219200"/>
              <a:gd name="connsiteY15" fmla="*/ 1661160 h 3535680"/>
              <a:gd name="connsiteX16" fmla="*/ 1112520 w 1219200"/>
              <a:gd name="connsiteY16" fmla="*/ 1950720 h 3535680"/>
              <a:gd name="connsiteX17" fmla="*/ 1112520 w 1219200"/>
              <a:gd name="connsiteY17" fmla="*/ 1950720 h 3535680"/>
              <a:gd name="connsiteX18" fmla="*/ 883920 w 1219200"/>
              <a:gd name="connsiteY18" fmla="*/ 2225040 h 3535680"/>
              <a:gd name="connsiteX19" fmla="*/ 1066800 w 1219200"/>
              <a:gd name="connsiteY19" fmla="*/ 2377440 h 3535680"/>
              <a:gd name="connsiteX0" fmla="*/ 1066800 w 1219200"/>
              <a:gd name="connsiteY0" fmla="*/ 2377440 h 3535680"/>
              <a:gd name="connsiteX1" fmla="*/ 1066800 w 1219200"/>
              <a:gd name="connsiteY1" fmla="*/ 3535680 h 3535680"/>
              <a:gd name="connsiteX2" fmla="*/ 0 w 1219200"/>
              <a:gd name="connsiteY2" fmla="*/ 3505200 h 3535680"/>
              <a:gd name="connsiteX3" fmla="*/ 15240 w 1219200"/>
              <a:gd name="connsiteY3" fmla="*/ 137160 h 3535680"/>
              <a:gd name="connsiteX4" fmla="*/ 457200 w 1219200"/>
              <a:gd name="connsiteY4" fmla="*/ 0 h 3535680"/>
              <a:gd name="connsiteX5" fmla="*/ 335280 w 1219200"/>
              <a:gd name="connsiteY5" fmla="*/ 304800 h 3535680"/>
              <a:gd name="connsiteX6" fmla="*/ 594360 w 1219200"/>
              <a:gd name="connsiteY6" fmla="*/ 243840 h 3535680"/>
              <a:gd name="connsiteX7" fmla="*/ 411480 w 1219200"/>
              <a:gd name="connsiteY7" fmla="*/ 563880 h 3535680"/>
              <a:gd name="connsiteX8" fmla="*/ 960120 w 1219200"/>
              <a:gd name="connsiteY8" fmla="*/ 350520 h 3535680"/>
              <a:gd name="connsiteX9" fmla="*/ 929640 w 1219200"/>
              <a:gd name="connsiteY9" fmla="*/ 685800 h 3535680"/>
              <a:gd name="connsiteX10" fmla="*/ 1066800 w 1219200"/>
              <a:gd name="connsiteY10" fmla="*/ 701040 h 3535680"/>
              <a:gd name="connsiteX11" fmla="*/ 914400 w 1219200"/>
              <a:gd name="connsiteY11" fmla="*/ 975360 h 3535680"/>
              <a:gd name="connsiteX12" fmla="*/ 670560 w 1219200"/>
              <a:gd name="connsiteY12" fmla="*/ 1356360 h 3535680"/>
              <a:gd name="connsiteX13" fmla="*/ 1219200 w 1219200"/>
              <a:gd name="connsiteY13" fmla="*/ 1051560 h 3535680"/>
              <a:gd name="connsiteX14" fmla="*/ 1203960 w 1219200"/>
              <a:gd name="connsiteY14" fmla="*/ 1158240 h 3535680"/>
              <a:gd name="connsiteX15" fmla="*/ 914400 w 1219200"/>
              <a:gd name="connsiteY15" fmla="*/ 1661160 h 3535680"/>
              <a:gd name="connsiteX16" fmla="*/ 1112520 w 1219200"/>
              <a:gd name="connsiteY16" fmla="*/ 1950720 h 3535680"/>
              <a:gd name="connsiteX17" fmla="*/ 1112520 w 1219200"/>
              <a:gd name="connsiteY17" fmla="*/ 1950720 h 3535680"/>
              <a:gd name="connsiteX18" fmla="*/ 883920 w 1219200"/>
              <a:gd name="connsiteY18" fmla="*/ 2225040 h 3535680"/>
              <a:gd name="connsiteX19" fmla="*/ 1066800 w 1219200"/>
              <a:gd name="connsiteY19" fmla="*/ 2377440 h 3535680"/>
              <a:gd name="connsiteX0" fmla="*/ 1066800 w 1219200"/>
              <a:gd name="connsiteY0" fmla="*/ 2377440 h 3535680"/>
              <a:gd name="connsiteX1" fmla="*/ 1066800 w 1219200"/>
              <a:gd name="connsiteY1" fmla="*/ 3535680 h 3535680"/>
              <a:gd name="connsiteX2" fmla="*/ 0 w 1219200"/>
              <a:gd name="connsiteY2" fmla="*/ 3505200 h 3535680"/>
              <a:gd name="connsiteX3" fmla="*/ 15240 w 1219200"/>
              <a:gd name="connsiteY3" fmla="*/ 137160 h 3535680"/>
              <a:gd name="connsiteX4" fmla="*/ 457200 w 1219200"/>
              <a:gd name="connsiteY4" fmla="*/ 0 h 3535680"/>
              <a:gd name="connsiteX5" fmla="*/ 335280 w 1219200"/>
              <a:gd name="connsiteY5" fmla="*/ 304800 h 3535680"/>
              <a:gd name="connsiteX6" fmla="*/ 594360 w 1219200"/>
              <a:gd name="connsiteY6" fmla="*/ 243840 h 3535680"/>
              <a:gd name="connsiteX7" fmla="*/ 411480 w 1219200"/>
              <a:gd name="connsiteY7" fmla="*/ 563880 h 3535680"/>
              <a:gd name="connsiteX8" fmla="*/ 960120 w 1219200"/>
              <a:gd name="connsiteY8" fmla="*/ 350520 h 3535680"/>
              <a:gd name="connsiteX9" fmla="*/ 929640 w 1219200"/>
              <a:gd name="connsiteY9" fmla="*/ 685800 h 3535680"/>
              <a:gd name="connsiteX10" fmla="*/ 1066800 w 1219200"/>
              <a:gd name="connsiteY10" fmla="*/ 701040 h 3535680"/>
              <a:gd name="connsiteX11" fmla="*/ 472440 w 1219200"/>
              <a:gd name="connsiteY11" fmla="*/ 1143000 h 3535680"/>
              <a:gd name="connsiteX12" fmla="*/ 670560 w 1219200"/>
              <a:gd name="connsiteY12" fmla="*/ 1356360 h 3535680"/>
              <a:gd name="connsiteX13" fmla="*/ 1219200 w 1219200"/>
              <a:gd name="connsiteY13" fmla="*/ 1051560 h 3535680"/>
              <a:gd name="connsiteX14" fmla="*/ 1203960 w 1219200"/>
              <a:gd name="connsiteY14" fmla="*/ 1158240 h 3535680"/>
              <a:gd name="connsiteX15" fmla="*/ 914400 w 1219200"/>
              <a:gd name="connsiteY15" fmla="*/ 1661160 h 3535680"/>
              <a:gd name="connsiteX16" fmla="*/ 1112520 w 1219200"/>
              <a:gd name="connsiteY16" fmla="*/ 1950720 h 3535680"/>
              <a:gd name="connsiteX17" fmla="*/ 1112520 w 1219200"/>
              <a:gd name="connsiteY17" fmla="*/ 1950720 h 3535680"/>
              <a:gd name="connsiteX18" fmla="*/ 883920 w 1219200"/>
              <a:gd name="connsiteY18" fmla="*/ 2225040 h 3535680"/>
              <a:gd name="connsiteX19" fmla="*/ 1066800 w 1219200"/>
              <a:gd name="connsiteY19" fmla="*/ 2377440 h 3535680"/>
              <a:gd name="connsiteX0" fmla="*/ 1066800 w 1219200"/>
              <a:gd name="connsiteY0" fmla="*/ 2377440 h 3535680"/>
              <a:gd name="connsiteX1" fmla="*/ 1066800 w 1219200"/>
              <a:gd name="connsiteY1" fmla="*/ 3535680 h 3535680"/>
              <a:gd name="connsiteX2" fmla="*/ 0 w 1219200"/>
              <a:gd name="connsiteY2" fmla="*/ 3505200 h 3535680"/>
              <a:gd name="connsiteX3" fmla="*/ 15240 w 1219200"/>
              <a:gd name="connsiteY3" fmla="*/ 137160 h 3535680"/>
              <a:gd name="connsiteX4" fmla="*/ 457200 w 1219200"/>
              <a:gd name="connsiteY4" fmla="*/ 0 h 3535680"/>
              <a:gd name="connsiteX5" fmla="*/ 335280 w 1219200"/>
              <a:gd name="connsiteY5" fmla="*/ 304800 h 3535680"/>
              <a:gd name="connsiteX6" fmla="*/ 594360 w 1219200"/>
              <a:gd name="connsiteY6" fmla="*/ 243840 h 3535680"/>
              <a:gd name="connsiteX7" fmla="*/ 411480 w 1219200"/>
              <a:gd name="connsiteY7" fmla="*/ 563880 h 3535680"/>
              <a:gd name="connsiteX8" fmla="*/ 960120 w 1219200"/>
              <a:gd name="connsiteY8" fmla="*/ 350520 h 3535680"/>
              <a:gd name="connsiteX9" fmla="*/ 381000 w 1219200"/>
              <a:gd name="connsiteY9" fmla="*/ 883920 h 3535680"/>
              <a:gd name="connsiteX10" fmla="*/ 1066800 w 1219200"/>
              <a:gd name="connsiteY10" fmla="*/ 701040 h 3535680"/>
              <a:gd name="connsiteX11" fmla="*/ 472440 w 1219200"/>
              <a:gd name="connsiteY11" fmla="*/ 1143000 h 3535680"/>
              <a:gd name="connsiteX12" fmla="*/ 670560 w 1219200"/>
              <a:gd name="connsiteY12" fmla="*/ 1356360 h 3535680"/>
              <a:gd name="connsiteX13" fmla="*/ 1219200 w 1219200"/>
              <a:gd name="connsiteY13" fmla="*/ 1051560 h 3535680"/>
              <a:gd name="connsiteX14" fmla="*/ 1203960 w 1219200"/>
              <a:gd name="connsiteY14" fmla="*/ 1158240 h 3535680"/>
              <a:gd name="connsiteX15" fmla="*/ 914400 w 1219200"/>
              <a:gd name="connsiteY15" fmla="*/ 1661160 h 3535680"/>
              <a:gd name="connsiteX16" fmla="*/ 1112520 w 1219200"/>
              <a:gd name="connsiteY16" fmla="*/ 1950720 h 3535680"/>
              <a:gd name="connsiteX17" fmla="*/ 1112520 w 1219200"/>
              <a:gd name="connsiteY17" fmla="*/ 1950720 h 3535680"/>
              <a:gd name="connsiteX18" fmla="*/ 883920 w 1219200"/>
              <a:gd name="connsiteY18" fmla="*/ 2225040 h 3535680"/>
              <a:gd name="connsiteX19" fmla="*/ 1066800 w 1219200"/>
              <a:gd name="connsiteY19" fmla="*/ 2377440 h 3535680"/>
              <a:gd name="connsiteX0" fmla="*/ 1066800 w 1219200"/>
              <a:gd name="connsiteY0" fmla="*/ 2377440 h 3535680"/>
              <a:gd name="connsiteX1" fmla="*/ 1066800 w 1219200"/>
              <a:gd name="connsiteY1" fmla="*/ 3535680 h 3535680"/>
              <a:gd name="connsiteX2" fmla="*/ 0 w 1219200"/>
              <a:gd name="connsiteY2" fmla="*/ 3505200 h 3535680"/>
              <a:gd name="connsiteX3" fmla="*/ 15240 w 1219200"/>
              <a:gd name="connsiteY3" fmla="*/ 137160 h 3535680"/>
              <a:gd name="connsiteX4" fmla="*/ 457200 w 1219200"/>
              <a:gd name="connsiteY4" fmla="*/ 0 h 3535680"/>
              <a:gd name="connsiteX5" fmla="*/ 335280 w 1219200"/>
              <a:gd name="connsiteY5" fmla="*/ 304800 h 3535680"/>
              <a:gd name="connsiteX6" fmla="*/ 594360 w 1219200"/>
              <a:gd name="connsiteY6" fmla="*/ 243840 h 3535680"/>
              <a:gd name="connsiteX7" fmla="*/ 411480 w 1219200"/>
              <a:gd name="connsiteY7" fmla="*/ 563880 h 3535680"/>
              <a:gd name="connsiteX8" fmla="*/ 960120 w 1219200"/>
              <a:gd name="connsiteY8" fmla="*/ 350520 h 3535680"/>
              <a:gd name="connsiteX9" fmla="*/ 381000 w 1219200"/>
              <a:gd name="connsiteY9" fmla="*/ 883920 h 3535680"/>
              <a:gd name="connsiteX10" fmla="*/ 487680 w 1219200"/>
              <a:gd name="connsiteY10" fmla="*/ 1143000 h 3535680"/>
              <a:gd name="connsiteX11" fmla="*/ 472440 w 1219200"/>
              <a:gd name="connsiteY11" fmla="*/ 1143000 h 3535680"/>
              <a:gd name="connsiteX12" fmla="*/ 670560 w 1219200"/>
              <a:gd name="connsiteY12" fmla="*/ 1356360 h 3535680"/>
              <a:gd name="connsiteX13" fmla="*/ 1219200 w 1219200"/>
              <a:gd name="connsiteY13" fmla="*/ 1051560 h 3535680"/>
              <a:gd name="connsiteX14" fmla="*/ 1203960 w 1219200"/>
              <a:gd name="connsiteY14" fmla="*/ 1158240 h 3535680"/>
              <a:gd name="connsiteX15" fmla="*/ 914400 w 1219200"/>
              <a:gd name="connsiteY15" fmla="*/ 1661160 h 3535680"/>
              <a:gd name="connsiteX16" fmla="*/ 1112520 w 1219200"/>
              <a:gd name="connsiteY16" fmla="*/ 1950720 h 3535680"/>
              <a:gd name="connsiteX17" fmla="*/ 1112520 w 1219200"/>
              <a:gd name="connsiteY17" fmla="*/ 1950720 h 3535680"/>
              <a:gd name="connsiteX18" fmla="*/ 883920 w 1219200"/>
              <a:gd name="connsiteY18" fmla="*/ 2225040 h 3535680"/>
              <a:gd name="connsiteX19" fmla="*/ 1066800 w 1219200"/>
              <a:gd name="connsiteY19" fmla="*/ 2377440 h 3535680"/>
              <a:gd name="connsiteX0" fmla="*/ 1066800 w 1219200"/>
              <a:gd name="connsiteY0" fmla="*/ 2377440 h 3535680"/>
              <a:gd name="connsiteX1" fmla="*/ 1066800 w 1219200"/>
              <a:gd name="connsiteY1" fmla="*/ 3535680 h 3535680"/>
              <a:gd name="connsiteX2" fmla="*/ 0 w 1219200"/>
              <a:gd name="connsiteY2" fmla="*/ 3505200 h 3535680"/>
              <a:gd name="connsiteX3" fmla="*/ 15240 w 1219200"/>
              <a:gd name="connsiteY3" fmla="*/ 137160 h 3535680"/>
              <a:gd name="connsiteX4" fmla="*/ 457200 w 1219200"/>
              <a:gd name="connsiteY4" fmla="*/ 0 h 3535680"/>
              <a:gd name="connsiteX5" fmla="*/ 335280 w 1219200"/>
              <a:gd name="connsiteY5" fmla="*/ 304800 h 3535680"/>
              <a:gd name="connsiteX6" fmla="*/ 594360 w 1219200"/>
              <a:gd name="connsiteY6" fmla="*/ 243840 h 3535680"/>
              <a:gd name="connsiteX7" fmla="*/ 411480 w 1219200"/>
              <a:gd name="connsiteY7" fmla="*/ 563880 h 3535680"/>
              <a:gd name="connsiteX8" fmla="*/ 396240 w 1219200"/>
              <a:gd name="connsiteY8" fmla="*/ 883920 h 3535680"/>
              <a:gd name="connsiteX9" fmla="*/ 381000 w 1219200"/>
              <a:gd name="connsiteY9" fmla="*/ 883920 h 3535680"/>
              <a:gd name="connsiteX10" fmla="*/ 487680 w 1219200"/>
              <a:gd name="connsiteY10" fmla="*/ 1143000 h 3535680"/>
              <a:gd name="connsiteX11" fmla="*/ 472440 w 1219200"/>
              <a:gd name="connsiteY11" fmla="*/ 1143000 h 3535680"/>
              <a:gd name="connsiteX12" fmla="*/ 670560 w 1219200"/>
              <a:gd name="connsiteY12" fmla="*/ 1356360 h 3535680"/>
              <a:gd name="connsiteX13" fmla="*/ 1219200 w 1219200"/>
              <a:gd name="connsiteY13" fmla="*/ 1051560 h 3535680"/>
              <a:gd name="connsiteX14" fmla="*/ 1203960 w 1219200"/>
              <a:gd name="connsiteY14" fmla="*/ 1158240 h 3535680"/>
              <a:gd name="connsiteX15" fmla="*/ 914400 w 1219200"/>
              <a:gd name="connsiteY15" fmla="*/ 1661160 h 3535680"/>
              <a:gd name="connsiteX16" fmla="*/ 1112520 w 1219200"/>
              <a:gd name="connsiteY16" fmla="*/ 1950720 h 3535680"/>
              <a:gd name="connsiteX17" fmla="*/ 1112520 w 1219200"/>
              <a:gd name="connsiteY17" fmla="*/ 1950720 h 3535680"/>
              <a:gd name="connsiteX18" fmla="*/ 883920 w 1219200"/>
              <a:gd name="connsiteY18" fmla="*/ 2225040 h 3535680"/>
              <a:gd name="connsiteX19" fmla="*/ 1066800 w 1219200"/>
              <a:gd name="connsiteY19" fmla="*/ 2377440 h 3535680"/>
              <a:gd name="connsiteX0" fmla="*/ 1066800 w 1219200"/>
              <a:gd name="connsiteY0" fmla="*/ 2377440 h 3535680"/>
              <a:gd name="connsiteX1" fmla="*/ 1066800 w 1219200"/>
              <a:gd name="connsiteY1" fmla="*/ 3535680 h 3535680"/>
              <a:gd name="connsiteX2" fmla="*/ 0 w 1219200"/>
              <a:gd name="connsiteY2" fmla="*/ 3505200 h 3535680"/>
              <a:gd name="connsiteX3" fmla="*/ 15240 w 1219200"/>
              <a:gd name="connsiteY3" fmla="*/ 137160 h 3535680"/>
              <a:gd name="connsiteX4" fmla="*/ 457200 w 1219200"/>
              <a:gd name="connsiteY4" fmla="*/ 0 h 3535680"/>
              <a:gd name="connsiteX5" fmla="*/ 335280 w 1219200"/>
              <a:gd name="connsiteY5" fmla="*/ 304800 h 3535680"/>
              <a:gd name="connsiteX6" fmla="*/ 320040 w 1219200"/>
              <a:gd name="connsiteY6" fmla="*/ 533400 h 3535680"/>
              <a:gd name="connsiteX7" fmla="*/ 411480 w 1219200"/>
              <a:gd name="connsiteY7" fmla="*/ 563880 h 3535680"/>
              <a:gd name="connsiteX8" fmla="*/ 396240 w 1219200"/>
              <a:gd name="connsiteY8" fmla="*/ 883920 h 3535680"/>
              <a:gd name="connsiteX9" fmla="*/ 381000 w 1219200"/>
              <a:gd name="connsiteY9" fmla="*/ 883920 h 3535680"/>
              <a:gd name="connsiteX10" fmla="*/ 487680 w 1219200"/>
              <a:gd name="connsiteY10" fmla="*/ 1143000 h 3535680"/>
              <a:gd name="connsiteX11" fmla="*/ 472440 w 1219200"/>
              <a:gd name="connsiteY11" fmla="*/ 1143000 h 3535680"/>
              <a:gd name="connsiteX12" fmla="*/ 670560 w 1219200"/>
              <a:gd name="connsiteY12" fmla="*/ 1356360 h 3535680"/>
              <a:gd name="connsiteX13" fmla="*/ 1219200 w 1219200"/>
              <a:gd name="connsiteY13" fmla="*/ 1051560 h 3535680"/>
              <a:gd name="connsiteX14" fmla="*/ 1203960 w 1219200"/>
              <a:gd name="connsiteY14" fmla="*/ 1158240 h 3535680"/>
              <a:gd name="connsiteX15" fmla="*/ 914400 w 1219200"/>
              <a:gd name="connsiteY15" fmla="*/ 1661160 h 3535680"/>
              <a:gd name="connsiteX16" fmla="*/ 1112520 w 1219200"/>
              <a:gd name="connsiteY16" fmla="*/ 1950720 h 3535680"/>
              <a:gd name="connsiteX17" fmla="*/ 1112520 w 1219200"/>
              <a:gd name="connsiteY17" fmla="*/ 1950720 h 3535680"/>
              <a:gd name="connsiteX18" fmla="*/ 883920 w 1219200"/>
              <a:gd name="connsiteY18" fmla="*/ 2225040 h 3535680"/>
              <a:gd name="connsiteX19" fmla="*/ 1066800 w 1219200"/>
              <a:gd name="connsiteY19" fmla="*/ 2377440 h 3535680"/>
              <a:gd name="connsiteX0" fmla="*/ 1066800 w 1219200"/>
              <a:gd name="connsiteY0" fmla="*/ 2377440 h 3535680"/>
              <a:gd name="connsiteX1" fmla="*/ 1066800 w 1219200"/>
              <a:gd name="connsiteY1" fmla="*/ 3535680 h 3535680"/>
              <a:gd name="connsiteX2" fmla="*/ 0 w 1219200"/>
              <a:gd name="connsiteY2" fmla="*/ 3505200 h 3535680"/>
              <a:gd name="connsiteX3" fmla="*/ 45720 w 1219200"/>
              <a:gd name="connsiteY3" fmla="*/ 1112520 h 3535680"/>
              <a:gd name="connsiteX4" fmla="*/ 457200 w 1219200"/>
              <a:gd name="connsiteY4" fmla="*/ 0 h 3535680"/>
              <a:gd name="connsiteX5" fmla="*/ 335280 w 1219200"/>
              <a:gd name="connsiteY5" fmla="*/ 304800 h 3535680"/>
              <a:gd name="connsiteX6" fmla="*/ 320040 w 1219200"/>
              <a:gd name="connsiteY6" fmla="*/ 533400 h 3535680"/>
              <a:gd name="connsiteX7" fmla="*/ 411480 w 1219200"/>
              <a:gd name="connsiteY7" fmla="*/ 563880 h 3535680"/>
              <a:gd name="connsiteX8" fmla="*/ 396240 w 1219200"/>
              <a:gd name="connsiteY8" fmla="*/ 883920 h 3535680"/>
              <a:gd name="connsiteX9" fmla="*/ 381000 w 1219200"/>
              <a:gd name="connsiteY9" fmla="*/ 883920 h 3535680"/>
              <a:gd name="connsiteX10" fmla="*/ 487680 w 1219200"/>
              <a:gd name="connsiteY10" fmla="*/ 1143000 h 3535680"/>
              <a:gd name="connsiteX11" fmla="*/ 472440 w 1219200"/>
              <a:gd name="connsiteY11" fmla="*/ 1143000 h 3535680"/>
              <a:gd name="connsiteX12" fmla="*/ 670560 w 1219200"/>
              <a:gd name="connsiteY12" fmla="*/ 1356360 h 3535680"/>
              <a:gd name="connsiteX13" fmla="*/ 1219200 w 1219200"/>
              <a:gd name="connsiteY13" fmla="*/ 1051560 h 3535680"/>
              <a:gd name="connsiteX14" fmla="*/ 1203960 w 1219200"/>
              <a:gd name="connsiteY14" fmla="*/ 1158240 h 3535680"/>
              <a:gd name="connsiteX15" fmla="*/ 914400 w 1219200"/>
              <a:gd name="connsiteY15" fmla="*/ 1661160 h 3535680"/>
              <a:gd name="connsiteX16" fmla="*/ 1112520 w 1219200"/>
              <a:gd name="connsiteY16" fmla="*/ 1950720 h 3535680"/>
              <a:gd name="connsiteX17" fmla="*/ 1112520 w 1219200"/>
              <a:gd name="connsiteY17" fmla="*/ 1950720 h 3535680"/>
              <a:gd name="connsiteX18" fmla="*/ 883920 w 1219200"/>
              <a:gd name="connsiteY18" fmla="*/ 2225040 h 3535680"/>
              <a:gd name="connsiteX19" fmla="*/ 1066800 w 1219200"/>
              <a:gd name="connsiteY19" fmla="*/ 2377440 h 3535680"/>
              <a:gd name="connsiteX0" fmla="*/ 1066800 w 1219200"/>
              <a:gd name="connsiteY0" fmla="*/ 2072640 h 3230880"/>
              <a:gd name="connsiteX1" fmla="*/ 1066800 w 1219200"/>
              <a:gd name="connsiteY1" fmla="*/ 3230880 h 3230880"/>
              <a:gd name="connsiteX2" fmla="*/ 0 w 1219200"/>
              <a:gd name="connsiteY2" fmla="*/ 3200400 h 3230880"/>
              <a:gd name="connsiteX3" fmla="*/ 45720 w 1219200"/>
              <a:gd name="connsiteY3" fmla="*/ 807720 h 3230880"/>
              <a:gd name="connsiteX4" fmla="*/ 198120 w 1219200"/>
              <a:gd name="connsiteY4" fmla="*/ 1356360 h 3230880"/>
              <a:gd name="connsiteX5" fmla="*/ 335280 w 1219200"/>
              <a:gd name="connsiteY5" fmla="*/ 0 h 3230880"/>
              <a:gd name="connsiteX6" fmla="*/ 320040 w 1219200"/>
              <a:gd name="connsiteY6" fmla="*/ 228600 h 3230880"/>
              <a:gd name="connsiteX7" fmla="*/ 411480 w 1219200"/>
              <a:gd name="connsiteY7" fmla="*/ 259080 h 3230880"/>
              <a:gd name="connsiteX8" fmla="*/ 396240 w 1219200"/>
              <a:gd name="connsiteY8" fmla="*/ 579120 h 3230880"/>
              <a:gd name="connsiteX9" fmla="*/ 381000 w 1219200"/>
              <a:gd name="connsiteY9" fmla="*/ 579120 h 3230880"/>
              <a:gd name="connsiteX10" fmla="*/ 487680 w 1219200"/>
              <a:gd name="connsiteY10" fmla="*/ 838200 h 3230880"/>
              <a:gd name="connsiteX11" fmla="*/ 472440 w 1219200"/>
              <a:gd name="connsiteY11" fmla="*/ 838200 h 3230880"/>
              <a:gd name="connsiteX12" fmla="*/ 670560 w 1219200"/>
              <a:gd name="connsiteY12" fmla="*/ 1051560 h 3230880"/>
              <a:gd name="connsiteX13" fmla="*/ 1219200 w 1219200"/>
              <a:gd name="connsiteY13" fmla="*/ 746760 h 3230880"/>
              <a:gd name="connsiteX14" fmla="*/ 1203960 w 1219200"/>
              <a:gd name="connsiteY14" fmla="*/ 853440 h 3230880"/>
              <a:gd name="connsiteX15" fmla="*/ 914400 w 1219200"/>
              <a:gd name="connsiteY15" fmla="*/ 1356360 h 3230880"/>
              <a:gd name="connsiteX16" fmla="*/ 1112520 w 1219200"/>
              <a:gd name="connsiteY16" fmla="*/ 1645920 h 3230880"/>
              <a:gd name="connsiteX17" fmla="*/ 1112520 w 1219200"/>
              <a:gd name="connsiteY17" fmla="*/ 1645920 h 3230880"/>
              <a:gd name="connsiteX18" fmla="*/ 883920 w 1219200"/>
              <a:gd name="connsiteY18" fmla="*/ 1920240 h 3230880"/>
              <a:gd name="connsiteX19" fmla="*/ 1066800 w 1219200"/>
              <a:gd name="connsiteY19" fmla="*/ 2072640 h 3230880"/>
              <a:gd name="connsiteX0" fmla="*/ 1066800 w 1219200"/>
              <a:gd name="connsiteY0" fmla="*/ 2072640 h 3230880"/>
              <a:gd name="connsiteX1" fmla="*/ 1066800 w 1219200"/>
              <a:gd name="connsiteY1" fmla="*/ 3230880 h 3230880"/>
              <a:gd name="connsiteX2" fmla="*/ 0 w 1219200"/>
              <a:gd name="connsiteY2" fmla="*/ 3200400 h 3230880"/>
              <a:gd name="connsiteX3" fmla="*/ 45720 w 1219200"/>
              <a:gd name="connsiteY3" fmla="*/ 807720 h 3230880"/>
              <a:gd name="connsiteX4" fmla="*/ 198120 w 1219200"/>
              <a:gd name="connsiteY4" fmla="*/ 1356360 h 3230880"/>
              <a:gd name="connsiteX5" fmla="*/ 335280 w 1219200"/>
              <a:gd name="connsiteY5" fmla="*/ 0 h 3230880"/>
              <a:gd name="connsiteX6" fmla="*/ 320040 w 1219200"/>
              <a:gd name="connsiteY6" fmla="*/ 228600 h 3230880"/>
              <a:gd name="connsiteX7" fmla="*/ 411480 w 1219200"/>
              <a:gd name="connsiteY7" fmla="*/ 1417320 h 3230880"/>
              <a:gd name="connsiteX8" fmla="*/ 396240 w 1219200"/>
              <a:gd name="connsiteY8" fmla="*/ 579120 h 3230880"/>
              <a:gd name="connsiteX9" fmla="*/ 381000 w 1219200"/>
              <a:gd name="connsiteY9" fmla="*/ 579120 h 3230880"/>
              <a:gd name="connsiteX10" fmla="*/ 487680 w 1219200"/>
              <a:gd name="connsiteY10" fmla="*/ 838200 h 3230880"/>
              <a:gd name="connsiteX11" fmla="*/ 472440 w 1219200"/>
              <a:gd name="connsiteY11" fmla="*/ 838200 h 3230880"/>
              <a:gd name="connsiteX12" fmla="*/ 670560 w 1219200"/>
              <a:gd name="connsiteY12" fmla="*/ 1051560 h 3230880"/>
              <a:gd name="connsiteX13" fmla="*/ 1219200 w 1219200"/>
              <a:gd name="connsiteY13" fmla="*/ 746760 h 3230880"/>
              <a:gd name="connsiteX14" fmla="*/ 1203960 w 1219200"/>
              <a:gd name="connsiteY14" fmla="*/ 853440 h 3230880"/>
              <a:gd name="connsiteX15" fmla="*/ 914400 w 1219200"/>
              <a:gd name="connsiteY15" fmla="*/ 1356360 h 3230880"/>
              <a:gd name="connsiteX16" fmla="*/ 1112520 w 1219200"/>
              <a:gd name="connsiteY16" fmla="*/ 1645920 h 3230880"/>
              <a:gd name="connsiteX17" fmla="*/ 1112520 w 1219200"/>
              <a:gd name="connsiteY17" fmla="*/ 1645920 h 3230880"/>
              <a:gd name="connsiteX18" fmla="*/ 883920 w 1219200"/>
              <a:gd name="connsiteY18" fmla="*/ 1920240 h 3230880"/>
              <a:gd name="connsiteX19" fmla="*/ 1066800 w 1219200"/>
              <a:gd name="connsiteY19" fmla="*/ 2072640 h 3230880"/>
              <a:gd name="connsiteX0" fmla="*/ 1066800 w 1219200"/>
              <a:gd name="connsiteY0" fmla="*/ 2072640 h 3230880"/>
              <a:gd name="connsiteX1" fmla="*/ 1066800 w 1219200"/>
              <a:gd name="connsiteY1" fmla="*/ 3230880 h 3230880"/>
              <a:gd name="connsiteX2" fmla="*/ 0 w 1219200"/>
              <a:gd name="connsiteY2" fmla="*/ 3200400 h 3230880"/>
              <a:gd name="connsiteX3" fmla="*/ 45720 w 1219200"/>
              <a:gd name="connsiteY3" fmla="*/ 807720 h 3230880"/>
              <a:gd name="connsiteX4" fmla="*/ 198120 w 1219200"/>
              <a:gd name="connsiteY4" fmla="*/ 1356360 h 3230880"/>
              <a:gd name="connsiteX5" fmla="*/ 335280 w 1219200"/>
              <a:gd name="connsiteY5" fmla="*/ 0 h 3230880"/>
              <a:gd name="connsiteX6" fmla="*/ 320040 w 1219200"/>
              <a:gd name="connsiteY6" fmla="*/ 1508760 h 3230880"/>
              <a:gd name="connsiteX7" fmla="*/ 411480 w 1219200"/>
              <a:gd name="connsiteY7" fmla="*/ 1417320 h 3230880"/>
              <a:gd name="connsiteX8" fmla="*/ 396240 w 1219200"/>
              <a:gd name="connsiteY8" fmla="*/ 579120 h 3230880"/>
              <a:gd name="connsiteX9" fmla="*/ 381000 w 1219200"/>
              <a:gd name="connsiteY9" fmla="*/ 579120 h 3230880"/>
              <a:gd name="connsiteX10" fmla="*/ 487680 w 1219200"/>
              <a:gd name="connsiteY10" fmla="*/ 838200 h 3230880"/>
              <a:gd name="connsiteX11" fmla="*/ 472440 w 1219200"/>
              <a:gd name="connsiteY11" fmla="*/ 838200 h 3230880"/>
              <a:gd name="connsiteX12" fmla="*/ 670560 w 1219200"/>
              <a:gd name="connsiteY12" fmla="*/ 1051560 h 3230880"/>
              <a:gd name="connsiteX13" fmla="*/ 1219200 w 1219200"/>
              <a:gd name="connsiteY13" fmla="*/ 746760 h 3230880"/>
              <a:gd name="connsiteX14" fmla="*/ 1203960 w 1219200"/>
              <a:gd name="connsiteY14" fmla="*/ 853440 h 3230880"/>
              <a:gd name="connsiteX15" fmla="*/ 914400 w 1219200"/>
              <a:gd name="connsiteY15" fmla="*/ 1356360 h 3230880"/>
              <a:gd name="connsiteX16" fmla="*/ 1112520 w 1219200"/>
              <a:gd name="connsiteY16" fmla="*/ 1645920 h 3230880"/>
              <a:gd name="connsiteX17" fmla="*/ 1112520 w 1219200"/>
              <a:gd name="connsiteY17" fmla="*/ 1645920 h 3230880"/>
              <a:gd name="connsiteX18" fmla="*/ 883920 w 1219200"/>
              <a:gd name="connsiteY18" fmla="*/ 1920240 h 3230880"/>
              <a:gd name="connsiteX19" fmla="*/ 1066800 w 1219200"/>
              <a:gd name="connsiteY19" fmla="*/ 2072640 h 3230880"/>
              <a:gd name="connsiteX0" fmla="*/ 1066800 w 1219200"/>
              <a:gd name="connsiteY0" fmla="*/ 1493520 h 2651760"/>
              <a:gd name="connsiteX1" fmla="*/ 1066800 w 1219200"/>
              <a:gd name="connsiteY1" fmla="*/ 2651760 h 2651760"/>
              <a:gd name="connsiteX2" fmla="*/ 0 w 1219200"/>
              <a:gd name="connsiteY2" fmla="*/ 2621280 h 2651760"/>
              <a:gd name="connsiteX3" fmla="*/ 45720 w 1219200"/>
              <a:gd name="connsiteY3" fmla="*/ 228600 h 2651760"/>
              <a:gd name="connsiteX4" fmla="*/ 198120 w 1219200"/>
              <a:gd name="connsiteY4" fmla="*/ 777240 h 2651760"/>
              <a:gd name="connsiteX5" fmla="*/ 304800 w 1219200"/>
              <a:gd name="connsiteY5" fmla="*/ 975360 h 2651760"/>
              <a:gd name="connsiteX6" fmla="*/ 320040 w 1219200"/>
              <a:gd name="connsiteY6" fmla="*/ 929640 h 2651760"/>
              <a:gd name="connsiteX7" fmla="*/ 411480 w 1219200"/>
              <a:gd name="connsiteY7" fmla="*/ 838200 h 2651760"/>
              <a:gd name="connsiteX8" fmla="*/ 396240 w 1219200"/>
              <a:gd name="connsiteY8" fmla="*/ 0 h 2651760"/>
              <a:gd name="connsiteX9" fmla="*/ 381000 w 1219200"/>
              <a:gd name="connsiteY9" fmla="*/ 0 h 2651760"/>
              <a:gd name="connsiteX10" fmla="*/ 487680 w 1219200"/>
              <a:gd name="connsiteY10" fmla="*/ 259080 h 2651760"/>
              <a:gd name="connsiteX11" fmla="*/ 472440 w 1219200"/>
              <a:gd name="connsiteY11" fmla="*/ 259080 h 2651760"/>
              <a:gd name="connsiteX12" fmla="*/ 670560 w 1219200"/>
              <a:gd name="connsiteY12" fmla="*/ 472440 h 2651760"/>
              <a:gd name="connsiteX13" fmla="*/ 1219200 w 1219200"/>
              <a:gd name="connsiteY13" fmla="*/ 167640 h 2651760"/>
              <a:gd name="connsiteX14" fmla="*/ 1203960 w 1219200"/>
              <a:gd name="connsiteY14" fmla="*/ 274320 h 2651760"/>
              <a:gd name="connsiteX15" fmla="*/ 914400 w 1219200"/>
              <a:gd name="connsiteY15" fmla="*/ 777240 h 2651760"/>
              <a:gd name="connsiteX16" fmla="*/ 1112520 w 1219200"/>
              <a:gd name="connsiteY16" fmla="*/ 1066800 h 2651760"/>
              <a:gd name="connsiteX17" fmla="*/ 1112520 w 1219200"/>
              <a:gd name="connsiteY17" fmla="*/ 1066800 h 2651760"/>
              <a:gd name="connsiteX18" fmla="*/ 883920 w 1219200"/>
              <a:gd name="connsiteY18" fmla="*/ 1341120 h 2651760"/>
              <a:gd name="connsiteX19" fmla="*/ 1066800 w 1219200"/>
              <a:gd name="connsiteY19" fmla="*/ 1493520 h 2651760"/>
              <a:gd name="connsiteX0" fmla="*/ 1066800 w 1219200"/>
              <a:gd name="connsiteY0" fmla="*/ 1630680 h 2788920"/>
              <a:gd name="connsiteX1" fmla="*/ 1066800 w 1219200"/>
              <a:gd name="connsiteY1" fmla="*/ 2788920 h 2788920"/>
              <a:gd name="connsiteX2" fmla="*/ 0 w 1219200"/>
              <a:gd name="connsiteY2" fmla="*/ 2758440 h 2788920"/>
              <a:gd name="connsiteX3" fmla="*/ 45720 w 1219200"/>
              <a:gd name="connsiteY3" fmla="*/ 365760 h 2788920"/>
              <a:gd name="connsiteX4" fmla="*/ 91440 w 1219200"/>
              <a:gd name="connsiteY4" fmla="*/ 0 h 2788920"/>
              <a:gd name="connsiteX5" fmla="*/ 304800 w 1219200"/>
              <a:gd name="connsiteY5" fmla="*/ 1112520 h 2788920"/>
              <a:gd name="connsiteX6" fmla="*/ 320040 w 1219200"/>
              <a:gd name="connsiteY6" fmla="*/ 1066800 h 2788920"/>
              <a:gd name="connsiteX7" fmla="*/ 411480 w 1219200"/>
              <a:gd name="connsiteY7" fmla="*/ 975360 h 2788920"/>
              <a:gd name="connsiteX8" fmla="*/ 396240 w 1219200"/>
              <a:gd name="connsiteY8" fmla="*/ 137160 h 2788920"/>
              <a:gd name="connsiteX9" fmla="*/ 381000 w 1219200"/>
              <a:gd name="connsiteY9" fmla="*/ 137160 h 2788920"/>
              <a:gd name="connsiteX10" fmla="*/ 487680 w 1219200"/>
              <a:gd name="connsiteY10" fmla="*/ 396240 h 2788920"/>
              <a:gd name="connsiteX11" fmla="*/ 472440 w 1219200"/>
              <a:gd name="connsiteY11" fmla="*/ 396240 h 2788920"/>
              <a:gd name="connsiteX12" fmla="*/ 670560 w 1219200"/>
              <a:gd name="connsiteY12" fmla="*/ 609600 h 2788920"/>
              <a:gd name="connsiteX13" fmla="*/ 1219200 w 1219200"/>
              <a:gd name="connsiteY13" fmla="*/ 304800 h 2788920"/>
              <a:gd name="connsiteX14" fmla="*/ 1203960 w 1219200"/>
              <a:gd name="connsiteY14" fmla="*/ 411480 h 2788920"/>
              <a:gd name="connsiteX15" fmla="*/ 914400 w 1219200"/>
              <a:gd name="connsiteY15" fmla="*/ 914400 h 2788920"/>
              <a:gd name="connsiteX16" fmla="*/ 1112520 w 1219200"/>
              <a:gd name="connsiteY16" fmla="*/ 1203960 h 2788920"/>
              <a:gd name="connsiteX17" fmla="*/ 1112520 w 1219200"/>
              <a:gd name="connsiteY17" fmla="*/ 1203960 h 2788920"/>
              <a:gd name="connsiteX18" fmla="*/ 883920 w 1219200"/>
              <a:gd name="connsiteY18" fmla="*/ 1478280 h 2788920"/>
              <a:gd name="connsiteX19" fmla="*/ 1066800 w 1219200"/>
              <a:gd name="connsiteY19" fmla="*/ 1630680 h 2788920"/>
              <a:gd name="connsiteX0" fmla="*/ 1066800 w 1219200"/>
              <a:gd name="connsiteY0" fmla="*/ 2179320 h 3337560"/>
              <a:gd name="connsiteX1" fmla="*/ 1066800 w 1219200"/>
              <a:gd name="connsiteY1" fmla="*/ 3337560 h 3337560"/>
              <a:gd name="connsiteX2" fmla="*/ 0 w 1219200"/>
              <a:gd name="connsiteY2" fmla="*/ 3307080 h 3337560"/>
              <a:gd name="connsiteX3" fmla="*/ 45720 w 1219200"/>
              <a:gd name="connsiteY3" fmla="*/ 914400 h 3337560"/>
              <a:gd name="connsiteX4" fmla="*/ 91440 w 1219200"/>
              <a:gd name="connsiteY4" fmla="*/ 548640 h 3337560"/>
              <a:gd name="connsiteX5" fmla="*/ 304800 w 1219200"/>
              <a:gd name="connsiteY5" fmla="*/ 1661160 h 3337560"/>
              <a:gd name="connsiteX6" fmla="*/ 152400 w 1219200"/>
              <a:gd name="connsiteY6" fmla="*/ 0 h 3337560"/>
              <a:gd name="connsiteX7" fmla="*/ 411480 w 1219200"/>
              <a:gd name="connsiteY7" fmla="*/ 1524000 h 3337560"/>
              <a:gd name="connsiteX8" fmla="*/ 396240 w 1219200"/>
              <a:gd name="connsiteY8" fmla="*/ 685800 h 3337560"/>
              <a:gd name="connsiteX9" fmla="*/ 381000 w 1219200"/>
              <a:gd name="connsiteY9" fmla="*/ 685800 h 3337560"/>
              <a:gd name="connsiteX10" fmla="*/ 487680 w 1219200"/>
              <a:gd name="connsiteY10" fmla="*/ 944880 h 3337560"/>
              <a:gd name="connsiteX11" fmla="*/ 472440 w 1219200"/>
              <a:gd name="connsiteY11" fmla="*/ 944880 h 3337560"/>
              <a:gd name="connsiteX12" fmla="*/ 670560 w 1219200"/>
              <a:gd name="connsiteY12" fmla="*/ 1158240 h 3337560"/>
              <a:gd name="connsiteX13" fmla="*/ 1219200 w 1219200"/>
              <a:gd name="connsiteY13" fmla="*/ 853440 h 3337560"/>
              <a:gd name="connsiteX14" fmla="*/ 1203960 w 1219200"/>
              <a:gd name="connsiteY14" fmla="*/ 960120 h 3337560"/>
              <a:gd name="connsiteX15" fmla="*/ 914400 w 1219200"/>
              <a:gd name="connsiteY15" fmla="*/ 1463040 h 3337560"/>
              <a:gd name="connsiteX16" fmla="*/ 1112520 w 1219200"/>
              <a:gd name="connsiteY16" fmla="*/ 1752600 h 3337560"/>
              <a:gd name="connsiteX17" fmla="*/ 1112520 w 1219200"/>
              <a:gd name="connsiteY17" fmla="*/ 1752600 h 3337560"/>
              <a:gd name="connsiteX18" fmla="*/ 883920 w 1219200"/>
              <a:gd name="connsiteY18" fmla="*/ 2026920 h 3337560"/>
              <a:gd name="connsiteX19" fmla="*/ 1066800 w 1219200"/>
              <a:gd name="connsiteY19" fmla="*/ 2179320 h 3337560"/>
              <a:gd name="connsiteX0" fmla="*/ 1066800 w 1219200"/>
              <a:gd name="connsiteY0" fmla="*/ 2179320 h 3337560"/>
              <a:gd name="connsiteX1" fmla="*/ 1066800 w 1219200"/>
              <a:gd name="connsiteY1" fmla="*/ 3337560 h 3337560"/>
              <a:gd name="connsiteX2" fmla="*/ 0 w 1219200"/>
              <a:gd name="connsiteY2" fmla="*/ 3307080 h 3337560"/>
              <a:gd name="connsiteX3" fmla="*/ 45720 w 1219200"/>
              <a:gd name="connsiteY3" fmla="*/ 914400 h 3337560"/>
              <a:gd name="connsiteX4" fmla="*/ 91440 w 1219200"/>
              <a:gd name="connsiteY4" fmla="*/ 548640 h 3337560"/>
              <a:gd name="connsiteX5" fmla="*/ 182880 w 1219200"/>
              <a:gd name="connsiteY5" fmla="*/ 701040 h 3337560"/>
              <a:gd name="connsiteX6" fmla="*/ 152400 w 1219200"/>
              <a:gd name="connsiteY6" fmla="*/ 0 h 3337560"/>
              <a:gd name="connsiteX7" fmla="*/ 411480 w 1219200"/>
              <a:gd name="connsiteY7" fmla="*/ 1524000 h 3337560"/>
              <a:gd name="connsiteX8" fmla="*/ 396240 w 1219200"/>
              <a:gd name="connsiteY8" fmla="*/ 685800 h 3337560"/>
              <a:gd name="connsiteX9" fmla="*/ 381000 w 1219200"/>
              <a:gd name="connsiteY9" fmla="*/ 685800 h 3337560"/>
              <a:gd name="connsiteX10" fmla="*/ 487680 w 1219200"/>
              <a:gd name="connsiteY10" fmla="*/ 944880 h 3337560"/>
              <a:gd name="connsiteX11" fmla="*/ 472440 w 1219200"/>
              <a:gd name="connsiteY11" fmla="*/ 944880 h 3337560"/>
              <a:gd name="connsiteX12" fmla="*/ 670560 w 1219200"/>
              <a:gd name="connsiteY12" fmla="*/ 1158240 h 3337560"/>
              <a:gd name="connsiteX13" fmla="*/ 1219200 w 1219200"/>
              <a:gd name="connsiteY13" fmla="*/ 853440 h 3337560"/>
              <a:gd name="connsiteX14" fmla="*/ 1203960 w 1219200"/>
              <a:gd name="connsiteY14" fmla="*/ 960120 h 3337560"/>
              <a:gd name="connsiteX15" fmla="*/ 914400 w 1219200"/>
              <a:gd name="connsiteY15" fmla="*/ 1463040 h 3337560"/>
              <a:gd name="connsiteX16" fmla="*/ 1112520 w 1219200"/>
              <a:gd name="connsiteY16" fmla="*/ 1752600 h 3337560"/>
              <a:gd name="connsiteX17" fmla="*/ 1112520 w 1219200"/>
              <a:gd name="connsiteY17" fmla="*/ 1752600 h 3337560"/>
              <a:gd name="connsiteX18" fmla="*/ 883920 w 1219200"/>
              <a:gd name="connsiteY18" fmla="*/ 2026920 h 3337560"/>
              <a:gd name="connsiteX19" fmla="*/ 1066800 w 1219200"/>
              <a:gd name="connsiteY19" fmla="*/ 2179320 h 3337560"/>
              <a:gd name="connsiteX0" fmla="*/ 1066800 w 1219200"/>
              <a:gd name="connsiteY0" fmla="*/ 2179320 h 3337560"/>
              <a:gd name="connsiteX1" fmla="*/ 1066800 w 1219200"/>
              <a:gd name="connsiteY1" fmla="*/ 3337560 h 3337560"/>
              <a:gd name="connsiteX2" fmla="*/ 0 w 1219200"/>
              <a:gd name="connsiteY2" fmla="*/ 3307080 h 3337560"/>
              <a:gd name="connsiteX3" fmla="*/ 45720 w 1219200"/>
              <a:gd name="connsiteY3" fmla="*/ 914400 h 3337560"/>
              <a:gd name="connsiteX4" fmla="*/ 91440 w 1219200"/>
              <a:gd name="connsiteY4" fmla="*/ 548640 h 3337560"/>
              <a:gd name="connsiteX5" fmla="*/ 182880 w 1219200"/>
              <a:gd name="connsiteY5" fmla="*/ 701040 h 3337560"/>
              <a:gd name="connsiteX6" fmla="*/ 152400 w 1219200"/>
              <a:gd name="connsiteY6" fmla="*/ 0 h 3337560"/>
              <a:gd name="connsiteX7" fmla="*/ 335280 w 1219200"/>
              <a:gd name="connsiteY7" fmla="*/ 655320 h 3337560"/>
              <a:gd name="connsiteX8" fmla="*/ 396240 w 1219200"/>
              <a:gd name="connsiteY8" fmla="*/ 685800 h 3337560"/>
              <a:gd name="connsiteX9" fmla="*/ 381000 w 1219200"/>
              <a:gd name="connsiteY9" fmla="*/ 685800 h 3337560"/>
              <a:gd name="connsiteX10" fmla="*/ 487680 w 1219200"/>
              <a:gd name="connsiteY10" fmla="*/ 944880 h 3337560"/>
              <a:gd name="connsiteX11" fmla="*/ 472440 w 1219200"/>
              <a:gd name="connsiteY11" fmla="*/ 944880 h 3337560"/>
              <a:gd name="connsiteX12" fmla="*/ 670560 w 1219200"/>
              <a:gd name="connsiteY12" fmla="*/ 1158240 h 3337560"/>
              <a:gd name="connsiteX13" fmla="*/ 1219200 w 1219200"/>
              <a:gd name="connsiteY13" fmla="*/ 853440 h 3337560"/>
              <a:gd name="connsiteX14" fmla="*/ 1203960 w 1219200"/>
              <a:gd name="connsiteY14" fmla="*/ 960120 h 3337560"/>
              <a:gd name="connsiteX15" fmla="*/ 914400 w 1219200"/>
              <a:gd name="connsiteY15" fmla="*/ 1463040 h 3337560"/>
              <a:gd name="connsiteX16" fmla="*/ 1112520 w 1219200"/>
              <a:gd name="connsiteY16" fmla="*/ 1752600 h 3337560"/>
              <a:gd name="connsiteX17" fmla="*/ 1112520 w 1219200"/>
              <a:gd name="connsiteY17" fmla="*/ 1752600 h 3337560"/>
              <a:gd name="connsiteX18" fmla="*/ 883920 w 1219200"/>
              <a:gd name="connsiteY18" fmla="*/ 2026920 h 3337560"/>
              <a:gd name="connsiteX19" fmla="*/ 1066800 w 1219200"/>
              <a:gd name="connsiteY19" fmla="*/ 2179320 h 3337560"/>
              <a:gd name="connsiteX0" fmla="*/ 1066800 w 1219200"/>
              <a:gd name="connsiteY0" fmla="*/ 2179320 h 3337560"/>
              <a:gd name="connsiteX1" fmla="*/ 1066800 w 1219200"/>
              <a:gd name="connsiteY1" fmla="*/ 3337560 h 3337560"/>
              <a:gd name="connsiteX2" fmla="*/ 0 w 1219200"/>
              <a:gd name="connsiteY2" fmla="*/ 3307080 h 3337560"/>
              <a:gd name="connsiteX3" fmla="*/ 45720 w 1219200"/>
              <a:gd name="connsiteY3" fmla="*/ 914400 h 3337560"/>
              <a:gd name="connsiteX4" fmla="*/ 91440 w 1219200"/>
              <a:gd name="connsiteY4" fmla="*/ 548640 h 3337560"/>
              <a:gd name="connsiteX5" fmla="*/ 182880 w 1219200"/>
              <a:gd name="connsiteY5" fmla="*/ 701040 h 3337560"/>
              <a:gd name="connsiteX6" fmla="*/ 152400 w 1219200"/>
              <a:gd name="connsiteY6" fmla="*/ 0 h 3337560"/>
              <a:gd name="connsiteX7" fmla="*/ 335280 w 1219200"/>
              <a:gd name="connsiteY7" fmla="*/ 655320 h 3337560"/>
              <a:gd name="connsiteX8" fmla="*/ 396240 w 1219200"/>
              <a:gd name="connsiteY8" fmla="*/ 685800 h 3337560"/>
              <a:gd name="connsiteX9" fmla="*/ 381000 w 1219200"/>
              <a:gd name="connsiteY9" fmla="*/ 685800 h 3337560"/>
              <a:gd name="connsiteX10" fmla="*/ 487680 w 1219200"/>
              <a:gd name="connsiteY10" fmla="*/ 944880 h 3337560"/>
              <a:gd name="connsiteX11" fmla="*/ 472440 w 1219200"/>
              <a:gd name="connsiteY11" fmla="*/ 944880 h 3337560"/>
              <a:gd name="connsiteX12" fmla="*/ 670560 w 1219200"/>
              <a:gd name="connsiteY12" fmla="*/ 1158240 h 3337560"/>
              <a:gd name="connsiteX13" fmla="*/ 1219200 w 1219200"/>
              <a:gd name="connsiteY13" fmla="*/ 853440 h 3337560"/>
              <a:gd name="connsiteX14" fmla="*/ 1203960 w 1219200"/>
              <a:gd name="connsiteY14" fmla="*/ 960120 h 3337560"/>
              <a:gd name="connsiteX15" fmla="*/ 914400 w 1219200"/>
              <a:gd name="connsiteY15" fmla="*/ 1463040 h 3337560"/>
              <a:gd name="connsiteX16" fmla="*/ 1112520 w 1219200"/>
              <a:gd name="connsiteY16" fmla="*/ 1752600 h 3337560"/>
              <a:gd name="connsiteX17" fmla="*/ 1112520 w 1219200"/>
              <a:gd name="connsiteY17" fmla="*/ 1752600 h 3337560"/>
              <a:gd name="connsiteX18" fmla="*/ 1051560 w 1219200"/>
              <a:gd name="connsiteY18" fmla="*/ 1950720 h 3337560"/>
              <a:gd name="connsiteX19" fmla="*/ 1066800 w 1219200"/>
              <a:gd name="connsiteY19" fmla="*/ 2179320 h 3337560"/>
              <a:gd name="connsiteX0" fmla="*/ 1066800 w 1219200"/>
              <a:gd name="connsiteY0" fmla="*/ 2179320 h 3337560"/>
              <a:gd name="connsiteX1" fmla="*/ 1066800 w 1219200"/>
              <a:gd name="connsiteY1" fmla="*/ 3337560 h 3337560"/>
              <a:gd name="connsiteX2" fmla="*/ 0 w 1219200"/>
              <a:gd name="connsiteY2" fmla="*/ 3307080 h 3337560"/>
              <a:gd name="connsiteX3" fmla="*/ 45720 w 1219200"/>
              <a:gd name="connsiteY3" fmla="*/ 914400 h 3337560"/>
              <a:gd name="connsiteX4" fmla="*/ 91440 w 1219200"/>
              <a:gd name="connsiteY4" fmla="*/ 548640 h 3337560"/>
              <a:gd name="connsiteX5" fmla="*/ 182880 w 1219200"/>
              <a:gd name="connsiteY5" fmla="*/ 701040 h 3337560"/>
              <a:gd name="connsiteX6" fmla="*/ 152400 w 1219200"/>
              <a:gd name="connsiteY6" fmla="*/ 0 h 3337560"/>
              <a:gd name="connsiteX7" fmla="*/ 335280 w 1219200"/>
              <a:gd name="connsiteY7" fmla="*/ 655320 h 3337560"/>
              <a:gd name="connsiteX8" fmla="*/ 396240 w 1219200"/>
              <a:gd name="connsiteY8" fmla="*/ 685800 h 3337560"/>
              <a:gd name="connsiteX9" fmla="*/ 381000 w 1219200"/>
              <a:gd name="connsiteY9" fmla="*/ 685800 h 3337560"/>
              <a:gd name="connsiteX10" fmla="*/ 487680 w 1219200"/>
              <a:gd name="connsiteY10" fmla="*/ 944880 h 3337560"/>
              <a:gd name="connsiteX11" fmla="*/ 472440 w 1219200"/>
              <a:gd name="connsiteY11" fmla="*/ 944880 h 3337560"/>
              <a:gd name="connsiteX12" fmla="*/ 670560 w 1219200"/>
              <a:gd name="connsiteY12" fmla="*/ 1158240 h 3337560"/>
              <a:gd name="connsiteX13" fmla="*/ 1219200 w 1219200"/>
              <a:gd name="connsiteY13" fmla="*/ 853440 h 3337560"/>
              <a:gd name="connsiteX14" fmla="*/ 1203960 w 1219200"/>
              <a:gd name="connsiteY14" fmla="*/ 960120 h 3337560"/>
              <a:gd name="connsiteX15" fmla="*/ 914400 w 1219200"/>
              <a:gd name="connsiteY15" fmla="*/ 1463040 h 3337560"/>
              <a:gd name="connsiteX16" fmla="*/ 1112520 w 1219200"/>
              <a:gd name="connsiteY16" fmla="*/ 1752600 h 3337560"/>
              <a:gd name="connsiteX17" fmla="*/ 1082040 w 1219200"/>
              <a:gd name="connsiteY17" fmla="*/ 1676400 h 3337560"/>
              <a:gd name="connsiteX18" fmla="*/ 1051560 w 1219200"/>
              <a:gd name="connsiteY18" fmla="*/ 1950720 h 3337560"/>
              <a:gd name="connsiteX19" fmla="*/ 1066800 w 1219200"/>
              <a:gd name="connsiteY19" fmla="*/ 217932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 h="3337560">
                <a:moveTo>
                  <a:pt x="1066800" y="2179320"/>
                </a:moveTo>
                <a:lnTo>
                  <a:pt x="1066800" y="3337560"/>
                </a:lnTo>
                <a:lnTo>
                  <a:pt x="0" y="3307080"/>
                </a:lnTo>
                <a:lnTo>
                  <a:pt x="45720" y="914400"/>
                </a:lnTo>
                <a:lnTo>
                  <a:pt x="91440" y="548640"/>
                </a:lnTo>
                <a:lnTo>
                  <a:pt x="182880" y="701040"/>
                </a:lnTo>
                <a:lnTo>
                  <a:pt x="152400" y="0"/>
                </a:lnTo>
                <a:lnTo>
                  <a:pt x="335280" y="655320"/>
                </a:lnTo>
                <a:lnTo>
                  <a:pt x="396240" y="685800"/>
                </a:lnTo>
                <a:lnTo>
                  <a:pt x="381000" y="685800"/>
                </a:lnTo>
                <a:lnTo>
                  <a:pt x="487680" y="944880"/>
                </a:lnTo>
                <a:lnTo>
                  <a:pt x="472440" y="944880"/>
                </a:lnTo>
                <a:lnTo>
                  <a:pt x="670560" y="1158240"/>
                </a:lnTo>
                <a:lnTo>
                  <a:pt x="1219200" y="853440"/>
                </a:lnTo>
                <a:lnTo>
                  <a:pt x="1203960" y="960120"/>
                </a:lnTo>
                <a:lnTo>
                  <a:pt x="914400" y="1463040"/>
                </a:lnTo>
                <a:lnTo>
                  <a:pt x="1112520" y="1752600"/>
                </a:lnTo>
                <a:lnTo>
                  <a:pt x="1082040" y="1676400"/>
                </a:lnTo>
                <a:lnTo>
                  <a:pt x="1051560" y="1950720"/>
                </a:lnTo>
                <a:lnTo>
                  <a:pt x="1066800" y="217932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34" name="TextBox 33">
            <a:extLst>
              <a:ext uri="{FF2B5EF4-FFF2-40B4-BE49-F238E27FC236}">
                <a16:creationId xmlns:a16="http://schemas.microsoft.com/office/drawing/2014/main" id="{CFB4A6A8-9021-3B47-8091-7C8E3EB924EB}"/>
              </a:ext>
            </a:extLst>
          </p:cNvPr>
          <p:cNvSpPr txBox="1"/>
          <p:nvPr/>
        </p:nvSpPr>
        <p:spPr>
          <a:xfrm>
            <a:off x="5043199" y="4419600"/>
            <a:ext cx="965835" cy="767711"/>
          </a:xfrm>
          <a:prstGeom prst="rect">
            <a:avLst/>
          </a:prstGeom>
          <a:noFill/>
        </p:spPr>
        <p:txBody>
          <a:bodyPr wrap="square" rtlCol="0">
            <a:spAutoFit/>
          </a:bodyPr>
          <a:lstStyle/>
          <a:p>
            <a:r>
              <a:rPr lang="en-US" sz="1463" dirty="0"/>
              <a:t>ICE CAP</a:t>
            </a:r>
          </a:p>
          <a:p>
            <a:r>
              <a:rPr lang="en-US" sz="1463" dirty="0"/>
              <a:t>(now melted)</a:t>
            </a:r>
          </a:p>
        </p:txBody>
      </p:sp>
      <p:sp>
        <p:nvSpPr>
          <p:cNvPr id="36" name="TextBox 35">
            <a:extLst>
              <a:ext uri="{FF2B5EF4-FFF2-40B4-BE49-F238E27FC236}">
                <a16:creationId xmlns:a16="http://schemas.microsoft.com/office/drawing/2014/main" id="{412988A4-B5B1-6542-BDBE-28B355F599FD}"/>
              </a:ext>
            </a:extLst>
          </p:cNvPr>
          <p:cNvSpPr txBox="1"/>
          <p:nvPr/>
        </p:nvSpPr>
        <p:spPr>
          <a:xfrm>
            <a:off x="6858219" y="5208150"/>
            <a:ext cx="965835" cy="317459"/>
          </a:xfrm>
          <a:prstGeom prst="rect">
            <a:avLst/>
          </a:prstGeom>
          <a:noFill/>
        </p:spPr>
        <p:txBody>
          <a:bodyPr wrap="square" rtlCol="0">
            <a:spAutoFit/>
          </a:bodyPr>
          <a:lstStyle/>
          <a:p>
            <a:r>
              <a:rPr lang="en-US" sz="1463" dirty="0"/>
              <a:t>SEA </a:t>
            </a:r>
          </a:p>
        </p:txBody>
      </p:sp>
      <p:sp>
        <p:nvSpPr>
          <p:cNvPr id="37" name="Rectangle 36">
            <a:extLst>
              <a:ext uri="{FF2B5EF4-FFF2-40B4-BE49-F238E27FC236}">
                <a16:creationId xmlns:a16="http://schemas.microsoft.com/office/drawing/2014/main" id="{B3854005-615E-E747-B6E9-8E6D58F8FD40}"/>
              </a:ext>
            </a:extLst>
          </p:cNvPr>
          <p:cNvSpPr/>
          <p:nvPr/>
        </p:nvSpPr>
        <p:spPr>
          <a:xfrm>
            <a:off x="5874104" y="4527222"/>
            <a:ext cx="3232478" cy="345259"/>
          </a:xfrm>
          <a:prstGeom prst="rect">
            <a:avLst/>
          </a:prstGeom>
          <a:solidFill>
            <a:schemeClr val="accent1">
              <a:lumMod val="40000"/>
              <a:lumOff val="6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cxnSp>
        <p:nvCxnSpPr>
          <p:cNvPr id="29" name="Straight Arrow Connector 28">
            <a:extLst>
              <a:ext uri="{FF2B5EF4-FFF2-40B4-BE49-F238E27FC236}">
                <a16:creationId xmlns:a16="http://schemas.microsoft.com/office/drawing/2014/main" id="{49054B6C-102E-7E40-92CD-51AFF4B9389B}"/>
              </a:ext>
            </a:extLst>
          </p:cNvPr>
          <p:cNvCxnSpPr/>
          <p:nvPr/>
        </p:nvCxnSpPr>
        <p:spPr>
          <a:xfrm>
            <a:off x="6529587" y="4346756"/>
            <a:ext cx="0" cy="5681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696F25D-BA6A-1E42-B5BB-5BF1ED6D6485}"/>
              </a:ext>
            </a:extLst>
          </p:cNvPr>
          <p:cNvSpPr txBox="1"/>
          <p:nvPr/>
        </p:nvSpPr>
        <p:spPr>
          <a:xfrm>
            <a:off x="7327932" y="3428999"/>
            <a:ext cx="990594" cy="542584"/>
          </a:xfrm>
          <a:prstGeom prst="rect">
            <a:avLst/>
          </a:prstGeom>
          <a:noFill/>
        </p:spPr>
        <p:txBody>
          <a:bodyPr wrap="square" rtlCol="0">
            <a:spAutoFit/>
          </a:bodyPr>
          <a:lstStyle/>
          <a:p>
            <a:r>
              <a:rPr lang="en-US" sz="1463" dirty="0"/>
              <a:t>New </a:t>
            </a:r>
          </a:p>
          <a:p>
            <a:r>
              <a:rPr lang="en-US" sz="1463" dirty="0"/>
              <a:t>sea-level</a:t>
            </a:r>
          </a:p>
        </p:txBody>
      </p:sp>
      <p:cxnSp>
        <p:nvCxnSpPr>
          <p:cNvPr id="39" name="Straight Arrow Connector 38">
            <a:extLst>
              <a:ext uri="{FF2B5EF4-FFF2-40B4-BE49-F238E27FC236}">
                <a16:creationId xmlns:a16="http://schemas.microsoft.com/office/drawing/2014/main" id="{34E3B009-0FD3-9E45-95E3-8F2EB57EFFFE}"/>
              </a:ext>
            </a:extLst>
          </p:cNvPr>
          <p:cNvCxnSpPr/>
          <p:nvPr/>
        </p:nvCxnSpPr>
        <p:spPr>
          <a:xfrm>
            <a:off x="7634310" y="3987665"/>
            <a:ext cx="0" cy="5681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Freeform 41">
            <a:extLst>
              <a:ext uri="{FF2B5EF4-FFF2-40B4-BE49-F238E27FC236}">
                <a16:creationId xmlns:a16="http://schemas.microsoft.com/office/drawing/2014/main" id="{29FEE337-1B06-F14D-B9A6-CEF325F95EDB}"/>
              </a:ext>
            </a:extLst>
          </p:cNvPr>
          <p:cNvSpPr/>
          <p:nvPr/>
        </p:nvSpPr>
        <p:spPr>
          <a:xfrm>
            <a:off x="8218452" y="3971994"/>
            <a:ext cx="1362077" cy="1857375"/>
          </a:xfrm>
          <a:custGeom>
            <a:avLst/>
            <a:gdLst>
              <a:gd name="connsiteX0" fmla="*/ 0 w 1661160"/>
              <a:gd name="connsiteY0" fmla="*/ 2255520 h 2286000"/>
              <a:gd name="connsiteX1" fmla="*/ 0 w 1661160"/>
              <a:gd name="connsiteY1" fmla="*/ 1143000 h 2286000"/>
              <a:gd name="connsiteX2" fmla="*/ 990600 w 1661160"/>
              <a:gd name="connsiteY2" fmla="*/ 701040 h 2286000"/>
              <a:gd name="connsiteX3" fmla="*/ 1066800 w 1661160"/>
              <a:gd name="connsiteY3" fmla="*/ 350520 h 2286000"/>
              <a:gd name="connsiteX4" fmla="*/ 1234440 w 1661160"/>
              <a:gd name="connsiteY4" fmla="*/ 167640 h 2286000"/>
              <a:gd name="connsiteX5" fmla="*/ 1234440 w 1661160"/>
              <a:gd name="connsiteY5" fmla="*/ 167640 h 2286000"/>
              <a:gd name="connsiteX6" fmla="*/ 1661160 w 1661160"/>
              <a:gd name="connsiteY6" fmla="*/ 0 h 2286000"/>
              <a:gd name="connsiteX7" fmla="*/ 1661160 w 1661160"/>
              <a:gd name="connsiteY7" fmla="*/ 2286000 h 2286000"/>
              <a:gd name="connsiteX8" fmla="*/ 0 w 1661160"/>
              <a:gd name="connsiteY8" fmla="*/ 225552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1160" h="2286000">
                <a:moveTo>
                  <a:pt x="0" y="2255520"/>
                </a:moveTo>
                <a:lnTo>
                  <a:pt x="0" y="1143000"/>
                </a:lnTo>
                <a:lnTo>
                  <a:pt x="990600" y="701040"/>
                </a:lnTo>
                <a:lnTo>
                  <a:pt x="1066800" y="350520"/>
                </a:lnTo>
                <a:lnTo>
                  <a:pt x="1234440" y="167640"/>
                </a:lnTo>
                <a:lnTo>
                  <a:pt x="1234440" y="167640"/>
                </a:lnTo>
                <a:lnTo>
                  <a:pt x="1661160" y="0"/>
                </a:lnTo>
                <a:lnTo>
                  <a:pt x="1661160" y="2286000"/>
                </a:lnTo>
                <a:lnTo>
                  <a:pt x="0" y="2255520"/>
                </a:lnTo>
                <a:close/>
              </a:path>
            </a:pathLst>
          </a:cu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43" name="TextBox 42">
            <a:extLst>
              <a:ext uri="{FF2B5EF4-FFF2-40B4-BE49-F238E27FC236}">
                <a16:creationId xmlns:a16="http://schemas.microsoft.com/office/drawing/2014/main" id="{78F8C05D-3FB5-8249-9607-D095A5CC276A}"/>
              </a:ext>
            </a:extLst>
          </p:cNvPr>
          <p:cNvSpPr txBox="1"/>
          <p:nvPr/>
        </p:nvSpPr>
        <p:spPr>
          <a:xfrm>
            <a:off x="8819682" y="5064941"/>
            <a:ext cx="965835" cy="317459"/>
          </a:xfrm>
          <a:prstGeom prst="rect">
            <a:avLst/>
          </a:prstGeom>
          <a:noFill/>
        </p:spPr>
        <p:txBody>
          <a:bodyPr wrap="square" rtlCol="0">
            <a:spAutoFit/>
          </a:bodyPr>
          <a:lstStyle/>
          <a:p>
            <a:r>
              <a:rPr lang="en-US" sz="1463" dirty="0">
                <a:solidFill>
                  <a:schemeClr val="bg1"/>
                </a:solidFill>
              </a:rPr>
              <a:t>LAND</a:t>
            </a:r>
          </a:p>
        </p:txBody>
      </p:sp>
      <p:cxnSp>
        <p:nvCxnSpPr>
          <p:cNvPr id="45" name="Straight Arrow Connector 44">
            <a:extLst>
              <a:ext uri="{FF2B5EF4-FFF2-40B4-BE49-F238E27FC236}">
                <a16:creationId xmlns:a16="http://schemas.microsoft.com/office/drawing/2014/main" id="{685F5791-A9D0-3F40-AD5E-7541A89C2666}"/>
              </a:ext>
            </a:extLst>
          </p:cNvPr>
          <p:cNvCxnSpPr>
            <a:cxnSpLocks/>
          </p:cNvCxnSpPr>
          <p:nvPr/>
        </p:nvCxnSpPr>
        <p:spPr>
          <a:xfrm flipH="1">
            <a:off x="8609853" y="3848916"/>
            <a:ext cx="314921" cy="9071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9558724D-7AD4-854A-8ED1-3E76E93A210D}"/>
              </a:ext>
            </a:extLst>
          </p:cNvPr>
          <p:cNvSpPr txBox="1"/>
          <p:nvPr/>
        </p:nvSpPr>
        <p:spPr>
          <a:xfrm>
            <a:off x="8580403" y="3356179"/>
            <a:ext cx="1440385" cy="542584"/>
          </a:xfrm>
          <a:prstGeom prst="rect">
            <a:avLst/>
          </a:prstGeom>
          <a:noFill/>
        </p:spPr>
        <p:txBody>
          <a:bodyPr wrap="square" rtlCol="0">
            <a:spAutoFit/>
          </a:bodyPr>
          <a:lstStyle/>
          <a:p>
            <a:r>
              <a:rPr lang="en-US" sz="1463" dirty="0"/>
              <a:t>Land now flooded</a:t>
            </a:r>
          </a:p>
        </p:txBody>
      </p:sp>
    </p:spTree>
    <p:extLst>
      <p:ext uri="{BB962C8B-B14F-4D97-AF65-F5344CB8AC3E}">
        <p14:creationId xmlns:p14="http://schemas.microsoft.com/office/powerpoint/2010/main" val="49308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10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10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1000"/>
                                        <p:tgtEl>
                                          <p:spTgt spid="2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1000"/>
                                        <p:tgtEl>
                                          <p:spTgt spid="2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linds(horizontal)">
                                      <p:cBhvr>
                                        <p:cTn id="19" dur="1000"/>
                                        <p:tgtEl>
                                          <p:spTgt spid="2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linds(horizontal)">
                                      <p:cBhvr>
                                        <p:cTn id="22" dur="1000"/>
                                        <p:tgtEl>
                                          <p:spTgt spid="4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ircle(in)">
                                      <p:cBhvr>
                                        <p:cTn id="30" dur="500"/>
                                        <p:tgtEl>
                                          <p:spTgt spid="19"/>
                                        </p:tgtEl>
                                      </p:cBhvr>
                                    </p:animEffect>
                                  </p:childTnLst>
                                </p:cTn>
                              </p:par>
                              <p:par>
                                <p:cTn id="31" presetID="6" presetClass="entr" presetSubtype="16"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circle(in)">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9"/>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down)">
                                      <p:cBhvr>
                                        <p:cTn id="60" dur="2000"/>
                                        <p:tgtEl>
                                          <p:spTgt spid="37"/>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P spid="23" grpId="0" animBg="1"/>
      <p:bldP spid="25" grpId="0" animBg="1"/>
      <p:bldP spid="13" grpId="0"/>
      <p:bldP spid="27" grpId="0"/>
      <p:bldP spid="41" grpId="0" animBg="1"/>
      <p:bldP spid="26" grpId="0"/>
      <p:bldP spid="28" grpId="0" animBg="1"/>
      <p:bldP spid="30" grpId="0"/>
      <p:bldP spid="31" grpId="0" animBg="1"/>
      <p:bldP spid="33" grpId="0" animBg="1"/>
      <p:bldP spid="34" grpId="0"/>
      <p:bldP spid="36" grpId="0"/>
      <p:bldP spid="37" grpId="0" animBg="1"/>
      <p:bldP spid="38" grpId="0"/>
      <p:bldP spid="42" grpId="0" animBg="1"/>
      <p:bldP spid="43"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FBF474-897A-464B-8A4F-170533DF8B82}"/>
              </a:ext>
            </a:extLst>
          </p:cNvPr>
          <p:cNvSpPr txBox="1"/>
          <p:nvPr/>
        </p:nvSpPr>
        <p:spPr>
          <a:xfrm>
            <a:off x="566057" y="784452"/>
            <a:ext cx="7936593" cy="317459"/>
          </a:xfrm>
          <a:prstGeom prst="rect">
            <a:avLst/>
          </a:prstGeom>
          <a:noFill/>
        </p:spPr>
        <p:txBody>
          <a:bodyPr wrap="square" rtlCol="0">
            <a:spAutoFit/>
          </a:bodyPr>
          <a:lstStyle/>
          <a:p>
            <a:r>
              <a:rPr lang="en-US" sz="1463" dirty="0"/>
              <a:t>Before the ice caps melted</a:t>
            </a:r>
          </a:p>
        </p:txBody>
      </p:sp>
      <p:pic>
        <p:nvPicPr>
          <p:cNvPr id="8" name="Picture 7">
            <a:extLst>
              <a:ext uri="{FF2B5EF4-FFF2-40B4-BE49-F238E27FC236}">
                <a16:creationId xmlns:a16="http://schemas.microsoft.com/office/drawing/2014/main" id="{78F9513C-5427-EB49-A746-9A0BF8607C60}"/>
              </a:ext>
            </a:extLst>
          </p:cNvPr>
          <p:cNvPicPr>
            <a:picLocks noChangeAspect="1"/>
          </p:cNvPicPr>
          <p:nvPr/>
        </p:nvPicPr>
        <p:blipFill rotWithShape="1">
          <a:blip r:embed="rId2"/>
          <a:srcRect l="5295" t="4750" r="262" b="13125"/>
          <a:stretch/>
        </p:blipFill>
        <p:spPr>
          <a:xfrm>
            <a:off x="2436184" y="1284176"/>
            <a:ext cx="5564537" cy="4789372"/>
          </a:xfrm>
          <a:prstGeom prst="rect">
            <a:avLst/>
          </a:prstGeom>
        </p:spPr>
      </p:pic>
      <p:sp>
        <p:nvSpPr>
          <p:cNvPr id="17" name="TextBox 16">
            <a:extLst>
              <a:ext uri="{FF2B5EF4-FFF2-40B4-BE49-F238E27FC236}">
                <a16:creationId xmlns:a16="http://schemas.microsoft.com/office/drawing/2014/main" id="{68BE34D1-E862-824F-A5E8-C0F5F877BED1}"/>
              </a:ext>
            </a:extLst>
          </p:cNvPr>
          <p:cNvSpPr txBox="1"/>
          <p:nvPr/>
        </p:nvSpPr>
        <p:spPr>
          <a:xfrm>
            <a:off x="5365751" y="3343502"/>
            <a:ext cx="1523564" cy="692497"/>
          </a:xfrm>
          <a:prstGeom prst="rect">
            <a:avLst/>
          </a:prstGeom>
          <a:noFill/>
        </p:spPr>
        <p:txBody>
          <a:bodyPr wrap="square" rtlCol="0">
            <a:spAutoFit/>
          </a:bodyPr>
          <a:lstStyle/>
          <a:p>
            <a:pPr algn="ctr"/>
            <a:r>
              <a:rPr lang="en-US" sz="1950" dirty="0"/>
              <a:t>COTENTIN</a:t>
            </a:r>
          </a:p>
          <a:p>
            <a:pPr algn="ctr"/>
            <a:r>
              <a:rPr lang="en-US" sz="1950" i="1" dirty="0">
                <a:solidFill>
                  <a:schemeClr val="bg1"/>
                </a:solidFill>
              </a:rPr>
              <a:t>(FRANCE)</a:t>
            </a:r>
          </a:p>
        </p:txBody>
      </p:sp>
    </p:spTree>
    <p:extLst>
      <p:ext uri="{BB962C8B-B14F-4D97-AF65-F5344CB8AC3E}">
        <p14:creationId xmlns:p14="http://schemas.microsoft.com/office/powerpoint/2010/main" val="3657713666"/>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FBF474-897A-464B-8A4F-170533DF8B82}"/>
              </a:ext>
            </a:extLst>
          </p:cNvPr>
          <p:cNvSpPr txBox="1"/>
          <p:nvPr/>
        </p:nvSpPr>
        <p:spPr>
          <a:xfrm>
            <a:off x="566057" y="784451"/>
            <a:ext cx="7936593" cy="542584"/>
          </a:xfrm>
          <a:prstGeom prst="rect">
            <a:avLst/>
          </a:prstGeom>
          <a:noFill/>
        </p:spPr>
        <p:txBody>
          <a:bodyPr wrap="square" rtlCol="0">
            <a:spAutoFit/>
          </a:bodyPr>
          <a:lstStyle/>
          <a:p>
            <a:r>
              <a:rPr lang="en-US" sz="1463" dirty="0"/>
              <a:t>About nine and a half thousand years ago in 7500BC the sea level had risen considerably, however, the Channel Islands were all still part of  and we know as France</a:t>
            </a:r>
          </a:p>
        </p:txBody>
      </p:sp>
      <p:pic>
        <p:nvPicPr>
          <p:cNvPr id="8" name="Picture 7" descr="A picture containing map&#10;&#10;Description automatically generated">
            <a:extLst>
              <a:ext uri="{FF2B5EF4-FFF2-40B4-BE49-F238E27FC236}">
                <a16:creationId xmlns:a16="http://schemas.microsoft.com/office/drawing/2014/main" id="{78F9513C-5427-EB49-A746-9A0BF8607C60}"/>
              </a:ext>
            </a:extLst>
          </p:cNvPr>
          <p:cNvPicPr>
            <a:picLocks noChangeAspect="1"/>
          </p:cNvPicPr>
          <p:nvPr/>
        </p:nvPicPr>
        <p:blipFill rotWithShape="1">
          <a:blip r:embed="rId2"/>
          <a:srcRect t="5460" b="13578"/>
          <a:stretch/>
        </p:blipFill>
        <p:spPr>
          <a:xfrm>
            <a:off x="2233990" y="1462903"/>
            <a:ext cx="5149831" cy="5304635"/>
          </a:xfrm>
          <a:prstGeom prst="rect">
            <a:avLst/>
          </a:prstGeom>
        </p:spPr>
      </p:pic>
      <p:sp>
        <p:nvSpPr>
          <p:cNvPr id="9" name="Oval 8">
            <a:extLst>
              <a:ext uri="{FF2B5EF4-FFF2-40B4-BE49-F238E27FC236}">
                <a16:creationId xmlns:a16="http://schemas.microsoft.com/office/drawing/2014/main" id="{8C765752-08DE-694B-B964-59ECB6B0519D}"/>
              </a:ext>
            </a:extLst>
          </p:cNvPr>
          <p:cNvSpPr/>
          <p:nvPr/>
        </p:nvSpPr>
        <p:spPr>
          <a:xfrm>
            <a:off x="3889311" y="4869193"/>
            <a:ext cx="1177812" cy="499589"/>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10" name="TextBox 9">
            <a:extLst>
              <a:ext uri="{FF2B5EF4-FFF2-40B4-BE49-F238E27FC236}">
                <a16:creationId xmlns:a16="http://schemas.microsoft.com/office/drawing/2014/main" id="{D3768073-3876-0545-B613-09FC7CB6357C}"/>
              </a:ext>
            </a:extLst>
          </p:cNvPr>
          <p:cNvSpPr txBox="1"/>
          <p:nvPr/>
        </p:nvSpPr>
        <p:spPr>
          <a:xfrm>
            <a:off x="405738" y="4743886"/>
            <a:ext cx="1021556" cy="767711"/>
          </a:xfrm>
          <a:prstGeom prst="rect">
            <a:avLst/>
          </a:prstGeom>
          <a:noFill/>
        </p:spPr>
        <p:txBody>
          <a:bodyPr wrap="square" rtlCol="0">
            <a:spAutoFit/>
          </a:bodyPr>
          <a:lstStyle/>
          <a:p>
            <a:r>
              <a:rPr lang="en-US" sz="1463" dirty="0"/>
              <a:t>Area that became Jersey</a:t>
            </a:r>
          </a:p>
        </p:txBody>
      </p:sp>
      <p:sp>
        <p:nvSpPr>
          <p:cNvPr id="11" name="TextBox 10">
            <a:extLst>
              <a:ext uri="{FF2B5EF4-FFF2-40B4-BE49-F238E27FC236}">
                <a16:creationId xmlns:a16="http://schemas.microsoft.com/office/drawing/2014/main" id="{239D566A-FA80-B546-90FC-27D5850ECFF3}"/>
              </a:ext>
            </a:extLst>
          </p:cNvPr>
          <p:cNvSpPr txBox="1"/>
          <p:nvPr/>
        </p:nvSpPr>
        <p:spPr>
          <a:xfrm>
            <a:off x="280637" y="1560212"/>
            <a:ext cx="1550005" cy="767711"/>
          </a:xfrm>
          <a:prstGeom prst="rect">
            <a:avLst/>
          </a:prstGeom>
          <a:noFill/>
        </p:spPr>
        <p:txBody>
          <a:bodyPr wrap="square" rtlCol="0">
            <a:spAutoFit/>
          </a:bodyPr>
          <a:lstStyle/>
          <a:p>
            <a:r>
              <a:rPr lang="en-US" sz="1463" dirty="0"/>
              <a:t>Area that became Guernsey, Sark and Herm </a:t>
            </a:r>
          </a:p>
        </p:txBody>
      </p:sp>
      <p:cxnSp>
        <p:nvCxnSpPr>
          <p:cNvPr id="14" name="Straight Arrow Connector 13">
            <a:extLst>
              <a:ext uri="{FF2B5EF4-FFF2-40B4-BE49-F238E27FC236}">
                <a16:creationId xmlns:a16="http://schemas.microsoft.com/office/drawing/2014/main" id="{DB5D9D4F-95A8-3744-BBD1-E6AC6326F78A}"/>
              </a:ext>
            </a:extLst>
          </p:cNvPr>
          <p:cNvCxnSpPr>
            <a:cxnSpLocks/>
          </p:cNvCxnSpPr>
          <p:nvPr/>
        </p:nvCxnSpPr>
        <p:spPr>
          <a:xfrm flipV="1">
            <a:off x="1225908" y="4994502"/>
            <a:ext cx="2807249" cy="12448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8BE34D1-E862-824F-A5E8-C0F5F877BED1}"/>
              </a:ext>
            </a:extLst>
          </p:cNvPr>
          <p:cNvSpPr txBox="1"/>
          <p:nvPr/>
        </p:nvSpPr>
        <p:spPr>
          <a:xfrm>
            <a:off x="5365751" y="3343502"/>
            <a:ext cx="1335674" cy="692497"/>
          </a:xfrm>
          <a:prstGeom prst="rect">
            <a:avLst/>
          </a:prstGeom>
          <a:noFill/>
        </p:spPr>
        <p:txBody>
          <a:bodyPr wrap="square" rtlCol="0">
            <a:spAutoFit/>
          </a:bodyPr>
          <a:lstStyle/>
          <a:p>
            <a:pPr algn="ctr"/>
            <a:r>
              <a:rPr lang="en-US" sz="1950" dirty="0"/>
              <a:t>COTENTIN</a:t>
            </a:r>
          </a:p>
          <a:p>
            <a:pPr algn="ctr"/>
            <a:r>
              <a:rPr lang="en-US" sz="1950" i="1" dirty="0">
                <a:solidFill>
                  <a:schemeClr val="bg1"/>
                </a:solidFill>
              </a:rPr>
              <a:t>(FRANCE)</a:t>
            </a:r>
          </a:p>
        </p:txBody>
      </p:sp>
      <p:sp>
        <p:nvSpPr>
          <p:cNvPr id="18" name="TextBox 17">
            <a:extLst>
              <a:ext uri="{FF2B5EF4-FFF2-40B4-BE49-F238E27FC236}">
                <a16:creationId xmlns:a16="http://schemas.microsoft.com/office/drawing/2014/main" id="{E9A45F11-4C42-A646-94B0-FA3EEC5C558F}"/>
              </a:ext>
            </a:extLst>
          </p:cNvPr>
          <p:cNvSpPr txBox="1"/>
          <p:nvPr/>
        </p:nvSpPr>
        <p:spPr>
          <a:xfrm>
            <a:off x="4033157" y="4994501"/>
            <a:ext cx="919107" cy="242374"/>
          </a:xfrm>
          <a:prstGeom prst="rect">
            <a:avLst/>
          </a:prstGeom>
          <a:noFill/>
        </p:spPr>
        <p:txBody>
          <a:bodyPr wrap="square" rtlCol="0">
            <a:spAutoFit/>
          </a:bodyPr>
          <a:lstStyle/>
          <a:p>
            <a:r>
              <a:rPr lang="en-US" sz="975" i="1" dirty="0"/>
              <a:t>High Ground</a:t>
            </a:r>
          </a:p>
        </p:txBody>
      </p:sp>
      <p:sp>
        <p:nvSpPr>
          <p:cNvPr id="19" name="TextBox 18">
            <a:extLst>
              <a:ext uri="{FF2B5EF4-FFF2-40B4-BE49-F238E27FC236}">
                <a16:creationId xmlns:a16="http://schemas.microsoft.com/office/drawing/2014/main" id="{B8C7B522-FB05-8441-846F-D700A272E027}"/>
              </a:ext>
            </a:extLst>
          </p:cNvPr>
          <p:cNvSpPr txBox="1"/>
          <p:nvPr/>
        </p:nvSpPr>
        <p:spPr>
          <a:xfrm>
            <a:off x="2852795" y="3203938"/>
            <a:ext cx="802991" cy="392415"/>
          </a:xfrm>
          <a:prstGeom prst="rect">
            <a:avLst/>
          </a:prstGeom>
          <a:noFill/>
        </p:spPr>
        <p:txBody>
          <a:bodyPr wrap="square" rtlCol="0">
            <a:spAutoFit/>
          </a:bodyPr>
          <a:lstStyle/>
          <a:p>
            <a:r>
              <a:rPr lang="en-US" sz="975" i="1" dirty="0"/>
              <a:t>High Ground</a:t>
            </a:r>
          </a:p>
        </p:txBody>
      </p:sp>
      <p:cxnSp>
        <p:nvCxnSpPr>
          <p:cNvPr id="13" name="Straight Arrow Connector 12">
            <a:extLst>
              <a:ext uri="{FF2B5EF4-FFF2-40B4-BE49-F238E27FC236}">
                <a16:creationId xmlns:a16="http://schemas.microsoft.com/office/drawing/2014/main" id="{B5D1F351-A183-6B45-8CF5-21FA9668C604}"/>
              </a:ext>
            </a:extLst>
          </p:cNvPr>
          <p:cNvCxnSpPr/>
          <p:nvPr/>
        </p:nvCxnSpPr>
        <p:spPr>
          <a:xfrm>
            <a:off x="1344386" y="2211387"/>
            <a:ext cx="1768928" cy="1002393"/>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0FE22A0-5C1A-3B4E-B17B-11300AC3BE9D}"/>
              </a:ext>
            </a:extLst>
          </p:cNvPr>
          <p:cNvSpPr txBox="1"/>
          <p:nvPr/>
        </p:nvSpPr>
        <p:spPr>
          <a:xfrm>
            <a:off x="2228850" y="1568571"/>
            <a:ext cx="1309007" cy="392415"/>
          </a:xfrm>
          <a:prstGeom prst="rect">
            <a:avLst/>
          </a:prstGeom>
          <a:noFill/>
        </p:spPr>
        <p:txBody>
          <a:bodyPr wrap="square" rtlCol="0">
            <a:spAutoFit/>
          </a:bodyPr>
          <a:lstStyle/>
          <a:p>
            <a:r>
              <a:rPr lang="en-US" sz="1950" dirty="0"/>
              <a:t>7500 BC</a:t>
            </a:r>
          </a:p>
        </p:txBody>
      </p:sp>
    </p:spTree>
    <p:extLst>
      <p:ext uri="{BB962C8B-B14F-4D97-AF65-F5344CB8AC3E}">
        <p14:creationId xmlns:p14="http://schemas.microsoft.com/office/powerpoint/2010/main" val="1926093158"/>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70892884-8AAC-8147-859C-98FFA06BF78F}"/>
              </a:ext>
            </a:extLst>
          </p:cNvPr>
          <p:cNvPicPr>
            <a:picLocks noChangeAspect="1"/>
          </p:cNvPicPr>
          <p:nvPr/>
        </p:nvPicPr>
        <p:blipFill rotWithShape="1">
          <a:blip r:embed="rId2"/>
          <a:srcRect l="-794" t="-11964" r="794" b="31635"/>
          <a:stretch/>
        </p:blipFill>
        <p:spPr>
          <a:xfrm>
            <a:off x="2178181" y="749214"/>
            <a:ext cx="5065582" cy="5465849"/>
          </a:xfrm>
          <a:prstGeom prst="rect">
            <a:avLst/>
          </a:prstGeom>
        </p:spPr>
      </p:pic>
      <p:sp>
        <p:nvSpPr>
          <p:cNvPr id="4" name="TextBox 3">
            <a:extLst>
              <a:ext uri="{FF2B5EF4-FFF2-40B4-BE49-F238E27FC236}">
                <a16:creationId xmlns:a16="http://schemas.microsoft.com/office/drawing/2014/main" id="{14FBF474-897A-464B-8A4F-170533DF8B82}"/>
              </a:ext>
            </a:extLst>
          </p:cNvPr>
          <p:cNvSpPr txBox="1"/>
          <p:nvPr/>
        </p:nvSpPr>
        <p:spPr>
          <a:xfrm>
            <a:off x="566057" y="784451"/>
            <a:ext cx="7936593" cy="542584"/>
          </a:xfrm>
          <a:prstGeom prst="rect">
            <a:avLst/>
          </a:prstGeom>
          <a:noFill/>
        </p:spPr>
        <p:txBody>
          <a:bodyPr wrap="square" rtlCol="0">
            <a:spAutoFit/>
          </a:bodyPr>
          <a:lstStyle/>
          <a:p>
            <a:r>
              <a:rPr lang="en-US" sz="1463" dirty="0"/>
              <a:t>By 7000 BC (about 9000 years ago) the sea-level had risen further submerging more land and leading to the formation of Guernsey, Sark and Herm and </a:t>
            </a:r>
            <a:r>
              <a:rPr lang="en-US" sz="1463" dirty="0" err="1"/>
              <a:t>Alderney</a:t>
            </a:r>
            <a:r>
              <a:rPr lang="en-US" sz="1463" dirty="0"/>
              <a:t> further North </a:t>
            </a:r>
          </a:p>
        </p:txBody>
      </p:sp>
      <p:sp>
        <p:nvSpPr>
          <p:cNvPr id="9" name="Oval 8">
            <a:extLst>
              <a:ext uri="{FF2B5EF4-FFF2-40B4-BE49-F238E27FC236}">
                <a16:creationId xmlns:a16="http://schemas.microsoft.com/office/drawing/2014/main" id="{8C765752-08DE-694B-B964-59ECB6B0519D}"/>
              </a:ext>
            </a:extLst>
          </p:cNvPr>
          <p:cNvSpPr/>
          <p:nvPr/>
        </p:nvSpPr>
        <p:spPr>
          <a:xfrm>
            <a:off x="4329097" y="4628143"/>
            <a:ext cx="1048460" cy="447734"/>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0" name="TextBox 9">
            <a:extLst>
              <a:ext uri="{FF2B5EF4-FFF2-40B4-BE49-F238E27FC236}">
                <a16:creationId xmlns:a16="http://schemas.microsoft.com/office/drawing/2014/main" id="{D3768073-3876-0545-B613-09FC7CB6357C}"/>
              </a:ext>
            </a:extLst>
          </p:cNvPr>
          <p:cNvSpPr txBox="1"/>
          <p:nvPr/>
        </p:nvSpPr>
        <p:spPr>
          <a:xfrm>
            <a:off x="405738" y="4743886"/>
            <a:ext cx="1021556" cy="767711"/>
          </a:xfrm>
          <a:prstGeom prst="rect">
            <a:avLst/>
          </a:prstGeom>
          <a:noFill/>
        </p:spPr>
        <p:txBody>
          <a:bodyPr wrap="square" rtlCol="0">
            <a:spAutoFit/>
          </a:bodyPr>
          <a:lstStyle/>
          <a:p>
            <a:r>
              <a:rPr lang="en-US" sz="1463"/>
              <a:t>Area that became Jersey</a:t>
            </a:r>
          </a:p>
        </p:txBody>
      </p:sp>
      <p:sp>
        <p:nvSpPr>
          <p:cNvPr id="11" name="TextBox 10">
            <a:extLst>
              <a:ext uri="{FF2B5EF4-FFF2-40B4-BE49-F238E27FC236}">
                <a16:creationId xmlns:a16="http://schemas.microsoft.com/office/drawing/2014/main" id="{239D566A-FA80-B546-90FC-27D5850ECFF3}"/>
              </a:ext>
            </a:extLst>
          </p:cNvPr>
          <p:cNvSpPr txBox="1"/>
          <p:nvPr/>
        </p:nvSpPr>
        <p:spPr>
          <a:xfrm>
            <a:off x="228884" y="3089223"/>
            <a:ext cx="1768928" cy="992836"/>
          </a:xfrm>
          <a:prstGeom prst="rect">
            <a:avLst/>
          </a:prstGeom>
          <a:noFill/>
        </p:spPr>
        <p:txBody>
          <a:bodyPr wrap="square" rtlCol="0">
            <a:spAutoFit/>
          </a:bodyPr>
          <a:lstStyle/>
          <a:p>
            <a:r>
              <a:rPr lang="en-US" sz="1463"/>
              <a:t>Guernsey, Sark and Herm become islands surrounded by water</a:t>
            </a:r>
          </a:p>
        </p:txBody>
      </p:sp>
      <p:cxnSp>
        <p:nvCxnSpPr>
          <p:cNvPr id="14" name="Straight Arrow Connector 13">
            <a:extLst>
              <a:ext uri="{FF2B5EF4-FFF2-40B4-BE49-F238E27FC236}">
                <a16:creationId xmlns:a16="http://schemas.microsoft.com/office/drawing/2014/main" id="{DB5D9D4F-95A8-3744-BBD1-E6AC6326F78A}"/>
              </a:ext>
            </a:extLst>
          </p:cNvPr>
          <p:cNvCxnSpPr>
            <a:cxnSpLocks/>
          </p:cNvCxnSpPr>
          <p:nvPr/>
        </p:nvCxnSpPr>
        <p:spPr>
          <a:xfrm flipV="1">
            <a:off x="1225908" y="4881970"/>
            <a:ext cx="3103189" cy="237018"/>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8BE34D1-E862-824F-A5E8-C0F5F877BED1}"/>
              </a:ext>
            </a:extLst>
          </p:cNvPr>
          <p:cNvSpPr txBox="1"/>
          <p:nvPr/>
        </p:nvSpPr>
        <p:spPr>
          <a:xfrm>
            <a:off x="5774500" y="2901671"/>
            <a:ext cx="1318144" cy="692497"/>
          </a:xfrm>
          <a:prstGeom prst="rect">
            <a:avLst/>
          </a:prstGeom>
          <a:noFill/>
        </p:spPr>
        <p:txBody>
          <a:bodyPr wrap="square" rtlCol="0">
            <a:spAutoFit/>
          </a:bodyPr>
          <a:lstStyle/>
          <a:p>
            <a:pPr algn="ctr"/>
            <a:r>
              <a:rPr lang="en-US" sz="1950" dirty="0"/>
              <a:t>COTENTIN</a:t>
            </a:r>
          </a:p>
          <a:p>
            <a:pPr algn="ctr"/>
            <a:r>
              <a:rPr lang="en-US" sz="1950" i="1" dirty="0">
                <a:solidFill>
                  <a:schemeClr val="bg1"/>
                </a:solidFill>
              </a:rPr>
              <a:t>(FRANCE)</a:t>
            </a:r>
          </a:p>
        </p:txBody>
      </p:sp>
      <p:sp>
        <p:nvSpPr>
          <p:cNvPr id="18" name="TextBox 17">
            <a:extLst>
              <a:ext uri="{FF2B5EF4-FFF2-40B4-BE49-F238E27FC236}">
                <a16:creationId xmlns:a16="http://schemas.microsoft.com/office/drawing/2014/main" id="{E9A45F11-4C42-A646-94B0-FA3EEC5C558F}"/>
              </a:ext>
            </a:extLst>
          </p:cNvPr>
          <p:cNvSpPr txBox="1"/>
          <p:nvPr/>
        </p:nvSpPr>
        <p:spPr>
          <a:xfrm>
            <a:off x="4458451" y="4769440"/>
            <a:ext cx="919107" cy="242374"/>
          </a:xfrm>
          <a:prstGeom prst="rect">
            <a:avLst/>
          </a:prstGeom>
          <a:noFill/>
        </p:spPr>
        <p:txBody>
          <a:bodyPr wrap="square" rtlCol="0">
            <a:spAutoFit/>
          </a:bodyPr>
          <a:lstStyle/>
          <a:p>
            <a:r>
              <a:rPr lang="en-US" sz="975" i="1"/>
              <a:t>High Ground</a:t>
            </a:r>
          </a:p>
        </p:txBody>
      </p:sp>
      <p:sp>
        <p:nvSpPr>
          <p:cNvPr id="19" name="TextBox 18">
            <a:extLst>
              <a:ext uri="{FF2B5EF4-FFF2-40B4-BE49-F238E27FC236}">
                <a16:creationId xmlns:a16="http://schemas.microsoft.com/office/drawing/2014/main" id="{B8C7B522-FB05-8441-846F-D700A272E027}"/>
              </a:ext>
            </a:extLst>
          </p:cNvPr>
          <p:cNvSpPr txBox="1"/>
          <p:nvPr/>
        </p:nvSpPr>
        <p:spPr>
          <a:xfrm>
            <a:off x="2813359" y="3383584"/>
            <a:ext cx="802991" cy="392415"/>
          </a:xfrm>
          <a:prstGeom prst="rect">
            <a:avLst/>
          </a:prstGeom>
          <a:noFill/>
        </p:spPr>
        <p:txBody>
          <a:bodyPr wrap="square" rtlCol="0">
            <a:spAutoFit/>
          </a:bodyPr>
          <a:lstStyle/>
          <a:p>
            <a:r>
              <a:rPr lang="en-US" sz="975" i="1"/>
              <a:t>High Ground</a:t>
            </a:r>
          </a:p>
        </p:txBody>
      </p:sp>
      <p:cxnSp>
        <p:nvCxnSpPr>
          <p:cNvPr id="13" name="Straight Arrow Connector 12">
            <a:extLst>
              <a:ext uri="{FF2B5EF4-FFF2-40B4-BE49-F238E27FC236}">
                <a16:creationId xmlns:a16="http://schemas.microsoft.com/office/drawing/2014/main" id="{B5D1F351-A183-6B45-8CF5-21FA9668C604}"/>
              </a:ext>
            </a:extLst>
          </p:cNvPr>
          <p:cNvCxnSpPr>
            <a:cxnSpLocks/>
          </p:cNvCxnSpPr>
          <p:nvPr/>
        </p:nvCxnSpPr>
        <p:spPr>
          <a:xfrm>
            <a:off x="1785144" y="3576856"/>
            <a:ext cx="1028216" cy="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0FE22A0-5C1A-3B4E-B17B-11300AC3BE9D}"/>
              </a:ext>
            </a:extLst>
          </p:cNvPr>
          <p:cNvSpPr txBox="1"/>
          <p:nvPr/>
        </p:nvSpPr>
        <p:spPr>
          <a:xfrm>
            <a:off x="2228850" y="1568571"/>
            <a:ext cx="1309007" cy="392415"/>
          </a:xfrm>
          <a:prstGeom prst="rect">
            <a:avLst/>
          </a:prstGeom>
          <a:noFill/>
        </p:spPr>
        <p:txBody>
          <a:bodyPr wrap="square" rtlCol="0">
            <a:spAutoFit/>
          </a:bodyPr>
          <a:lstStyle/>
          <a:p>
            <a:r>
              <a:rPr lang="en-US" sz="1950"/>
              <a:t>7000 BC</a:t>
            </a:r>
          </a:p>
        </p:txBody>
      </p:sp>
      <p:sp>
        <p:nvSpPr>
          <p:cNvPr id="21" name="TextBox 20">
            <a:extLst>
              <a:ext uri="{FF2B5EF4-FFF2-40B4-BE49-F238E27FC236}">
                <a16:creationId xmlns:a16="http://schemas.microsoft.com/office/drawing/2014/main" id="{466E73E5-FD6E-A047-AB07-AC39379CD383}"/>
              </a:ext>
            </a:extLst>
          </p:cNvPr>
          <p:cNvSpPr txBox="1"/>
          <p:nvPr/>
        </p:nvSpPr>
        <p:spPr>
          <a:xfrm>
            <a:off x="319069" y="1738853"/>
            <a:ext cx="1768928" cy="767711"/>
          </a:xfrm>
          <a:prstGeom prst="rect">
            <a:avLst/>
          </a:prstGeom>
          <a:noFill/>
        </p:spPr>
        <p:txBody>
          <a:bodyPr wrap="square" rtlCol="0">
            <a:spAutoFit/>
          </a:bodyPr>
          <a:lstStyle/>
          <a:p>
            <a:r>
              <a:rPr lang="en-US" sz="1463" err="1"/>
              <a:t>Alderney</a:t>
            </a:r>
            <a:r>
              <a:rPr lang="en-US" sz="1463"/>
              <a:t> has  become an island surrounded by water</a:t>
            </a:r>
          </a:p>
        </p:txBody>
      </p:sp>
      <p:cxnSp>
        <p:nvCxnSpPr>
          <p:cNvPr id="22" name="Straight Arrow Connector 21">
            <a:extLst>
              <a:ext uri="{FF2B5EF4-FFF2-40B4-BE49-F238E27FC236}">
                <a16:creationId xmlns:a16="http://schemas.microsoft.com/office/drawing/2014/main" id="{C4D483DE-07B2-5340-BED0-66799851E618}"/>
              </a:ext>
            </a:extLst>
          </p:cNvPr>
          <p:cNvCxnSpPr>
            <a:cxnSpLocks/>
          </p:cNvCxnSpPr>
          <p:nvPr/>
        </p:nvCxnSpPr>
        <p:spPr>
          <a:xfrm>
            <a:off x="1855137" y="2117348"/>
            <a:ext cx="2375550" cy="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63108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checkerboard(across)">
                                      <p:cBhvr>
                                        <p:cTn id="15" dur="500"/>
                                        <p:tgtEl>
                                          <p:spTgt spid="22"/>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heckerboard(across)">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E61A81E4-F9CA-FA40-B93D-AA819655402D}"/>
              </a:ext>
            </a:extLst>
          </p:cNvPr>
          <p:cNvPicPr>
            <a:picLocks noChangeAspect="1"/>
          </p:cNvPicPr>
          <p:nvPr/>
        </p:nvPicPr>
        <p:blipFill rotWithShape="1">
          <a:blip r:embed="rId2"/>
          <a:srcRect t="5371" b="9815"/>
          <a:stretch/>
        </p:blipFill>
        <p:spPr>
          <a:xfrm>
            <a:off x="3042912" y="1389327"/>
            <a:ext cx="4603281" cy="5350326"/>
          </a:xfrm>
          <a:prstGeom prst="rect">
            <a:avLst/>
          </a:prstGeom>
        </p:spPr>
      </p:pic>
      <p:sp>
        <p:nvSpPr>
          <p:cNvPr id="4" name="TextBox 3">
            <a:extLst>
              <a:ext uri="{FF2B5EF4-FFF2-40B4-BE49-F238E27FC236}">
                <a16:creationId xmlns:a16="http://schemas.microsoft.com/office/drawing/2014/main" id="{14FBF474-897A-464B-8A4F-170533DF8B82}"/>
              </a:ext>
            </a:extLst>
          </p:cNvPr>
          <p:cNvSpPr txBox="1"/>
          <p:nvPr/>
        </p:nvSpPr>
        <p:spPr>
          <a:xfrm>
            <a:off x="566057" y="784451"/>
            <a:ext cx="7936593" cy="542584"/>
          </a:xfrm>
          <a:prstGeom prst="rect">
            <a:avLst/>
          </a:prstGeom>
          <a:noFill/>
        </p:spPr>
        <p:txBody>
          <a:bodyPr wrap="square" rtlCol="0">
            <a:spAutoFit/>
          </a:bodyPr>
          <a:lstStyle/>
          <a:p>
            <a:r>
              <a:rPr lang="en-US" sz="1463"/>
              <a:t>By 4000 BC (about 6000 years ago) the sea-level had risen even further submerging more land and leading to the formation of Jersey, and the French island of </a:t>
            </a:r>
            <a:r>
              <a:rPr lang="en-US" sz="1463" err="1"/>
              <a:t>Chausey</a:t>
            </a:r>
            <a:endParaRPr lang="en-US" sz="1463"/>
          </a:p>
        </p:txBody>
      </p:sp>
      <p:sp>
        <p:nvSpPr>
          <p:cNvPr id="10" name="TextBox 9">
            <a:extLst>
              <a:ext uri="{FF2B5EF4-FFF2-40B4-BE49-F238E27FC236}">
                <a16:creationId xmlns:a16="http://schemas.microsoft.com/office/drawing/2014/main" id="{D3768073-3876-0545-B613-09FC7CB6357C}"/>
              </a:ext>
            </a:extLst>
          </p:cNvPr>
          <p:cNvSpPr txBox="1"/>
          <p:nvPr/>
        </p:nvSpPr>
        <p:spPr>
          <a:xfrm>
            <a:off x="319069" y="3185846"/>
            <a:ext cx="1682259" cy="767711"/>
          </a:xfrm>
          <a:prstGeom prst="rect">
            <a:avLst/>
          </a:prstGeom>
          <a:noFill/>
        </p:spPr>
        <p:txBody>
          <a:bodyPr wrap="square" rtlCol="0">
            <a:spAutoFit/>
          </a:bodyPr>
          <a:lstStyle/>
          <a:p>
            <a:r>
              <a:rPr lang="en-US" sz="1463"/>
              <a:t>Jersey, is now an island cut off from France</a:t>
            </a:r>
          </a:p>
        </p:txBody>
      </p:sp>
      <p:cxnSp>
        <p:nvCxnSpPr>
          <p:cNvPr id="14" name="Straight Arrow Connector 13">
            <a:extLst>
              <a:ext uri="{FF2B5EF4-FFF2-40B4-BE49-F238E27FC236}">
                <a16:creationId xmlns:a16="http://schemas.microsoft.com/office/drawing/2014/main" id="{DB5D9D4F-95A8-3744-BBD1-E6AC6326F78A}"/>
              </a:ext>
            </a:extLst>
          </p:cNvPr>
          <p:cNvCxnSpPr>
            <a:cxnSpLocks/>
          </p:cNvCxnSpPr>
          <p:nvPr/>
        </p:nvCxnSpPr>
        <p:spPr>
          <a:xfrm>
            <a:off x="1849811" y="3564343"/>
            <a:ext cx="3103189" cy="50014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8BE34D1-E862-824F-A5E8-C0F5F877BED1}"/>
              </a:ext>
            </a:extLst>
          </p:cNvPr>
          <p:cNvSpPr txBox="1"/>
          <p:nvPr/>
        </p:nvSpPr>
        <p:spPr>
          <a:xfrm>
            <a:off x="6375748" y="2220633"/>
            <a:ext cx="1270445" cy="692497"/>
          </a:xfrm>
          <a:prstGeom prst="rect">
            <a:avLst/>
          </a:prstGeom>
          <a:noFill/>
        </p:spPr>
        <p:txBody>
          <a:bodyPr wrap="square" rtlCol="0">
            <a:spAutoFit/>
          </a:bodyPr>
          <a:lstStyle/>
          <a:p>
            <a:pPr algn="ctr"/>
            <a:r>
              <a:rPr lang="en-US" sz="1950" dirty="0"/>
              <a:t>COTENTIN</a:t>
            </a:r>
          </a:p>
          <a:p>
            <a:pPr algn="ctr"/>
            <a:r>
              <a:rPr lang="en-US" sz="1950" i="1" dirty="0">
                <a:solidFill>
                  <a:schemeClr val="bg1"/>
                </a:solidFill>
              </a:rPr>
              <a:t>(FRANCE)</a:t>
            </a:r>
          </a:p>
        </p:txBody>
      </p:sp>
      <p:sp>
        <p:nvSpPr>
          <p:cNvPr id="2" name="TextBox 1">
            <a:extLst>
              <a:ext uri="{FF2B5EF4-FFF2-40B4-BE49-F238E27FC236}">
                <a16:creationId xmlns:a16="http://schemas.microsoft.com/office/drawing/2014/main" id="{20FE22A0-5C1A-3B4E-B17B-11300AC3BE9D}"/>
              </a:ext>
            </a:extLst>
          </p:cNvPr>
          <p:cNvSpPr txBox="1"/>
          <p:nvPr/>
        </p:nvSpPr>
        <p:spPr>
          <a:xfrm>
            <a:off x="3129582" y="1470438"/>
            <a:ext cx="1309007" cy="392415"/>
          </a:xfrm>
          <a:prstGeom prst="rect">
            <a:avLst/>
          </a:prstGeom>
          <a:noFill/>
        </p:spPr>
        <p:txBody>
          <a:bodyPr wrap="square" rtlCol="0">
            <a:spAutoFit/>
          </a:bodyPr>
          <a:lstStyle/>
          <a:p>
            <a:r>
              <a:rPr lang="en-US" sz="1950"/>
              <a:t>4000 BC</a:t>
            </a:r>
          </a:p>
        </p:txBody>
      </p:sp>
    </p:spTree>
    <p:extLst>
      <p:ext uri="{BB962C8B-B14F-4D97-AF65-F5344CB8AC3E}">
        <p14:creationId xmlns:p14="http://schemas.microsoft.com/office/powerpoint/2010/main" val="250780871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 Same-side Corner of Rectangle 43">
            <a:extLst>
              <a:ext uri="{FF2B5EF4-FFF2-40B4-BE49-F238E27FC236}">
                <a16:creationId xmlns:a16="http://schemas.microsoft.com/office/drawing/2014/main" id="{C1F42765-C6A9-8346-8C36-AA46025907CD}"/>
              </a:ext>
            </a:extLst>
          </p:cNvPr>
          <p:cNvSpPr/>
          <p:nvPr/>
        </p:nvSpPr>
        <p:spPr>
          <a:xfrm rot="16200000">
            <a:off x="2523549" y="1802773"/>
            <a:ext cx="3494051" cy="3970163"/>
          </a:xfrm>
          <a:prstGeom prst="round2Same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2F1F02-BE06-7E47-BAC5-861D2D075CDA}"/>
              </a:ext>
            </a:extLst>
          </p:cNvPr>
          <p:cNvSpPr>
            <a:spLocks noGrp="1"/>
          </p:cNvSpPr>
          <p:nvPr>
            <p:ph type="title"/>
          </p:nvPr>
        </p:nvSpPr>
        <p:spPr/>
        <p:txBody>
          <a:bodyPr/>
          <a:lstStyle/>
          <a:p>
            <a:r>
              <a:rPr lang="en-US" dirty="0"/>
              <a:t>Make your own model</a:t>
            </a:r>
          </a:p>
        </p:txBody>
      </p:sp>
      <p:sp>
        <p:nvSpPr>
          <p:cNvPr id="7" name="Rectangle 6">
            <a:extLst>
              <a:ext uri="{FF2B5EF4-FFF2-40B4-BE49-F238E27FC236}">
                <a16:creationId xmlns:a16="http://schemas.microsoft.com/office/drawing/2014/main" id="{76326634-DAA9-4244-9915-9B8BA550BA2E}"/>
              </a:ext>
            </a:extLst>
          </p:cNvPr>
          <p:cNvSpPr/>
          <p:nvPr/>
        </p:nvSpPr>
        <p:spPr>
          <a:xfrm rot="10800000">
            <a:off x="1253208" y="2010601"/>
            <a:ext cx="6060141" cy="3554506"/>
          </a:xfrm>
          <a:prstGeom prst="rect">
            <a:avLst/>
          </a:prstGeom>
          <a:noFill/>
          <a:ln w="1143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2" name="Freeform 11">
            <a:extLst>
              <a:ext uri="{FF2B5EF4-FFF2-40B4-BE49-F238E27FC236}">
                <a16:creationId xmlns:a16="http://schemas.microsoft.com/office/drawing/2014/main" id="{993276BD-E362-274F-BF6E-947E0EBE1762}"/>
              </a:ext>
            </a:extLst>
          </p:cNvPr>
          <p:cNvSpPr/>
          <p:nvPr/>
        </p:nvSpPr>
        <p:spPr>
          <a:xfrm rot="15916131">
            <a:off x="2969110" y="2160432"/>
            <a:ext cx="747718" cy="1034339"/>
          </a:xfrm>
          <a:custGeom>
            <a:avLst/>
            <a:gdLst>
              <a:gd name="connsiteX0" fmla="*/ 161365 w 1004047"/>
              <a:gd name="connsiteY0" fmla="*/ 161364 h 1344706"/>
              <a:gd name="connsiteX1" fmla="*/ 251012 w 1004047"/>
              <a:gd name="connsiteY1" fmla="*/ 71717 h 1344706"/>
              <a:gd name="connsiteX2" fmla="*/ 304800 w 1004047"/>
              <a:gd name="connsiteY2" fmla="*/ 35859 h 1344706"/>
              <a:gd name="connsiteX3" fmla="*/ 448236 w 1004047"/>
              <a:gd name="connsiteY3" fmla="*/ 0 h 1344706"/>
              <a:gd name="connsiteX4" fmla="*/ 824753 w 1004047"/>
              <a:gd name="connsiteY4" fmla="*/ 53788 h 1344706"/>
              <a:gd name="connsiteX5" fmla="*/ 878541 w 1004047"/>
              <a:gd name="connsiteY5" fmla="*/ 161364 h 1344706"/>
              <a:gd name="connsiteX6" fmla="*/ 950259 w 1004047"/>
              <a:gd name="connsiteY6" fmla="*/ 322729 h 1344706"/>
              <a:gd name="connsiteX7" fmla="*/ 986118 w 1004047"/>
              <a:gd name="connsiteY7" fmla="*/ 466164 h 1344706"/>
              <a:gd name="connsiteX8" fmla="*/ 1004047 w 1004047"/>
              <a:gd name="connsiteY8" fmla="*/ 537882 h 1344706"/>
              <a:gd name="connsiteX9" fmla="*/ 986118 w 1004047"/>
              <a:gd name="connsiteY9" fmla="*/ 968188 h 1344706"/>
              <a:gd name="connsiteX10" fmla="*/ 932330 w 1004047"/>
              <a:gd name="connsiteY10" fmla="*/ 1147482 h 1344706"/>
              <a:gd name="connsiteX11" fmla="*/ 860612 w 1004047"/>
              <a:gd name="connsiteY11" fmla="*/ 1255059 h 1344706"/>
              <a:gd name="connsiteX12" fmla="*/ 753036 w 1004047"/>
              <a:gd name="connsiteY12" fmla="*/ 1326776 h 1344706"/>
              <a:gd name="connsiteX13" fmla="*/ 663388 w 1004047"/>
              <a:gd name="connsiteY13" fmla="*/ 1344706 h 1344706"/>
              <a:gd name="connsiteX14" fmla="*/ 430306 w 1004047"/>
              <a:gd name="connsiteY14" fmla="*/ 1308847 h 1344706"/>
              <a:gd name="connsiteX15" fmla="*/ 215153 w 1004047"/>
              <a:gd name="connsiteY15" fmla="*/ 1272988 h 1344706"/>
              <a:gd name="connsiteX16" fmla="*/ 161365 w 1004047"/>
              <a:gd name="connsiteY16" fmla="*/ 1255059 h 1344706"/>
              <a:gd name="connsiteX17" fmla="*/ 53788 w 1004047"/>
              <a:gd name="connsiteY17" fmla="*/ 1165412 h 1344706"/>
              <a:gd name="connsiteX18" fmla="*/ 35859 w 1004047"/>
              <a:gd name="connsiteY18" fmla="*/ 1111623 h 1344706"/>
              <a:gd name="connsiteX19" fmla="*/ 0 w 1004047"/>
              <a:gd name="connsiteY19" fmla="*/ 968188 h 1344706"/>
              <a:gd name="connsiteX20" fmla="*/ 17930 w 1004047"/>
              <a:gd name="connsiteY20" fmla="*/ 824753 h 1344706"/>
              <a:gd name="connsiteX21" fmla="*/ 53788 w 1004047"/>
              <a:gd name="connsiteY21" fmla="*/ 430306 h 1344706"/>
              <a:gd name="connsiteX22" fmla="*/ 125506 w 1004047"/>
              <a:gd name="connsiteY22" fmla="*/ 268941 h 1344706"/>
              <a:gd name="connsiteX23" fmla="*/ 161365 w 1004047"/>
              <a:gd name="connsiteY23" fmla="*/ 161364 h 134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4047" h="1344706">
                <a:moveTo>
                  <a:pt x="161365" y="161364"/>
                </a:moveTo>
                <a:cubicBezTo>
                  <a:pt x="182283" y="128493"/>
                  <a:pt x="219208" y="99545"/>
                  <a:pt x="251012" y="71717"/>
                </a:cubicBezTo>
                <a:cubicBezTo>
                  <a:pt x="267229" y="57527"/>
                  <a:pt x="285527" y="45496"/>
                  <a:pt x="304800" y="35859"/>
                </a:cubicBezTo>
                <a:cubicBezTo>
                  <a:pt x="341559" y="17479"/>
                  <a:pt x="414131" y="6821"/>
                  <a:pt x="448236" y="0"/>
                </a:cubicBezTo>
                <a:cubicBezTo>
                  <a:pt x="789749" y="37946"/>
                  <a:pt x="668281" y="1632"/>
                  <a:pt x="824753" y="53788"/>
                </a:cubicBezTo>
                <a:cubicBezTo>
                  <a:pt x="927517" y="207933"/>
                  <a:pt x="804313" y="12907"/>
                  <a:pt x="878541" y="161364"/>
                </a:cubicBezTo>
                <a:cubicBezTo>
                  <a:pt x="937409" y="279102"/>
                  <a:pt x="904003" y="137705"/>
                  <a:pt x="950259" y="322729"/>
                </a:cubicBezTo>
                <a:lnTo>
                  <a:pt x="986118" y="466164"/>
                </a:lnTo>
                <a:lnTo>
                  <a:pt x="1004047" y="537882"/>
                </a:lnTo>
                <a:cubicBezTo>
                  <a:pt x="998071" y="681317"/>
                  <a:pt x="996346" y="824993"/>
                  <a:pt x="986118" y="968188"/>
                </a:cubicBezTo>
                <a:cubicBezTo>
                  <a:pt x="983655" y="1002670"/>
                  <a:pt x="938193" y="1129893"/>
                  <a:pt x="932330" y="1147482"/>
                </a:cubicBezTo>
                <a:cubicBezTo>
                  <a:pt x="911388" y="1210307"/>
                  <a:pt x="921046" y="1208054"/>
                  <a:pt x="860612" y="1255059"/>
                </a:cubicBezTo>
                <a:cubicBezTo>
                  <a:pt x="826594" y="1281518"/>
                  <a:pt x="795296" y="1318324"/>
                  <a:pt x="753036" y="1326776"/>
                </a:cubicBezTo>
                <a:lnTo>
                  <a:pt x="663388" y="1344706"/>
                </a:lnTo>
                <a:cubicBezTo>
                  <a:pt x="316566" y="1301352"/>
                  <a:pt x="676709" y="1349914"/>
                  <a:pt x="430306" y="1308847"/>
                </a:cubicBezTo>
                <a:cubicBezTo>
                  <a:pt x="339235" y="1293668"/>
                  <a:pt x="299654" y="1294113"/>
                  <a:pt x="215153" y="1272988"/>
                </a:cubicBezTo>
                <a:cubicBezTo>
                  <a:pt x="196818" y="1268404"/>
                  <a:pt x="179294" y="1261035"/>
                  <a:pt x="161365" y="1255059"/>
                </a:cubicBezTo>
                <a:cubicBezTo>
                  <a:pt x="121677" y="1228600"/>
                  <a:pt x="81397" y="1206825"/>
                  <a:pt x="53788" y="1165412"/>
                </a:cubicBezTo>
                <a:cubicBezTo>
                  <a:pt x="43304" y="1149687"/>
                  <a:pt x="40832" y="1129857"/>
                  <a:pt x="35859" y="1111623"/>
                </a:cubicBezTo>
                <a:cubicBezTo>
                  <a:pt x="22892" y="1064076"/>
                  <a:pt x="0" y="968188"/>
                  <a:pt x="0" y="968188"/>
                </a:cubicBezTo>
                <a:cubicBezTo>
                  <a:pt x="5977" y="920376"/>
                  <a:pt x="13756" y="872756"/>
                  <a:pt x="17930" y="824753"/>
                </a:cubicBezTo>
                <a:cubicBezTo>
                  <a:pt x="24564" y="748462"/>
                  <a:pt x="29788" y="534306"/>
                  <a:pt x="53788" y="430306"/>
                </a:cubicBezTo>
                <a:cubicBezTo>
                  <a:pt x="93435" y="258501"/>
                  <a:pt x="70405" y="379141"/>
                  <a:pt x="125506" y="268941"/>
                </a:cubicBezTo>
                <a:cubicBezTo>
                  <a:pt x="166712" y="186530"/>
                  <a:pt x="140447" y="194235"/>
                  <a:pt x="161365" y="161364"/>
                </a:cubicBezTo>
                <a:close/>
              </a:path>
            </a:pathLst>
          </a:custGeom>
          <a:pattFill prst="dkDnDiag">
            <a:fgClr>
              <a:schemeClr val="bg2">
                <a:lumMod val="90000"/>
              </a:schemeClr>
            </a:fgClr>
            <a:bgClr>
              <a:schemeClr val="tx1"/>
            </a:bgClr>
          </a:patt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3" name="Freeform 12">
            <a:extLst>
              <a:ext uri="{FF2B5EF4-FFF2-40B4-BE49-F238E27FC236}">
                <a16:creationId xmlns:a16="http://schemas.microsoft.com/office/drawing/2014/main" id="{BC774038-FD5B-5645-A674-8251E3EE7B5C}"/>
              </a:ext>
            </a:extLst>
          </p:cNvPr>
          <p:cNvSpPr/>
          <p:nvPr/>
        </p:nvSpPr>
        <p:spPr>
          <a:xfrm rot="15795634">
            <a:off x="3371157" y="3958674"/>
            <a:ext cx="946784" cy="1394439"/>
          </a:xfrm>
          <a:custGeom>
            <a:avLst/>
            <a:gdLst>
              <a:gd name="connsiteX0" fmla="*/ 161365 w 1004047"/>
              <a:gd name="connsiteY0" fmla="*/ 161364 h 1344706"/>
              <a:gd name="connsiteX1" fmla="*/ 251012 w 1004047"/>
              <a:gd name="connsiteY1" fmla="*/ 71717 h 1344706"/>
              <a:gd name="connsiteX2" fmla="*/ 304800 w 1004047"/>
              <a:gd name="connsiteY2" fmla="*/ 35859 h 1344706"/>
              <a:gd name="connsiteX3" fmla="*/ 448236 w 1004047"/>
              <a:gd name="connsiteY3" fmla="*/ 0 h 1344706"/>
              <a:gd name="connsiteX4" fmla="*/ 824753 w 1004047"/>
              <a:gd name="connsiteY4" fmla="*/ 53788 h 1344706"/>
              <a:gd name="connsiteX5" fmla="*/ 878541 w 1004047"/>
              <a:gd name="connsiteY5" fmla="*/ 161364 h 1344706"/>
              <a:gd name="connsiteX6" fmla="*/ 950259 w 1004047"/>
              <a:gd name="connsiteY6" fmla="*/ 322729 h 1344706"/>
              <a:gd name="connsiteX7" fmla="*/ 986118 w 1004047"/>
              <a:gd name="connsiteY7" fmla="*/ 466164 h 1344706"/>
              <a:gd name="connsiteX8" fmla="*/ 1004047 w 1004047"/>
              <a:gd name="connsiteY8" fmla="*/ 537882 h 1344706"/>
              <a:gd name="connsiteX9" fmla="*/ 986118 w 1004047"/>
              <a:gd name="connsiteY9" fmla="*/ 968188 h 1344706"/>
              <a:gd name="connsiteX10" fmla="*/ 932330 w 1004047"/>
              <a:gd name="connsiteY10" fmla="*/ 1147482 h 1344706"/>
              <a:gd name="connsiteX11" fmla="*/ 860612 w 1004047"/>
              <a:gd name="connsiteY11" fmla="*/ 1255059 h 1344706"/>
              <a:gd name="connsiteX12" fmla="*/ 753036 w 1004047"/>
              <a:gd name="connsiteY12" fmla="*/ 1326776 h 1344706"/>
              <a:gd name="connsiteX13" fmla="*/ 663388 w 1004047"/>
              <a:gd name="connsiteY13" fmla="*/ 1344706 h 1344706"/>
              <a:gd name="connsiteX14" fmla="*/ 430306 w 1004047"/>
              <a:gd name="connsiteY14" fmla="*/ 1308847 h 1344706"/>
              <a:gd name="connsiteX15" fmla="*/ 215153 w 1004047"/>
              <a:gd name="connsiteY15" fmla="*/ 1272988 h 1344706"/>
              <a:gd name="connsiteX16" fmla="*/ 161365 w 1004047"/>
              <a:gd name="connsiteY16" fmla="*/ 1255059 h 1344706"/>
              <a:gd name="connsiteX17" fmla="*/ 53788 w 1004047"/>
              <a:gd name="connsiteY17" fmla="*/ 1165412 h 1344706"/>
              <a:gd name="connsiteX18" fmla="*/ 35859 w 1004047"/>
              <a:gd name="connsiteY18" fmla="*/ 1111623 h 1344706"/>
              <a:gd name="connsiteX19" fmla="*/ 0 w 1004047"/>
              <a:gd name="connsiteY19" fmla="*/ 968188 h 1344706"/>
              <a:gd name="connsiteX20" fmla="*/ 17930 w 1004047"/>
              <a:gd name="connsiteY20" fmla="*/ 824753 h 1344706"/>
              <a:gd name="connsiteX21" fmla="*/ 53788 w 1004047"/>
              <a:gd name="connsiteY21" fmla="*/ 430306 h 1344706"/>
              <a:gd name="connsiteX22" fmla="*/ 125506 w 1004047"/>
              <a:gd name="connsiteY22" fmla="*/ 268941 h 1344706"/>
              <a:gd name="connsiteX23" fmla="*/ 161365 w 1004047"/>
              <a:gd name="connsiteY23" fmla="*/ 161364 h 134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4047" h="1344706">
                <a:moveTo>
                  <a:pt x="161365" y="161364"/>
                </a:moveTo>
                <a:cubicBezTo>
                  <a:pt x="182283" y="128493"/>
                  <a:pt x="219208" y="99545"/>
                  <a:pt x="251012" y="71717"/>
                </a:cubicBezTo>
                <a:cubicBezTo>
                  <a:pt x="267229" y="57527"/>
                  <a:pt x="285527" y="45496"/>
                  <a:pt x="304800" y="35859"/>
                </a:cubicBezTo>
                <a:cubicBezTo>
                  <a:pt x="341559" y="17479"/>
                  <a:pt x="414131" y="6821"/>
                  <a:pt x="448236" y="0"/>
                </a:cubicBezTo>
                <a:cubicBezTo>
                  <a:pt x="789749" y="37946"/>
                  <a:pt x="668281" y="1632"/>
                  <a:pt x="824753" y="53788"/>
                </a:cubicBezTo>
                <a:cubicBezTo>
                  <a:pt x="927517" y="207933"/>
                  <a:pt x="804313" y="12907"/>
                  <a:pt x="878541" y="161364"/>
                </a:cubicBezTo>
                <a:cubicBezTo>
                  <a:pt x="937409" y="279102"/>
                  <a:pt x="904003" y="137705"/>
                  <a:pt x="950259" y="322729"/>
                </a:cubicBezTo>
                <a:lnTo>
                  <a:pt x="986118" y="466164"/>
                </a:lnTo>
                <a:lnTo>
                  <a:pt x="1004047" y="537882"/>
                </a:lnTo>
                <a:cubicBezTo>
                  <a:pt x="998071" y="681317"/>
                  <a:pt x="996346" y="824993"/>
                  <a:pt x="986118" y="968188"/>
                </a:cubicBezTo>
                <a:cubicBezTo>
                  <a:pt x="983655" y="1002670"/>
                  <a:pt x="938193" y="1129893"/>
                  <a:pt x="932330" y="1147482"/>
                </a:cubicBezTo>
                <a:cubicBezTo>
                  <a:pt x="911388" y="1210307"/>
                  <a:pt x="921046" y="1208054"/>
                  <a:pt x="860612" y="1255059"/>
                </a:cubicBezTo>
                <a:cubicBezTo>
                  <a:pt x="826594" y="1281518"/>
                  <a:pt x="795296" y="1318324"/>
                  <a:pt x="753036" y="1326776"/>
                </a:cubicBezTo>
                <a:lnTo>
                  <a:pt x="663388" y="1344706"/>
                </a:lnTo>
                <a:cubicBezTo>
                  <a:pt x="316566" y="1301352"/>
                  <a:pt x="676709" y="1349914"/>
                  <a:pt x="430306" y="1308847"/>
                </a:cubicBezTo>
                <a:cubicBezTo>
                  <a:pt x="339235" y="1293668"/>
                  <a:pt x="299654" y="1294113"/>
                  <a:pt x="215153" y="1272988"/>
                </a:cubicBezTo>
                <a:cubicBezTo>
                  <a:pt x="196818" y="1268404"/>
                  <a:pt x="179294" y="1261035"/>
                  <a:pt x="161365" y="1255059"/>
                </a:cubicBezTo>
                <a:cubicBezTo>
                  <a:pt x="121677" y="1228600"/>
                  <a:pt x="81397" y="1206825"/>
                  <a:pt x="53788" y="1165412"/>
                </a:cubicBezTo>
                <a:cubicBezTo>
                  <a:pt x="43304" y="1149687"/>
                  <a:pt x="40832" y="1129857"/>
                  <a:pt x="35859" y="1111623"/>
                </a:cubicBezTo>
                <a:cubicBezTo>
                  <a:pt x="22892" y="1064076"/>
                  <a:pt x="0" y="968188"/>
                  <a:pt x="0" y="968188"/>
                </a:cubicBezTo>
                <a:cubicBezTo>
                  <a:pt x="5977" y="920376"/>
                  <a:pt x="13756" y="872756"/>
                  <a:pt x="17930" y="824753"/>
                </a:cubicBezTo>
                <a:cubicBezTo>
                  <a:pt x="24564" y="748462"/>
                  <a:pt x="29788" y="534306"/>
                  <a:pt x="53788" y="430306"/>
                </a:cubicBezTo>
                <a:cubicBezTo>
                  <a:pt x="93435" y="258501"/>
                  <a:pt x="70405" y="379141"/>
                  <a:pt x="125506" y="268941"/>
                </a:cubicBezTo>
                <a:cubicBezTo>
                  <a:pt x="166712" y="186530"/>
                  <a:pt x="140447" y="194235"/>
                  <a:pt x="161365" y="161364"/>
                </a:cubicBezTo>
                <a:close/>
              </a:path>
            </a:pathLst>
          </a:custGeom>
          <a:pattFill prst="dkDnDiag">
            <a:fgClr>
              <a:schemeClr val="bg2">
                <a:lumMod val="90000"/>
              </a:schemeClr>
            </a:fgClr>
            <a:bgClr>
              <a:schemeClr val="tx1"/>
            </a:bgClr>
          </a:patt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cxnSp>
        <p:nvCxnSpPr>
          <p:cNvPr id="17" name="Straight Arrow Connector 16">
            <a:extLst>
              <a:ext uri="{FF2B5EF4-FFF2-40B4-BE49-F238E27FC236}">
                <a16:creationId xmlns:a16="http://schemas.microsoft.com/office/drawing/2014/main" id="{87DC8469-1F64-B745-AABE-6EF96B0560A1}"/>
              </a:ext>
            </a:extLst>
          </p:cNvPr>
          <p:cNvCxnSpPr>
            <a:cxnSpLocks/>
          </p:cNvCxnSpPr>
          <p:nvPr/>
        </p:nvCxnSpPr>
        <p:spPr>
          <a:xfrm>
            <a:off x="3802743" y="3945720"/>
            <a:ext cx="152143" cy="5569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E264089-71A2-FF4A-8D34-C8E297C36155}"/>
              </a:ext>
            </a:extLst>
          </p:cNvPr>
          <p:cNvCxnSpPr>
            <a:cxnSpLocks/>
          </p:cNvCxnSpPr>
          <p:nvPr/>
        </p:nvCxnSpPr>
        <p:spPr>
          <a:xfrm flipH="1" flipV="1">
            <a:off x="3462535" y="2777355"/>
            <a:ext cx="176002" cy="6612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0D74150-9E4C-EF41-95E0-2FBF868D8382}"/>
              </a:ext>
            </a:extLst>
          </p:cNvPr>
          <p:cNvSpPr txBox="1"/>
          <p:nvPr/>
        </p:nvSpPr>
        <p:spPr>
          <a:xfrm>
            <a:off x="8387712" y="2550944"/>
            <a:ext cx="1022987" cy="542584"/>
          </a:xfrm>
          <a:prstGeom prst="rect">
            <a:avLst/>
          </a:prstGeom>
          <a:noFill/>
        </p:spPr>
        <p:txBody>
          <a:bodyPr wrap="square" rtlCol="0">
            <a:spAutoFit/>
          </a:bodyPr>
          <a:lstStyle/>
          <a:p>
            <a:r>
              <a:rPr lang="en-US" sz="1463" dirty="0"/>
              <a:t>plastic</a:t>
            </a:r>
          </a:p>
          <a:p>
            <a:r>
              <a:rPr lang="en-US" sz="1463" dirty="0"/>
              <a:t>container</a:t>
            </a:r>
          </a:p>
        </p:txBody>
      </p:sp>
      <p:cxnSp>
        <p:nvCxnSpPr>
          <p:cNvPr id="27" name="Straight Arrow Connector 26">
            <a:extLst>
              <a:ext uri="{FF2B5EF4-FFF2-40B4-BE49-F238E27FC236}">
                <a16:creationId xmlns:a16="http://schemas.microsoft.com/office/drawing/2014/main" id="{50CCE62F-1444-5C42-B724-E1441542376A}"/>
              </a:ext>
            </a:extLst>
          </p:cNvPr>
          <p:cNvCxnSpPr>
            <a:cxnSpLocks/>
          </p:cNvCxnSpPr>
          <p:nvPr/>
        </p:nvCxnSpPr>
        <p:spPr>
          <a:xfrm flipH="1">
            <a:off x="7313349" y="2814936"/>
            <a:ext cx="1027020" cy="1005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Freeform 42">
            <a:extLst>
              <a:ext uri="{FF2B5EF4-FFF2-40B4-BE49-F238E27FC236}">
                <a16:creationId xmlns:a16="http://schemas.microsoft.com/office/drawing/2014/main" id="{813ACED2-C2FB-B340-AEBE-78C6529D85D8}"/>
              </a:ext>
            </a:extLst>
          </p:cNvPr>
          <p:cNvSpPr/>
          <p:nvPr/>
        </p:nvSpPr>
        <p:spPr>
          <a:xfrm rot="10800000">
            <a:off x="5965941" y="2010601"/>
            <a:ext cx="1309220" cy="3494049"/>
          </a:xfrm>
          <a:custGeom>
            <a:avLst/>
            <a:gdLst>
              <a:gd name="connsiteX0" fmla="*/ 1100253 w 1309220"/>
              <a:gd name="connsiteY0" fmla="*/ 7434 h 3494049"/>
              <a:gd name="connsiteX1" fmla="*/ 1100253 w 1309220"/>
              <a:gd name="connsiteY1" fmla="*/ 7434 h 3494049"/>
              <a:gd name="connsiteX2" fmla="*/ 1152292 w 1309220"/>
              <a:gd name="connsiteY2" fmla="*/ 89210 h 3494049"/>
              <a:gd name="connsiteX3" fmla="*/ 1167161 w 1309220"/>
              <a:gd name="connsiteY3" fmla="*/ 111512 h 3494049"/>
              <a:gd name="connsiteX4" fmla="*/ 1189463 w 1309220"/>
              <a:gd name="connsiteY4" fmla="*/ 156117 h 3494049"/>
              <a:gd name="connsiteX5" fmla="*/ 1196897 w 1309220"/>
              <a:gd name="connsiteY5" fmla="*/ 178420 h 3494049"/>
              <a:gd name="connsiteX6" fmla="*/ 1211765 w 1309220"/>
              <a:gd name="connsiteY6" fmla="*/ 215590 h 3494049"/>
              <a:gd name="connsiteX7" fmla="*/ 1226634 w 1309220"/>
              <a:gd name="connsiteY7" fmla="*/ 297366 h 3494049"/>
              <a:gd name="connsiteX8" fmla="*/ 1219200 w 1309220"/>
              <a:gd name="connsiteY8" fmla="*/ 416312 h 3494049"/>
              <a:gd name="connsiteX9" fmla="*/ 1204331 w 1309220"/>
              <a:gd name="connsiteY9" fmla="*/ 475786 h 3494049"/>
              <a:gd name="connsiteX10" fmla="*/ 1189463 w 1309220"/>
              <a:gd name="connsiteY10" fmla="*/ 535259 h 3494049"/>
              <a:gd name="connsiteX11" fmla="*/ 1174595 w 1309220"/>
              <a:gd name="connsiteY11" fmla="*/ 579864 h 3494049"/>
              <a:gd name="connsiteX12" fmla="*/ 1167161 w 1309220"/>
              <a:gd name="connsiteY12" fmla="*/ 602166 h 3494049"/>
              <a:gd name="connsiteX13" fmla="*/ 1137424 w 1309220"/>
              <a:gd name="connsiteY13" fmla="*/ 639337 h 3494049"/>
              <a:gd name="connsiteX14" fmla="*/ 1129990 w 1309220"/>
              <a:gd name="connsiteY14" fmla="*/ 661639 h 3494049"/>
              <a:gd name="connsiteX15" fmla="*/ 1115122 w 1309220"/>
              <a:gd name="connsiteY15" fmla="*/ 683942 h 3494049"/>
              <a:gd name="connsiteX16" fmla="*/ 1092819 w 1309220"/>
              <a:gd name="connsiteY16" fmla="*/ 758283 h 3494049"/>
              <a:gd name="connsiteX17" fmla="*/ 1077951 w 1309220"/>
              <a:gd name="connsiteY17" fmla="*/ 795454 h 3494049"/>
              <a:gd name="connsiteX18" fmla="*/ 1077951 w 1309220"/>
              <a:gd name="connsiteY18" fmla="*/ 1085386 h 3494049"/>
              <a:gd name="connsiteX19" fmla="*/ 1085385 w 1309220"/>
              <a:gd name="connsiteY19" fmla="*/ 1107688 h 3494049"/>
              <a:gd name="connsiteX20" fmla="*/ 1115122 w 1309220"/>
              <a:gd name="connsiteY20" fmla="*/ 1174595 h 3494049"/>
              <a:gd name="connsiteX21" fmla="*/ 1122556 w 1309220"/>
              <a:gd name="connsiteY21" fmla="*/ 1196898 h 3494049"/>
              <a:gd name="connsiteX22" fmla="*/ 1152292 w 1309220"/>
              <a:gd name="connsiteY22" fmla="*/ 1241503 h 3494049"/>
              <a:gd name="connsiteX23" fmla="*/ 1189463 w 1309220"/>
              <a:gd name="connsiteY23" fmla="*/ 1308410 h 3494049"/>
              <a:gd name="connsiteX24" fmla="*/ 1204331 w 1309220"/>
              <a:gd name="connsiteY24" fmla="*/ 1338147 h 3494049"/>
              <a:gd name="connsiteX25" fmla="*/ 1234068 w 1309220"/>
              <a:gd name="connsiteY25" fmla="*/ 1397620 h 3494049"/>
              <a:gd name="connsiteX26" fmla="*/ 1256370 w 1309220"/>
              <a:gd name="connsiteY26" fmla="*/ 1471961 h 3494049"/>
              <a:gd name="connsiteX27" fmla="*/ 1271239 w 1309220"/>
              <a:gd name="connsiteY27" fmla="*/ 1590908 h 3494049"/>
              <a:gd name="connsiteX28" fmla="*/ 1286107 w 1309220"/>
              <a:gd name="connsiteY28" fmla="*/ 1657815 h 3494049"/>
              <a:gd name="connsiteX29" fmla="*/ 1293541 w 1309220"/>
              <a:gd name="connsiteY29" fmla="*/ 1724722 h 3494049"/>
              <a:gd name="connsiteX30" fmla="*/ 1300975 w 1309220"/>
              <a:gd name="connsiteY30" fmla="*/ 1776761 h 3494049"/>
              <a:gd name="connsiteX31" fmla="*/ 1300975 w 1309220"/>
              <a:gd name="connsiteY31" fmla="*/ 2587083 h 3494049"/>
              <a:gd name="connsiteX32" fmla="*/ 1278673 w 1309220"/>
              <a:gd name="connsiteY32" fmla="*/ 2698595 h 3494049"/>
              <a:gd name="connsiteX33" fmla="*/ 1248936 w 1309220"/>
              <a:gd name="connsiteY33" fmla="*/ 2795239 h 3494049"/>
              <a:gd name="connsiteX34" fmla="*/ 1234068 w 1309220"/>
              <a:gd name="connsiteY34" fmla="*/ 2854712 h 3494049"/>
              <a:gd name="connsiteX35" fmla="*/ 1226634 w 1309220"/>
              <a:gd name="connsiteY35" fmla="*/ 2884449 h 3494049"/>
              <a:gd name="connsiteX36" fmla="*/ 1211765 w 1309220"/>
              <a:gd name="connsiteY36" fmla="*/ 2929054 h 3494049"/>
              <a:gd name="connsiteX37" fmla="*/ 1204331 w 1309220"/>
              <a:gd name="connsiteY37" fmla="*/ 2951356 h 3494049"/>
              <a:gd name="connsiteX38" fmla="*/ 1189463 w 1309220"/>
              <a:gd name="connsiteY38" fmla="*/ 2988527 h 3494049"/>
              <a:gd name="connsiteX39" fmla="*/ 1144858 w 1309220"/>
              <a:gd name="connsiteY39" fmla="*/ 3092605 h 3494049"/>
              <a:gd name="connsiteX40" fmla="*/ 1137424 w 1309220"/>
              <a:gd name="connsiteY40" fmla="*/ 3129776 h 3494049"/>
              <a:gd name="connsiteX41" fmla="*/ 1129990 w 1309220"/>
              <a:gd name="connsiteY41" fmla="*/ 3308195 h 3494049"/>
              <a:gd name="connsiteX42" fmla="*/ 1137424 w 1309220"/>
              <a:gd name="connsiteY42" fmla="*/ 3389971 h 3494049"/>
              <a:gd name="connsiteX43" fmla="*/ 1129990 w 1309220"/>
              <a:gd name="connsiteY43" fmla="*/ 3494049 h 3494049"/>
              <a:gd name="connsiteX44" fmla="*/ 1129990 w 1309220"/>
              <a:gd name="connsiteY44" fmla="*/ 3471747 h 3494049"/>
              <a:gd name="connsiteX45" fmla="*/ 0 w 1309220"/>
              <a:gd name="connsiteY45" fmla="*/ 3471747 h 3494049"/>
              <a:gd name="connsiteX46" fmla="*/ 7434 w 1309220"/>
              <a:gd name="connsiteY46" fmla="*/ 0 h 3494049"/>
              <a:gd name="connsiteX47" fmla="*/ 1100253 w 1309220"/>
              <a:gd name="connsiteY47" fmla="*/ 7434 h 349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09220" h="3494049">
                <a:moveTo>
                  <a:pt x="1100253" y="7434"/>
                </a:moveTo>
                <a:lnTo>
                  <a:pt x="1100253" y="7434"/>
                </a:lnTo>
                <a:lnTo>
                  <a:pt x="1152292" y="89210"/>
                </a:lnTo>
                <a:cubicBezTo>
                  <a:pt x="1157124" y="96726"/>
                  <a:pt x="1167161" y="111512"/>
                  <a:pt x="1167161" y="111512"/>
                </a:cubicBezTo>
                <a:cubicBezTo>
                  <a:pt x="1185847" y="167572"/>
                  <a:pt x="1160641" y="98471"/>
                  <a:pt x="1189463" y="156117"/>
                </a:cubicBezTo>
                <a:cubicBezTo>
                  <a:pt x="1192967" y="163126"/>
                  <a:pt x="1194145" y="171082"/>
                  <a:pt x="1196897" y="178420"/>
                </a:cubicBezTo>
                <a:cubicBezTo>
                  <a:pt x="1201582" y="190915"/>
                  <a:pt x="1207545" y="202930"/>
                  <a:pt x="1211765" y="215590"/>
                </a:cubicBezTo>
                <a:cubicBezTo>
                  <a:pt x="1220530" y="241884"/>
                  <a:pt x="1222763" y="270269"/>
                  <a:pt x="1226634" y="297366"/>
                </a:cubicBezTo>
                <a:cubicBezTo>
                  <a:pt x="1224156" y="337015"/>
                  <a:pt x="1222967" y="376765"/>
                  <a:pt x="1219200" y="416312"/>
                </a:cubicBezTo>
                <a:cubicBezTo>
                  <a:pt x="1215652" y="453564"/>
                  <a:pt x="1212397" y="446211"/>
                  <a:pt x="1204331" y="475786"/>
                </a:cubicBezTo>
                <a:cubicBezTo>
                  <a:pt x="1198954" y="495500"/>
                  <a:pt x="1195925" y="515873"/>
                  <a:pt x="1189463" y="535259"/>
                </a:cubicBezTo>
                <a:lnTo>
                  <a:pt x="1174595" y="579864"/>
                </a:lnTo>
                <a:cubicBezTo>
                  <a:pt x="1172117" y="587298"/>
                  <a:pt x="1172702" y="596625"/>
                  <a:pt x="1167161" y="602166"/>
                </a:cubicBezTo>
                <a:cubicBezTo>
                  <a:pt x="1153329" y="615997"/>
                  <a:pt x="1146803" y="620578"/>
                  <a:pt x="1137424" y="639337"/>
                </a:cubicBezTo>
                <a:cubicBezTo>
                  <a:pt x="1133920" y="646346"/>
                  <a:pt x="1133494" y="654630"/>
                  <a:pt x="1129990" y="661639"/>
                </a:cubicBezTo>
                <a:cubicBezTo>
                  <a:pt x="1125994" y="669631"/>
                  <a:pt x="1118751" y="675777"/>
                  <a:pt x="1115122" y="683942"/>
                </a:cubicBezTo>
                <a:cubicBezTo>
                  <a:pt x="1092141" y="735649"/>
                  <a:pt x="1107236" y="715031"/>
                  <a:pt x="1092819" y="758283"/>
                </a:cubicBezTo>
                <a:cubicBezTo>
                  <a:pt x="1088599" y="770943"/>
                  <a:pt x="1082907" y="783064"/>
                  <a:pt x="1077951" y="795454"/>
                </a:cubicBezTo>
                <a:cubicBezTo>
                  <a:pt x="1066648" y="931090"/>
                  <a:pt x="1065618" y="900384"/>
                  <a:pt x="1077951" y="1085386"/>
                </a:cubicBezTo>
                <a:cubicBezTo>
                  <a:pt x="1078472" y="1093205"/>
                  <a:pt x="1082634" y="1100351"/>
                  <a:pt x="1085385" y="1107688"/>
                </a:cubicBezTo>
                <a:cubicBezTo>
                  <a:pt x="1119970" y="1199918"/>
                  <a:pt x="1081328" y="1095745"/>
                  <a:pt x="1115122" y="1174595"/>
                </a:cubicBezTo>
                <a:cubicBezTo>
                  <a:pt x="1118209" y="1181798"/>
                  <a:pt x="1118750" y="1190048"/>
                  <a:pt x="1122556" y="1196898"/>
                </a:cubicBezTo>
                <a:cubicBezTo>
                  <a:pt x="1131234" y="1212519"/>
                  <a:pt x="1146641" y="1224551"/>
                  <a:pt x="1152292" y="1241503"/>
                </a:cubicBezTo>
                <a:cubicBezTo>
                  <a:pt x="1170486" y="1296082"/>
                  <a:pt x="1156079" y="1275026"/>
                  <a:pt x="1189463" y="1308410"/>
                </a:cubicBezTo>
                <a:cubicBezTo>
                  <a:pt x="1194419" y="1318322"/>
                  <a:pt x="1200215" y="1327857"/>
                  <a:pt x="1204331" y="1338147"/>
                </a:cubicBezTo>
                <a:cubicBezTo>
                  <a:pt x="1227111" y="1395095"/>
                  <a:pt x="1205572" y="1369122"/>
                  <a:pt x="1234068" y="1397620"/>
                </a:cubicBezTo>
                <a:cubicBezTo>
                  <a:pt x="1252167" y="1451918"/>
                  <a:pt x="1245135" y="1427020"/>
                  <a:pt x="1256370" y="1471961"/>
                </a:cubicBezTo>
                <a:cubicBezTo>
                  <a:pt x="1261326" y="1511610"/>
                  <a:pt x="1261548" y="1552143"/>
                  <a:pt x="1271239" y="1590908"/>
                </a:cubicBezTo>
                <a:cubicBezTo>
                  <a:pt x="1276650" y="1612554"/>
                  <a:pt x="1282961" y="1635791"/>
                  <a:pt x="1286107" y="1657815"/>
                </a:cubicBezTo>
                <a:cubicBezTo>
                  <a:pt x="1289280" y="1680029"/>
                  <a:pt x="1290758" y="1702456"/>
                  <a:pt x="1293541" y="1724722"/>
                </a:cubicBezTo>
                <a:cubicBezTo>
                  <a:pt x="1295714" y="1742109"/>
                  <a:pt x="1298497" y="1759415"/>
                  <a:pt x="1300975" y="1776761"/>
                </a:cubicBezTo>
                <a:cubicBezTo>
                  <a:pt x="1310378" y="2162298"/>
                  <a:pt x="1313452" y="2125431"/>
                  <a:pt x="1300975" y="2587083"/>
                </a:cubicBezTo>
                <a:cubicBezTo>
                  <a:pt x="1300449" y="2606563"/>
                  <a:pt x="1280649" y="2689211"/>
                  <a:pt x="1278673" y="2698595"/>
                </a:cubicBezTo>
                <a:cubicBezTo>
                  <a:pt x="1260774" y="2783615"/>
                  <a:pt x="1278274" y="2751232"/>
                  <a:pt x="1248936" y="2795239"/>
                </a:cubicBezTo>
                <a:lnTo>
                  <a:pt x="1234068" y="2854712"/>
                </a:lnTo>
                <a:cubicBezTo>
                  <a:pt x="1231590" y="2864624"/>
                  <a:pt x="1229865" y="2874756"/>
                  <a:pt x="1226634" y="2884449"/>
                </a:cubicBezTo>
                <a:lnTo>
                  <a:pt x="1211765" y="2929054"/>
                </a:lnTo>
                <a:cubicBezTo>
                  <a:pt x="1209287" y="2936488"/>
                  <a:pt x="1207241" y="2944080"/>
                  <a:pt x="1204331" y="2951356"/>
                </a:cubicBezTo>
                <a:cubicBezTo>
                  <a:pt x="1199375" y="2963746"/>
                  <a:pt x="1194883" y="2976332"/>
                  <a:pt x="1189463" y="2988527"/>
                </a:cubicBezTo>
                <a:cubicBezTo>
                  <a:pt x="1173002" y="3025564"/>
                  <a:pt x="1153802" y="3047883"/>
                  <a:pt x="1144858" y="3092605"/>
                </a:cubicBezTo>
                <a:lnTo>
                  <a:pt x="1137424" y="3129776"/>
                </a:lnTo>
                <a:cubicBezTo>
                  <a:pt x="1134946" y="3189249"/>
                  <a:pt x="1129990" y="3248670"/>
                  <a:pt x="1129990" y="3308195"/>
                </a:cubicBezTo>
                <a:cubicBezTo>
                  <a:pt x="1129990" y="3335566"/>
                  <a:pt x="1137424" y="3362600"/>
                  <a:pt x="1137424" y="3389971"/>
                </a:cubicBezTo>
                <a:cubicBezTo>
                  <a:pt x="1137424" y="3424752"/>
                  <a:pt x="1129990" y="3459268"/>
                  <a:pt x="1129990" y="3494049"/>
                </a:cubicBezTo>
                <a:lnTo>
                  <a:pt x="1129990" y="3471747"/>
                </a:lnTo>
                <a:lnTo>
                  <a:pt x="0" y="3471747"/>
                </a:lnTo>
                <a:lnTo>
                  <a:pt x="7434" y="0"/>
                </a:lnTo>
                <a:lnTo>
                  <a:pt x="1100253" y="7434"/>
                </a:lnTo>
                <a:close/>
              </a:path>
            </a:pathLst>
          </a:custGeom>
          <a:pattFill prst="dkDnDiag">
            <a:fgClr>
              <a:schemeClr val="bg2">
                <a:lumMod val="90000"/>
              </a:schemeClr>
            </a:fgClr>
            <a:bgClr>
              <a:schemeClr val="tx1"/>
            </a:bgClr>
          </a:pattFill>
          <a:ln w="349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D811707-3ACA-794C-A3B2-ABC7A609C67F}"/>
              </a:ext>
            </a:extLst>
          </p:cNvPr>
          <p:cNvSpPr txBox="1"/>
          <p:nvPr/>
        </p:nvSpPr>
        <p:spPr>
          <a:xfrm>
            <a:off x="2842945" y="3438559"/>
            <a:ext cx="2855259" cy="542584"/>
          </a:xfrm>
          <a:prstGeom prst="rect">
            <a:avLst/>
          </a:prstGeom>
          <a:noFill/>
        </p:spPr>
        <p:txBody>
          <a:bodyPr wrap="square" rtlCol="0">
            <a:spAutoFit/>
          </a:bodyPr>
          <a:lstStyle/>
          <a:p>
            <a:r>
              <a:rPr lang="en-US" sz="1463" dirty="0"/>
              <a:t>These bits need to be higher than the rest of the clay</a:t>
            </a:r>
          </a:p>
        </p:txBody>
      </p:sp>
      <p:sp>
        <p:nvSpPr>
          <p:cNvPr id="45" name="TextBox 44">
            <a:extLst>
              <a:ext uri="{FF2B5EF4-FFF2-40B4-BE49-F238E27FC236}">
                <a16:creationId xmlns:a16="http://schemas.microsoft.com/office/drawing/2014/main" id="{164FF376-72A1-2B44-A59C-A13936C86383}"/>
              </a:ext>
            </a:extLst>
          </p:cNvPr>
          <p:cNvSpPr txBox="1"/>
          <p:nvPr/>
        </p:nvSpPr>
        <p:spPr>
          <a:xfrm>
            <a:off x="3802743" y="5965371"/>
            <a:ext cx="1979834" cy="369332"/>
          </a:xfrm>
          <a:prstGeom prst="rect">
            <a:avLst/>
          </a:prstGeom>
          <a:noFill/>
        </p:spPr>
        <p:txBody>
          <a:bodyPr wrap="square" rtlCol="0">
            <a:spAutoFit/>
          </a:bodyPr>
          <a:lstStyle/>
          <a:p>
            <a:r>
              <a:rPr lang="en-US" dirty="0"/>
              <a:t>Base of thin clay</a:t>
            </a:r>
          </a:p>
        </p:txBody>
      </p:sp>
      <p:cxnSp>
        <p:nvCxnSpPr>
          <p:cNvPr id="46" name="Straight Arrow Connector 45">
            <a:extLst>
              <a:ext uri="{FF2B5EF4-FFF2-40B4-BE49-F238E27FC236}">
                <a16:creationId xmlns:a16="http://schemas.microsoft.com/office/drawing/2014/main" id="{1297CD1E-1597-A94D-8CC6-C8EC2EFC8873}"/>
              </a:ext>
            </a:extLst>
          </p:cNvPr>
          <p:cNvCxnSpPr>
            <a:cxnSpLocks/>
          </p:cNvCxnSpPr>
          <p:nvPr/>
        </p:nvCxnSpPr>
        <p:spPr>
          <a:xfrm flipV="1">
            <a:off x="4168575" y="5085507"/>
            <a:ext cx="1016204" cy="929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9A1508F-CC0B-0745-A598-7D401BCE4EEE}"/>
              </a:ext>
            </a:extLst>
          </p:cNvPr>
          <p:cNvSpPr txBox="1"/>
          <p:nvPr/>
        </p:nvSpPr>
        <p:spPr>
          <a:xfrm>
            <a:off x="6332485" y="3267294"/>
            <a:ext cx="1001902" cy="923330"/>
          </a:xfrm>
          <a:prstGeom prst="rect">
            <a:avLst/>
          </a:prstGeom>
          <a:noFill/>
        </p:spPr>
        <p:txBody>
          <a:bodyPr wrap="square" rtlCol="0">
            <a:spAutoFit/>
          </a:bodyPr>
          <a:lstStyle/>
          <a:p>
            <a:r>
              <a:rPr lang="en-US" dirty="0"/>
              <a:t>Higher  piece of clay</a:t>
            </a:r>
          </a:p>
        </p:txBody>
      </p:sp>
    </p:spTree>
    <p:extLst>
      <p:ext uri="{BB962C8B-B14F-4D97-AF65-F5344CB8AC3E}">
        <p14:creationId xmlns:p14="http://schemas.microsoft.com/office/powerpoint/2010/main" val="3392647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D09A55-C6D9-0444-B0FE-B817096BA09C}"/>
              </a:ext>
            </a:extLst>
          </p:cNvPr>
          <p:cNvSpPr txBox="1"/>
          <p:nvPr/>
        </p:nvSpPr>
        <p:spPr>
          <a:xfrm>
            <a:off x="451794" y="883894"/>
            <a:ext cx="9236676" cy="642484"/>
          </a:xfrm>
          <a:prstGeom prst="rect">
            <a:avLst/>
          </a:prstGeom>
          <a:noFill/>
        </p:spPr>
        <p:txBody>
          <a:bodyPr wrap="square" rtlCol="0">
            <a:spAutoFit/>
          </a:bodyPr>
          <a:lstStyle/>
          <a:p>
            <a:pPr algn="ctr"/>
            <a:r>
              <a:rPr lang="en-US" sz="3575">
                <a:latin typeface="Impact" panose="020B0806030902050204" pitchFamily="34" charset="0"/>
              </a:rPr>
              <a:t>Climate Change Facts</a:t>
            </a:r>
          </a:p>
        </p:txBody>
      </p:sp>
      <p:sp>
        <p:nvSpPr>
          <p:cNvPr id="5" name="Rectangle 4">
            <a:extLst>
              <a:ext uri="{FF2B5EF4-FFF2-40B4-BE49-F238E27FC236}">
                <a16:creationId xmlns:a16="http://schemas.microsoft.com/office/drawing/2014/main" id="{FCFCA7E5-4878-964C-8558-C8517EA5E52D}"/>
              </a:ext>
            </a:extLst>
          </p:cNvPr>
          <p:cNvSpPr/>
          <p:nvPr/>
        </p:nvSpPr>
        <p:spPr>
          <a:xfrm>
            <a:off x="135537" y="1681317"/>
            <a:ext cx="9316995" cy="992836"/>
          </a:xfrm>
          <a:prstGeom prst="rect">
            <a:avLst/>
          </a:prstGeom>
        </p:spPr>
        <p:txBody>
          <a:bodyPr wrap="square">
            <a:spAutoFit/>
          </a:bodyPr>
          <a:lstStyle/>
          <a:p>
            <a:r>
              <a:rPr lang="en-GB" sz="1463">
                <a:solidFill>
                  <a:srgbClr val="2B2B2B"/>
                </a:solidFill>
                <a:latin typeface="Helvetica" pitchFamily="2" charset="0"/>
              </a:rPr>
              <a:t>The planet's average surface temperature has risen about 1.18 degrees Celsius since the late 19th century, a change driven largely by increased carbon dioxide emissions into the atmosphere and other human activities.</a:t>
            </a:r>
            <a:r>
              <a:rPr lang="en-GB" sz="1463" baseline="30000">
                <a:solidFill>
                  <a:srgbClr val="0E7EE0"/>
                </a:solidFill>
                <a:latin typeface="Helvetica" pitchFamily="2" charset="0"/>
                <a:hlinkClick r:id="rId2"/>
              </a:rPr>
              <a:t>4</a:t>
            </a:r>
            <a:r>
              <a:rPr lang="en-GB" sz="1463">
                <a:solidFill>
                  <a:srgbClr val="2B2B2B"/>
                </a:solidFill>
                <a:latin typeface="Helvetica" pitchFamily="2" charset="0"/>
              </a:rPr>
              <a:t> Most of the warming occurred in the past 40 years, with the seven most recent years being the warmest. The years 2016 and 2020 are tied for the warmest year on record.</a:t>
            </a:r>
            <a:endParaRPr lang="en-US" sz="1463"/>
          </a:p>
        </p:txBody>
      </p:sp>
      <p:sp>
        <p:nvSpPr>
          <p:cNvPr id="6" name="Rectangle 5">
            <a:extLst>
              <a:ext uri="{FF2B5EF4-FFF2-40B4-BE49-F238E27FC236}">
                <a16:creationId xmlns:a16="http://schemas.microsoft.com/office/drawing/2014/main" id="{CF6EC1A7-CB21-1E44-96A7-FDFD1A034EB4}"/>
              </a:ext>
            </a:extLst>
          </p:cNvPr>
          <p:cNvSpPr/>
          <p:nvPr/>
        </p:nvSpPr>
        <p:spPr>
          <a:xfrm>
            <a:off x="135537" y="2828835"/>
            <a:ext cx="9316995" cy="542584"/>
          </a:xfrm>
          <a:prstGeom prst="rect">
            <a:avLst/>
          </a:prstGeom>
        </p:spPr>
        <p:txBody>
          <a:bodyPr wrap="square">
            <a:spAutoFit/>
          </a:bodyPr>
          <a:lstStyle/>
          <a:p>
            <a:r>
              <a:rPr lang="en-GB" sz="1463">
                <a:solidFill>
                  <a:srgbClr val="2B2B2B"/>
                </a:solidFill>
                <a:latin typeface="Helvetica" pitchFamily="2" charset="0"/>
              </a:rPr>
              <a:t>The ocean has absorbed much of this increased heat, with the top 100 meters (about 328 feet) of ocean showing warming of more than 0.33 degrees Celsius since 1969.</a:t>
            </a:r>
            <a:endParaRPr lang="en-US" sz="1463"/>
          </a:p>
        </p:txBody>
      </p:sp>
      <p:sp>
        <p:nvSpPr>
          <p:cNvPr id="7" name="Rectangle 6">
            <a:extLst>
              <a:ext uri="{FF2B5EF4-FFF2-40B4-BE49-F238E27FC236}">
                <a16:creationId xmlns:a16="http://schemas.microsoft.com/office/drawing/2014/main" id="{39A7CC93-64C5-D14B-9822-38DEEDC8A2F1}"/>
              </a:ext>
            </a:extLst>
          </p:cNvPr>
          <p:cNvSpPr/>
          <p:nvPr/>
        </p:nvSpPr>
        <p:spPr>
          <a:xfrm>
            <a:off x="135536" y="3526232"/>
            <a:ext cx="9316995" cy="767711"/>
          </a:xfrm>
          <a:prstGeom prst="rect">
            <a:avLst/>
          </a:prstGeom>
        </p:spPr>
        <p:txBody>
          <a:bodyPr wrap="square">
            <a:spAutoFit/>
          </a:bodyPr>
          <a:lstStyle/>
          <a:p>
            <a:r>
              <a:rPr lang="en-GB" sz="1463">
                <a:solidFill>
                  <a:srgbClr val="2B2B2B"/>
                </a:solidFill>
                <a:latin typeface="Helvetica" pitchFamily="2" charset="0"/>
              </a:rPr>
              <a:t>The Greenland and Antarctic ice sheets have decreased in mass. Data from NASA's Gravity Recovery and Climate Experiment show Greenland lost an average of 279 billion tons of ice per year between 1993 and 2019, while Antarctica lost about 148 billion tons of ice per year.</a:t>
            </a:r>
            <a:endParaRPr lang="en-US" sz="1463"/>
          </a:p>
        </p:txBody>
      </p:sp>
      <p:sp>
        <p:nvSpPr>
          <p:cNvPr id="8" name="Rectangle 7">
            <a:extLst>
              <a:ext uri="{FF2B5EF4-FFF2-40B4-BE49-F238E27FC236}">
                <a16:creationId xmlns:a16="http://schemas.microsoft.com/office/drawing/2014/main" id="{9A4C029D-B360-6D4D-A236-A38C9B0F3186}"/>
              </a:ext>
            </a:extLst>
          </p:cNvPr>
          <p:cNvSpPr/>
          <p:nvPr/>
        </p:nvSpPr>
        <p:spPr>
          <a:xfrm>
            <a:off x="135536" y="4453708"/>
            <a:ext cx="9316994" cy="542584"/>
          </a:xfrm>
          <a:prstGeom prst="rect">
            <a:avLst/>
          </a:prstGeom>
        </p:spPr>
        <p:txBody>
          <a:bodyPr wrap="square">
            <a:spAutoFit/>
          </a:bodyPr>
          <a:lstStyle/>
          <a:p>
            <a:r>
              <a:rPr lang="en-GB" sz="1463">
                <a:solidFill>
                  <a:srgbClr val="2B2B2B"/>
                </a:solidFill>
                <a:latin typeface="Helvetica" pitchFamily="2" charset="0"/>
              </a:rPr>
              <a:t>Global sea level rose about 20 cm in the last century. The rate in the last two decades, however, is nearly double that of the last century and accelerating slightly every year.</a:t>
            </a:r>
            <a:endParaRPr lang="en-US" sz="1463"/>
          </a:p>
        </p:txBody>
      </p:sp>
      <p:sp>
        <p:nvSpPr>
          <p:cNvPr id="9" name="Rectangle 8">
            <a:extLst>
              <a:ext uri="{FF2B5EF4-FFF2-40B4-BE49-F238E27FC236}">
                <a16:creationId xmlns:a16="http://schemas.microsoft.com/office/drawing/2014/main" id="{B17800D4-1DA1-8644-9DF1-686652A074A0}"/>
              </a:ext>
            </a:extLst>
          </p:cNvPr>
          <p:cNvSpPr/>
          <p:nvPr/>
        </p:nvSpPr>
        <p:spPr>
          <a:xfrm>
            <a:off x="135536" y="5137707"/>
            <a:ext cx="9552934" cy="767711"/>
          </a:xfrm>
          <a:prstGeom prst="rect">
            <a:avLst/>
          </a:prstGeom>
        </p:spPr>
        <p:txBody>
          <a:bodyPr wrap="square">
            <a:spAutoFit/>
          </a:bodyPr>
          <a:lstStyle/>
          <a:p>
            <a:r>
              <a:rPr lang="en-GB" sz="1463">
                <a:solidFill>
                  <a:srgbClr val="2B2B2B"/>
                </a:solidFill>
                <a:latin typeface="Helvetica" pitchFamily="2" charset="0"/>
              </a:rPr>
              <a:t>The number of record high temperature events throughout the world has been increasing, while the number of record low temperature events has been decreasing, since 1950. Many countries have also witnessed increasing numbers of intense rainfall events.</a:t>
            </a:r>
            <a:endParaRPr lang="en-US" sz="1463"/>
          </a:p>
        </p:txBody>
      </p:sp>
    </p:spTree>
    <p:extLst>
      <p:ext uri="{BB962C8B-B14F-4D97-AF65-F5344CB8AC3E}">
        <p14:creationId xmlns:p14="http://schemas.microsoft.com/office/powerpoint/2010/main" val="3987273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50239-4E11-3149-9416-3E03A7D6D95A}"/>
              </a:ext>
            </a:extLst>
          </p:cNvPr>
          <p:cNvSpPr>
            <a:spLocks noGrp="1"/>
          </p:cNvSpPr>
          <p:nvPr>
            <p:ph type="title"/>
          </p:nvPr>
        </p:nvSpPr>
        <p:spPr/>
        <p:txBody>
          <a:bodyPr/>
          <a:lstStyle/>
          <a:p>
            <a:pPr algn="ctr"/>
            <a:r>
              <a:rPr lang="en-US" i="1" dirty="0"/>
              <a:t>What will happen if nothing changes?</a:t>
            </a:r>
          </a:p>
        </p:txBody>
      </p:sp>
      <p:sp>
        <p:nvSpPr>
          <p:cNvPr id="4" name="Rectangle 3">
            <a:extLst>
              <a:ext uri="{FF2B5EF4-FFF2-40B4-BE49-F238E27FC236}">
                <a16:creationId xmlns:a16="http://schemas.microsoft.com/office/drawing/2014/main" id="{B0CFB32F-31F6-9F42-99D4-C7B7F3A59AC9}"/>
              </a:ext>
            </a:extLst>
          </p:cNvPr>
          <p:cNvSpPr/>
          <p:nvPr/>
        </p:nvSpPr>
        <p:spPr>
          <a:xfrm>
            <a:off x="348048" y="2218497"/>
            <a:ext cx="9229983" cy="542584"/>
          </a:xfrm>
          <a:prstGeom prst="rect">
            <a:avLst/>
          </a:prstGeom>
        </p:spPr>
        <p:txBody>
          <a:bodyPr wrap="square">
            <a:spAutoFit/>
          </a:bodyPr>
          <a:lstStyle/>
          <a:p>
            <a:r>
              <a:rPr lang="en-GB" sz="1463"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rPr>
              <a:t>The most recent special report from the Intergovernmental Panel on Climate Change says that the oceans are predicted to rise between 26 to 77cms by 2100.</a:t>
            </a:r>
            <a:endParaRPr lang="en-US" sz="1463"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Box 4">
            <a:extLst>
              <a:ext uri="{FF2B5EF4-FFF2-40B4-BE49-F238E27FC236}">
                <a16:creationId xmlns:a16="http://schemas.microsoft.com/office/drawing/2014/main" id="{6B5E8246-3226-FB4F-BE5F-54D3587E7A82}"/>
              </a:ext>
            </a:extLst>
          </p:cNvPr>
          <p:cNvSpPr txBox="1"/>
          <p:nvPr/>
        </p:nvSpPr>
        <p:spPr>
          <a:xfrm>
            <a:off x="481913" y="3072585"/>
            <a:ext cx="8743049" cy="317459"/>
          </a:xfrm>
          <a:prstGeom prst="rect">
            <a:avLst/>
          </a:prstGeom>
          <a:noFill/>
        </p:spPr>
        <p:txBody>
          <a:bodyPr wrap="square" rtlCol="0">
            <a:spAutoFit/>
          </a:bodyPr>
          <a:lstStyle/>
          <a:p>
            <a:r>
              <a:rPr lang="en-US" sz="1463" dirty="0">
                <a:latin typeface="Helvetica Neue" panose="02000503000000020004" pitchFamily="2" charset="0"/>
                <a:ea typeface="Helvetica Neue" panose="02000503000000020004" pitchFamily="2" charset="0"/>
                <a:cs typeface="Helvetica Neue" panose="02000503000000020004" pitchFamily="2" charset="0"/>
              </a:rPr>
              <a:t>This will lead to mass flooding of many coastal cities, towns and villages throughout the world.</a:t>
            </a:r>
          </a:p>
        </p:txBody>
      </p:sp>
      <p:sp>
        <p:nvSpPr>
          <p:cNvPr id="6" name="TextBox 5">
            <a:extLst>
              <a:ext uri="{FF2B5EF4-FFF2-40B4-BE49-F238E27FC236}">
                <a16:creationId xmlns:a16="http://schemas.microsoft.com/office/drawing/2014/main" id="{14AECBBD-8A7D-CE4E-BC4C-772BB590B63E}"/>
              </a:ext>
            </a:extLst>
          </p:cNvPr>
          <p:cNvSpPr txBox="1"/>
          <p:nvPr/>
        </p:nvSpPr>
        <p:spPr>
          <a:xfrm>
            <a:off x="481913" y="3701611"/>
            <a:ext cx="8743049" cy="542584"/>
          </a:xfrm>
          <a:prstGeom prst="rect">
            <a:avLst/>
          </a:prstGeom>
          <a:noFill/>
        </p:spPr>
        <p:txBody>
          <a:bodyPr wrap="square" rtlCol="0">
            <a:spAutoFit/>
          </a:bodyPr>
          <a:lstStyle/>
          <a:p>
            <a:r>
              <a:rPr lang="en-US" sz="1463" dirty="0">
                <a:latin typeface="Helvetica Neue" panose="02000503000000020004" pitchFamily="2" charset="0"/>
                <a:ea typeface="Helvetica Neue" panose="02000503000000020004" pitchFamily="2" charset="0"/>
                <a:cs typeface="Helvetica Neue" panose="02000503000000020004" pitchFamily="2" charset="0"/>
              </a:rPr>
              <a:t>This will lead to loss of habitat for many fish, animals and birds and will inevitably lead to the extinction of certain species.</a:t>
            </a:r>
          </a:p>
        </p:txBody>
      </p:sp>
    </p:spTree>
    <p:extLst>
      <p:ext uri="{BB962C8B-B14F-4D97-AF65-F5344CB8AC3E}">
        <p14:creationId xmlns:p14="http://schemas.microsoft.com/office/powerpoint/2010/main" val="3520427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A4C-69CE-B24F-B960-B82AA34FF437}"/>
              </a:ext>
            </a:extLst>
          </p:cNvPr>
          <p:cNvSpPr>
            <a:spLocks noGrp="1"/>
          </p:cNvSpPr>
          <p:nvPr>
            <p:ph type="ctrTitle"/>
          </p:nvPr>
        </p:nvSpPr>
        <p:spPr>
          <a:xfrm>
            <a:off x="-480992" y="26502"/>
            <a:ext cx="6167892" cy="2387600"/>
          </a:xfrm>
        </p:spPr>
        <p:txBody>
          <a:bodyPr>
            <a:normAutofit/>
          </a:bodyPr>
          <a:lstStyle/>
          <a:p>
            <a:r>
              <a:rPr lang="en-US" sz="8000" dirty="0" err="1">
                <a:latin typeface="Arial"/>
                <a:cs typeface="Arial"/>
              </a:rPr>
              <a:t>À</a:t>
            </a:r>
            <a:r>
              <a:rPr lang="en-US" sz="8000" dirty="0">
                <a:latin typeface="Arial"/>
                <a:cs typeface="Arial"/>
              </a:rPr>
              <a:t> </a:t>
            </a:r>
            <a:r>
              <a:rPr lang="en-US" sz="8000" dirty="0" err="1">
                <a:latin typeface="Arial"/>
                <a:cs typeface="Arial"/>
              </a:rPr>
              <a:t>bétôt</a:t>
            </a:r>
            <a:r>
              <a:rPr lang="en-US" sz="8000" dirty="0">
                <a:latin typeface="Arial"/>
                <a:cs typeface="Arial"/>
              </a:rPr>
              <a:t> </a:t>
            </a:r>
          </a:p>
        </p:txBody>
      </p:sp>
      <p:sp>
        <p:nvSpPr>
          <p:cNvPr id="6" name="Title 1">
            <a:extLst>
              <a:ext uri="{FF2B5EF4-FFF2-40B4-BE49-F238E27FC236}">
                <a16:creationId xmlns:a16="http://schemas.microsoft.com/office/drawing/2014/main" id="{7A1C0825-2C5D-D84D-AB3B-B579B124E4ED}"/>
              </a:ext>
            </a:extLst>
          </p:cNvPr>
          <p:cNvSpPr txBox="1">
            <a:spLocks/>
          </p:cNvSpPr>
          <p:nvPr/>
        </p:nvSpPr>
        <p:spPr>
          <a:xfrm>
            <a:off x="467489" y="2477469"/>
            <a:ext cx="3444978" cy="13474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latin typeface="Arial"/>
                <a:cs typeface="Arial"/>
              </a:rPr>
              <a:t>À bi</a:t>
            </a:r>
          </a:p>
        </p:txBody>
      </p:sp>
      <p:pic>
        <p:nvPicPr>
          <p:cNvPr id="7" name="Picture 6" descr="giph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2467" y="2414102"/>
            <a:ext cx="5795149" cy="4012026"/>
          </a:xfrm>
          <a:prstGeom prst="rect">
            <a:avLst/>
          </a:prstGeom>
        </p:spPr>
      </p:pic>
    </p:spTree>
    <p:extLst>
      <p:ext uri="{BB962C8B-B14F-4D97-AF65-F5344CB8AC3E}">
        <p14:creationId xmlns:p14="http://schemas.microsoft.com/office/powerpoint/2010/main" val="364299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A4C-69CE-B24F-B960-B82AA34FF437}"/>
              </a:ext>
            </a:extLst>
          </p:cNvPr>
          <p:cNvSpPr>
            <a:spLocks noGrp="1"/>
          </p:cNvSpPr>
          <p:nvPr>
            <p:ph type="ctrTitle"/>
          </p:nvPr>
        </p:nvSpPr>
        <p:spPr>
          <a:xfrm>
            <a:off x="0" y="208232"/>
            <a:ext cx="10191237" cy="1373351"/>
          </a:xfrm>
        </p:spPr>
        <p:txBody>
          <a:bodyPr>
            <a:noAutofit/>
          </a:bodyPr>
          <a:lstStyle/>
          <a:p>
            <a:r>
              <a:rPr lang="en-US" sz="6000" dirty="0" err="1">
                <a:latin typeface="+mn-lt"/>
              </a:rPr>
              <a:t>Aniet</a:t>
            </a:r>
            <a:r>
              <a:rPr lang="en-US" sz="6000" dirty="0">
                <a:latin typeface="+mn-lt"/>
              </a:rPr>
              <a:t>, </a:t>
            </a:r>
            <a:r>
              <a:rPr lang="en-US" sz="6000" dirty="0" err="1">
                <a:latin typeface="+mn-lt"/>
              </a:rPr>
              <a:t>j’sommes</a:t>
            </a:r>
            <a:r>
              <a:rPr lang="en-US" sz="6000" dirty="0">
                <a:latin typeface="+mn-lt"/>
              </a:rPr>
              <a:t> </a:t>
            </a:r>
            <a:r>
              <a:rPr lang="en-US" sz="6000" dirty="0" err="1">
                <a:latin typeface="+mn-lt"/>
              </a:rPr>
              <a:t>à</a:t>
            </a:r>
            <a:r>
              <a:rPr lang="en-US" sz="6000" dirty="0">
                <a:latin typeface="+mn-lt"/>
              </a:rPr>
              <a:t> </a:t>
            </a:r>
            <a:r>
              <a:rPr lang="en-US" sz="6000" dirty="0" err="1">
                <a:latin typeface="+mn-lt"/>
              </a:rPr>
              <a:t>apprendre</a:t>
            </a:r>
            <a:r>
              <a:rPr lang="en-US" sz="6000" dirty="0">
                <a:latin typeface="+mn-lt"/>
              </a:rPr>
              <a:t>…</a:t>
            </a:r>
          </a:p>
        </p:txBody>
      </p:sp>
      <p:sp>
        <p:nvSpPr>
          <p:cNvPr id="4" name="Title 1">
            <a:extLst>
              <a:ext uri="{FF2B5EF4-FFF2-40B4-BE49-F238E27FC236}">
                <a16:creationId xmlns:a16="http://schemas.microsoft.com/office/drawing/2014/main" id="{32010840-66A8-4D4F-AE62-B0E9F138B0DC}"/>
              </a:ext>
            </a:extLst>
          </p:cNvPr>
          <p:cNvSpPr txBox="1">
            <a:spLocks/>
          </p:cNvSpPr>
          <p:nvPr/>
        </p:nvSpPr>
        <p:spPr>
          <a:xfrm>
            <a:off x="1326574" y="2623101"/>
            <a:ext cx="7341833" cy="332612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85800" indent="-685800">
              <a:lnSpc>
                <a:spcPct val="150000"/>
              </a:lnSpc>
              <a:buFont typeface="Arial" panose="020B0604020202020204" pitchFamily="34" charset="0"/>
              <a:buChar char="•"/>
            </a:pPr>
            <a:r>
              <a:rPr lang="en-US" sz="4000" i="1" dirty="0">
                <a:latin typeface="Calibri"/>
                <a:cs typeface="Calibri"/>
              </a:rPr>
              <a:t>To say hello and goodbye</a:t>
            </a:r>
          </a:p>
          <a:p>
            <a:pPr marL="685800" indent="-685800">
              <a:lnSpc>
                <a:spcPct val="150000"/>
              </a:lnSpc>
              <a:buFont typeface="Arial" panose="020B0604020202020204" pitchFamily="34" charset="0"/>
              <a:buChar char="•"/>
            </a:pPr>
            <a:r>
              <a:rPr lang="en-US" sz="4000" i="1" dirty="0">
                <a:latin typeface="Calibri"/>
                <a:cs typeface="Calibri"/>
              </a:rPr>
              <a:t>How to say how we are feeling</a:t>
            </a:r>
          </a:p>
          <a:p>
            <a:pPr marL="685800" indent="-685800">
              <a:lnSpc>
                <a:spcPct val="150000"/>
              </a:lnSpc>
              <a:buFont typeface="Arial" panose="020B0604020202020204" pitchFamily="34" charset="0"/>
              <a:buChar char="•"/>
            </a:pPr>
            <a:r>
              <a:rPr lang="en-US" sz="4000" i="1" dirty="0">
                <a:latin typeface="Calibri"/>
                <a:cs typeface="Calibri"/>
              </a:rPr>
              <a:t>How Jersey became an island</a:t>
            </a:r>
          </a:p>
          <a:p>
            <a:pPr>
              <a:lnSpc>
                <a:spcPct val="150000"/>
              </a:lnSpc>
            </a:pPr>
            <a:endParaRPr lang="en-US" sz="4000" i="1" dirty="0">
              <a:latin typeface="Calibri"/>
              <a:cs typeface="Calibri"/>
            </a:endParaRPr>
          </a:p>
        </p:txBody>
      </p:sp>
      <p:pic>
        <p:nvPicPr>
          <p:cNvPr id="5" name="Picture 4" descr="JérriaisCow_CO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14" y="5615594"/>
            <a:ext cx="1559765" cy="1034174"/>
          </a:xfrm>
          <a:prstGeom prst="rect">
            <a:avLst/>
          </a:prstGeom>
        </p:spPr>
      </p:pic>
      <p:pic>
        <p:nvPicPr>
          <p:cNvPr id="7" name="Picture 6" descr="JérriaisLogo_COL.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0815" y="5407412"/>
            <a:ext cx="2475185" cy="1712582"/>
          </a:xfrm>
          <a:prstGeom prst="rect">
            <a:avLst/>
          </a:prstGeom>
        </p:spPr>
      </p:pic>
      <p:sp>
        <p:nvSpPr>
          <p:cNvPr id="3" name="TextBox 2">
            <a:extLst>
              <a:ext uri="{FF2B5EF4-FFF2-40B4-BE49-F238E27FC236}">
                <a16:creationId xmlns:a16="http://schemas.microsoft.com/office/drawing/2014/main" id="{FFDDF499-CDF4-467D-970D-D431633BD4D8}"/>
              </a:ext>
            </a:extLst>
          </p:cNvPr>
          <p:cNvSpPr txBox="1"/>
          <p:nvPr/>
        </p:nvSpPr>
        <p:spPr>
          <a:xfrm>
            <a:off x="1056443" y="1581583"/>
            <a:ext cx="7341833" cy="707886"/>
          </a:xfrm>
          <a:prstGeom prst="rect">
            <a:avLst/>
          </a:prstGeom>
          <a:noFill/>
        </p:spPr>
        <p:txBody>
          <a:bodyPr wrap="square" rtlCol="0">
            <a:spAutoFit/>
          </a:bodyPr>
          <a:lstStyle/>
          <a:p>
            <a:r>
              <a:rPr lang="en-GB" sz="4000" i="1" dirty="0">
                <a:solidFill>
                  <a:srgbClr val="C00000"/>
                </a:solidFill>
              </a:rPr>
              <a:t>Today we are learning…</a:t>
            </a:r>
          </a:p>
        </p:txBody>
      </p:sp>
    </p:spTree>
    <p:extLst>
      <p:ext uri="{BB962C8B-B14F-4D97-AF65-F5344CB8AC3E}">
        <p14:creationId xmlns:p14="http://schemas.microsoft.com/office/powerpoint/2010/main" val="89601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érriaisLogo_COL.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0815" y="5407412"/>
            <a:ext cx="2475185" cy="1712582"/>
          </a:xfrm>
          <a:prstGeom prst="rect">
            <a:avLst/>
          </a:prstGeom>
        </p:spPr>
      </p:pic>
      <p:pic>
        <p:nvPicPr>
          <p:cNvPr id="6" name="Picture 5" descr="JérriaisCow_CO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714" y="5615594"/>
            <a:ext cx="1559765" cy="1034174"/>
          </a:xfrm>
          <a:prstGeom prst="rect">
            <a:avLst/>
          </a:prstGeom>
        </p:spPr>
      </p:pic>
      <p:grpSp>
        <p:nvGrpSpPr>
          <p:cNvPr id="7" name="Group 6"/>
          <p:cNvGrpSpPr/>
          <p:nvPr/>
        </p:nvGrpSpPr>
        <p:grpSpPr>
          <a:xfrm>
            <a:off x="1878158" y="907339"/>
            <a:ext cx="6383655" cy="4081145"/>
            <a:chOff x="0" y="0"/>
            <a:chExt cx="8483600" cy="5245100"/>
          </a:xfrm>
        </p:grpSpPr>
        <p:sp>
          <p:nvSpPr>
            <p:cNvPr id="8" name="Oval Callout 7"/>
            <p:cNvSpPr/>
            <p:nvPr/>
          </p:nvSpPr>
          <p:spPr>
            <a:xfrm>
              <a:off x="0" y="0"/>
              <a:ext cx="8483600" cy="5245100"/>
            </a:xfrm>
            <a:prstGeom prst="wedgeEllipseCallout">
              <a:avLst>
                <a:gd name="adj1" fmla="val -53019"/>
                <a:gd name="adj2" fmla="val 60629"/>
              </a:avLst>
            </a:prstGeom>
            <a:solidFill>
              <a:srgbClr val="6781F9"/>
            </a:solidFill>
            <a:ln w="57150">
              <a:solidFill>
                <a:srgbClr val="008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9000">
                  <a:solidFill>
                    <a:srgbClr val="000000"/>
                  </a:solidFill>
                  <a:effectLst/>
                  <a:latin typeface="Museo 300 Regular"/>
                  <a:ea typeface="ＭＳ 明朝"/>
                  <a:cs typeface="Times New Roman"/>
                </a:rPr>
                <a:t> </a:t>
              </a:r>
              <a:endParaRPr lang="en-GB" sz="1200">
                <a:effectLst/>
                <a:ea typeface="ＭＳ 明朝"/>
                <a:cs typeface="Times New Roman"/>
              </a:endParaRPr>
            </a:p>
          </p:txBody>
        </p:sp>
        <p:sp>
          <p:nvSpPr>
            <p:cNvPr id="9" name="Text Box 38"/>
            <p:cNvSpPr txBox="1"/>
            <p:nvPr/>
          </p:nvSpPr>
          <p:spPr>
            <a:xfrm>
              <a:off x="627347" y="1747886"/>
              <a:ext cx="7721600" cy="1876357"/>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endParaRPr lang="en-GB" sz="1200" dirty="0">
                <a:effectLst/>
                <a:ea typeface="ＭＳ 明朝"/>
                <a:cs typeface="Times New Roman"/>
              </a:endParaRPr>
            </a:p>
            <a:p>
              <a:pPr>
                <a:spcAft>
                  <a:spcPts val="0"/>
                </a:spcAft>
              </a:pPr>
              <a:r>
                <a:rPr lang="en-GB" sz="6000" dirty="0">
                  <a:effectLst/>
                  <a:ea typeface="ＭＳ 明朝"/>
                  <a:cs typeface="Times New Roman"/>
                </a:rPr>
                <a:t> </a:t>
              </a:r>
              <a:endParaRPr lang="en-GB" sz="1200" dirty="0">
                <a:effectLst/>
                <a:ea typeface="ＭＳ 明朝"/>
                <a:cs typeface="Times New Roman"/>
              </a:endParaRPr>
            </a:p>
            <a:p>
              <a:pPr>
                <a:spcAft>
                  <a:spcPts val="0"/>
                </a:spcAft>
              </a:pPr>
              <a:r>
                <a:rPr lang="en-GB" sz="1200" dirty="0">
                  <a:effectLst/>
                  <a:ea typeface="ＭＳ 明朝"/>
                  <a:cs typeface="Times New Roman"/>
                </a:rPr>
                <a:t> </a:t>
              </a:r>
            </a:p>
          </p:txBody>
        </p:sp>
      </p:grpSp>
      <p:sp>
        <p:nvSpPr>
          <p:cNvPr id="10" name="TextBox 9"/>
          <p:cNvSpPr txBox="1"/>
          <p:nvPr/>
        </p:nvSpPr>
        <p:spPr>
          <a:xfrm>
            <a:off x="1994917" y="1940198"/>
            <a:ext cx="6520873" cy="1323439"/>
          </a:xfrm>
          <a:prstGeom prst="rect">
            <a:avLst/>
          </a:prstGeom>
          <a:noFill/>
        </p:spPr>
        <p:txBody>
          <a:bodyPr wrap="square" rtlCol="0">
            <a:spAutoFit/>
          </a:bodyPr>
          <a:lstStyle/>
          <a:p>
            <a:pPr algn="ctr"/>
            <a:r>
              <a:rPr lang="en-GB" sz="8000" dirty="0" err="1"/>
              <a:t>Bouônjour</a:t>
            </a:r>
            <a:endParaRPr lang="en-GB" sz="8000" dirty="0"/>
          </a:p>
        </p:txBody>
      </p:sp>
      <p:sp>
        <p:nvSpPr>
          <p:cNvPr id="2" name="TextBox 1">
            <a:extLst>
              <a:ext uri="{FF2B5EF4-FFF2-40B4-BE49-F238E27FC236}">
                <a16:creationId xmlns:a16="http://schemas.microsoft.com/office/drawing/2014/main" id="{D5843CC9-0681-044A-B728-6ECB0872360E}"/>
              </a:ext>
            </a:extLst>
          </p:cNvPr>
          <p:cNvSpPr txBox="1"/>
          <p:nvPr/>
        </p:nvSpPr>
        <p:spPr>
          <a:xfrm>
            <a:off x="4496425" y="3329175"/>
            <a:ext cx="1570743" cy="769441"/>
          </a:xfrm>
          <a:prstGeom prst="rect">
            <a:avLst/>
          </a:prstGeom>
          <a:noFill/>
        </p:spPr>
        <p:txBody>
          <a:bodyPr wrap="square" rtlCol="0">
            <a:spAutoFit/>
          </a:bodyPr>
          <a:lstStyle/>
          <a:p>
            <a:r>
              <a:rPr lang="en-US" sz="4400" i="1" dirty="0"/>
              <a:t>Hello</a:t>
            </a:r>
          </a:p>
        </p:txBody>
      </p:sp>
    </p:spTree>
    <p:extLst>
      <p:ext uri="{BB962C8B-B14F-4D97-AF65-F5344CB8AC3E}">
        <p14:creationId xmlns:p14="http://schemas.microsoft.com/office/powerpoint/2010/main" val="411213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heckerboard(across)">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9CF685-7510-814F-9D76-1ABC283E8961}"/>
              </a:ext>
            </a:extLst>
          </p:cNvPr>
          <p:cNvPicPr>
            <a:picLocks noChangeAspect="1"/>
          </p:cNvPicPr>
          <p:nvPr/>
        </p:nvPicPr>
        <p:blipFill>
          <a:blip r:embed="rId2"/>
          <a:stretch>
            <a:fillRect/>
          </a:stretch>
        </p:blipFill>
        <p:spPr>
          <a:xfrm>
            <a:off x="1580637" y="526780"/>
            <a:ext cx="6727839" cy="5863534"/>
          </a:xfrm>
          <a:prstGeom prst="rect">
            <a:avLst/>
          </a:prstGeom>
          <a:solidFill>
            <a:schemeClr val="accent4">
              <a:lumMod val="50000"/>
            </a:schemeClr>
          </a:solidFill>
          <a:ln>
            <a:solidFill>
              <a:schemeClr val="tx1"/>
            </a:solidFill>
          </a:ln>
        </p:spPr>
      </p:pic>
    </p:spTree>
    <p:extLst>
      <p:ext uri="{BB962C8B-B14F-4D97-AF65-F5344CB8AC3E}">
        <p14:creationId xmlns:p14="http://schemas.microsoft.com/office/powerpoint/2010/main" val="5948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A4C-69CE-B24F-B960-B82AA34FF437}"/>
              </a:ext>
            </a:extLst>
          </p:cNvPr>
          <p:cNvSpPr>
            <a:spLocks noGrp="1"/>
          </p:cNvSpPr>
          <p:nvPr>
            <p:ph type="ctrTitle"/>
          </p:nvPr>
        </p:nvSpPr>
        <p:spPr>
          <a:xfrm>
            <a:off x="986209" y="2008188"/>
            <a:ext cx="8218127" cy="2387600"/>
          </a:xfrm>
        </p:spPr>
        <p:txBody>
          <a:bodyPr>
            <a:noAutofit/>
          </a:bodyPr>
          <a:lstStyle/>
          <a:p>
            <a:r>
              <a:rPr lang="en-US" sz="9000" i="1" dirty="0">
                <a:latin typeface="+mn-lt"/>
              </a:rPr>
              <a:t>Man nom est </a:t>
            </a:r>
            <a:br>
              <a:rPr lang="en-US" sz="9000" i="1">
                <a:latin typeface="+mn-lt"/>
              </a:rPr>
            </a:br>
            <a:r>
              <a:rPr lang="en-US" sz="9000" i="1">
                <a:latin typeface="+mn-lt"/>
              </a:rPr>
              <a:t>Charlie</a:t>
            </a:r>
            <a:endParaRPr lang="en-US" sz="9000" i="1" dirty="0">
              <a:latin typeface="+mn-lt"/>
            </a:endParaRPr>
          </a:p>
        </p:txBody>
      </p:sp>
      <p:pic>
        <p:nvPicPr>
          <p:cNvPr id="4" name="Picture 3" descr="JérriaisCow_CO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14" y="5615594"/>
            <a:ext cx="1559765" cy="1034174"/>
          </a:xfrm>
          <a:prstGeom prst="rect">
            <a:avLst/>
          </a:prstGeom>
        </p:spPr>
      </p:pic>
      <p:pic>
        <p:nvPicPr>
          <p:cNvPr id="5" name="Picture 4" descr="JérriaisLogo_COL.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0815" y="5407412"/>
            <a:ext cx="2475185" cy="1712582"/>
          </a:xfrm>
          <a:prstGeom prst="rect">
            <a:avLst/>
          </a:prstGeom>
        </p:spPr>
      </p:pic>
    </p:spTree>
    <p:extLst>
      <p:ext uri="{BB962C8B-B14F-4D97-AF65-F5344CB8AC3E}">
        <p14:creationId xmlns:p14="http://schemas.microsoft.com/office/powerpoint/2010/main" val="180815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4" descr="JérriaisLogo_COL.ai">
            <a:extLst>
              <a:ext uri="{FF2B5EF4-FFF2-40B4-BE49-F238E27FC236}">
                <a16:creationId xmlns:a16="http://schemas.microsoft.com/office/drawing/2014/main" id="{98A7CB7C-7AC0-C240-AF2C-B658176C5B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31088" y="5407025"/>
            <a:ext cx="2474912"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5" descr="JérriaisCow_COL.png">
            <a:extLst>
              <a:ext uri="{FF2B5EF4-FFF2-40B4-BE49-F238E27FC236}">
                <a16:creationId xmlns:a16="http://schemas.microsoft.com/office/drawing/2014/main" id="{FD8EF884-4EFA-8E4C-8A17-3E2C13F6C8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213" y="5614988"/>
            <a:ext cx="1560512"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4FABCF04-DBAC-8D45-820F-F1966ED4CF2A}"/>
              </a:ext>
            </a:extLst>
          </p:cNvPr>
          <p:cNvGrpSpPr>
            <a:grpSpLocks/>
          </p:cNvGrpSpPr>
          <p:nvPr/>
        </p:nvGrpSpPr>
        <p:grpSpPr bwMode="auto">
          <a:xfrm>
            <a:off x="1185863" y="806450"/>
            <a:ext cx="7759700" cy="4040188"/>
            <a:chOff x="330200" y="806450"/>
            <a:chExt cx="8483600" cy="5245100"/>
          </a:xfrm>
        </p:grpSpPr>
        <p:sp>
          <p:nvSpPr>
            <p:cNvPr id="9" name="Oval Callout 8">
              <a:extLst>
                <a:ext uri="{FF2B5EF4-FFF2-40B4-BE49-F238E27FC236}">
                  <a16:creationId xmlns:a16="http://schemas.microsoft.com/office/drawing/2014/main" id="{85AF346C-257E-364F-9C32-D1BE221703EC}"/>
                </a:ext>
              </a:extLst>
            </p:cNvPr>
            <p:cNvSpPr>
              <a:spLocks noChangeArrowheads="1"/>
            </p:cNvSpPr>
            <p:nvPr/>
          </p:nvSpPr>
          <p:spPr bwMode="auto">
            <a:xfrm>
              <a:off x="330200" y="806450"/>
              <a:ext cx="8483600" cy="5245100"/>
            </a:xfrm>
            <a:prstGeom prst="wedgeEllipseCallout">
              <a:avLst>
                <a:gd name="adj1" fmla="val -53019"/>
                <a:gd name="adj2" fmla="val 60630"/>
              </a:avLst>
            </a:prstGeom>
            <a:solidFill>
              <a:srgbClr val="6781F9"/>
            </a:solidFill>
            <a:ln w="57150">
              <a:solidFill>
                <a:srgbClr val="008000"/>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GB" altLang="en-US" sz="9000">
                  <a:solidFill>
                    <a:srgbClr val="000000"/>
                  </a:solidFill>
                  <a:latin typeface="Museo 300 Regular" panose="02000000000000000000" pitchFamily="2" charset="77"/>
                  <a:ea typeface="ＭＳ 明朝" panose="02020609040205080304" pitchFamily="49" charset="-128"/>
                </a:rPr>
                <a:t> </a:t>
              </a:r>
              <a:endParaRPr lang="en-GB" altLang="en-US" sz="1200">
                <a:solidFill>
                  <a:srgbClr val="FFFFFF"/>
                </a:solidFill>
                <a:ea typeface="ＭＳ 明朝" panose="02020609040205080304" pitchFamily="49" charset="-128"/>
              </a:endParaRPr>
            </a:p>
          </p:txBody>
        </p:sp>
        <p:sp>
          <p:nvSpPr>
            <p:cNvPr id="10" name="Text Box 4">
              <a:extLst>
                <a:ext uri="{FF2B5EF4-FFF2-40B4-BE49-F238E27FC236}">
                  <a16:creationId xmlns:a16="http://schemas.microsoft.com/office/drawing/2014/main" id="{FD2FC3A8-86AB-DB47-BB56-3EA1C3B5F5D7}"/>
                </a:ext>
              </a:extLst>
            </p:cNvPr>
            <p:cNvSpPr txBox="1"/>
            <p:nvPr/>
          </p:nvSpPr>
          <p:spPr>
            <a:xfrm>
              <a:off x="1727355" y="1783337"/>
              <a:ext cx="5765655" cy="3188279"/>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GB" altLang="en-US" sz="7200">
                  <a:solidFill>
                    <a:srgbClr val="000000"/>
                  </a:solidFill>
                  <a:latin typeface="Museo 300 Regular" panose="02000000000000000000" pitchFamily="2" charset="77"/>
                  <a:ea typeface="ＭＳ 明朝" panose="02020609040205080304" pitchFamily="49" charset="-128"/>
                </a:rPr>
                <a:t>Comment qu’tu’es?</a:t>
              </a:r>
              <a:endParaRPr lang="en-GB" altLang="en-US" sz="7200">
                <a:solidFill>
                  <a:srgbClr val="000000"/>
                </a:solidFill>
                <a:ea typeface="ＭＳ 明朝" panose="02020609040205080304" pitchFamily="49" charset="-128"/>
              </a:endParaRPr>
            </a:p>
            <a:p>
              <a:r>
                <a:rPr lang="en-GB" altLang="en-US" sz="1200">
                  <a:solidFill>
                    <a:srgbClr val="000000"/>
                  </a:solidFill>
                  <a:ea typeface="ＭＳ 明朝" panose="02020609040205080304" pitchFamily="49" charset="-128"/>
                </a:rPr>
                <a:t> </a:t>
              </a:r>
            </a:p>
          </p:txBody>
        </p:sp>
      </p:grpSp>
    </p:spTree>
    <p:extLst>
      <p:ext uri="{BB962C8B-B14F-4D97-AF65-F5344CB8AC3E}">
        <p14:creationId xmlns:p14="http://schemas.microsoft.com/office/powerpoint/2010/main" val="177773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4" descr="JérriaisLogo_COL.ai">
            <a:extLst>
              <a:ext uri="{FF2B5EF4-FFF2-40B4-BE49-F238E27FC236}">
                <a16:creationId xmlns:a16="http://schemas.microsoft.com/office/drawing/2014/main" id="{30544FC2-AEC2-1043-A22F-AB35E18BB1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31088" y="5407025"/>
            <a:ext cx="2474912"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5" descr="JérriaisCow_COL.png">
            <a:extLst>
              <a:ext uri="{FF2B5EF4-FFF2-40B4-BE49-F238E27FC236}">
                <a16:creationId xmlns:a16="http://schemas.microsoft.com/office/drawing/2014/main" id="{E1948B11-1190-1C44-AD4D-1CD9402771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213" y="5614988"/>
            <a:ext cx="1560512"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28E38EB1-F3B2-9C40-B6AF-CA571D6BD218}"/>
              </a:ext>
            </a:extLst>
          </p:cNvPr>
          <p:cNvGrpSpPr>
            <a:grpSpLocks/>
          </p:cNvGrpSpPr>
          <p:nvPr/>
        </p:nvGrpSpPr>
        <p:grpSpPr bwMode="auto">
          <a:xfrm>
            <a:off x="725488" y="409575"/>
            <a:ext cx="8728075" cy="4738688"/>
            <a:chOff x="1094903" y="806450"/>
            <a:chExt cx="7162800" cy="4040917"/>
          </a:xfrm>
        </p:grpSpPr>
        <p:grpSp>
          <p:nvGrpSpPr>
            <p:cNvPr id="7172" name="Group 1">
              <a:extLst>
                <a:ext uri="{FF2B5EF4-FFF2-40B4-BE49-F238E27FC236}">
                  <a16:creationId xmlns:a16="http://schemas.microsoft.com/office/drawing/2014/main" id="{127B1164-BB38-C14F-80AB-CA325106C50C}"/>
                </a:ext>
              </a:extLst>
            </p:cNvPr>
            <p:cNvGrpSpPr>
              <a:grpSpLocks/>
            </p:cNvGrpSpPr>
            <p:nvPr/>
          </p:nvGrpSpPr>
          <p:grpSpPr bwMode="auto">
            <a:xfrm>
              <a:off x="1094903" y="806450"/>
              <a:ext cx="7162800" cy="4040917"/>
              <a:chOff x="330200" y="806450"/>
              <a:chExt cx="8483600" cy="5245100"/>
            </a:xfrm>
          </p:grpSpPr>
          <p:sp>
            <p:nvSpPr>
              <p:cNvPr id="9" name="Oval Callout 8">
                <a:extLst>
                  <a:ext uri="{FF2B5EF4-FFF2-40B4-BE49-F238E27FC236}">
                    <a16:creationId xmlns:a16="http://schemas.microsoft.com/office/drawing/2014/main" id="{1E48C3B3-99BF-ED4A-9613-855C75B397E9}"/>
                  </a:ext>
                </a:extLst>
              </p:cNvPr>
              <p:cNvSpPr>
                <a:spLocks noChangeArrowheads="1"/>
              </p:cNvSpPr>
              <p:nvPr/>
            </p:nvSpPr>
            <p:spPr bwMode="auto">
              <a:xfrm>
                <a:off x="330200" y="806450"/>
                <a:ext cx="8483600" cy="5245100"/>
              </a:xfrm>
              <a:prstGeom prst="wedgeEllipseCallout">
                <a:avLst>
                  <a:gd name="adj1" fmla="val -49458"/>
                  <a:gd name="adj2" fmla="val 47083"/>
                </a:avLst>
              </a:prstGeom>
              <a:solidFill>
                <a:srgbClr val="6781F9"/>
              </a:solidFill>
              <a:ln w="57150">
                <a:solidFill>
                  <a:srgbClr val="008000"/>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GB" altLang="en-US" sz="9000">
                    <a:solidFill>
                      <a:srgbClr val="000000"/>
                    </a:solidFill>
                    <a:latin typeface="Museo 300 Regular" panose="02000000000000000000" pitchFamily="2" charset="77"/>
                    <a:ea typeface="ＭＳ 明朝" panose="02020609040205080304" pitchFamily="49" charset="-128"/>
                  </a:rPr>
                  <a:t> </a:t>
                </a:r>
                <a:endParaRPr lang="en-GB" altLang="en-US" sz="1200">
                  <a:solidFill>
                    <a:srgbClr val="FFFFFF"/>
                  </a:solidFill>
                  <a:ea typeface="ＭＳ 明朝" panose="02020609040205080304" pitchFamily="49" charset="-128"/>
                </a:endParaRPr>
              </a:p>
            </p:txBody>
          </p:sp>
          <p:sp>
            <p:nvSpPr>
              <p:cNvPr id="10" name="Text Box 4">
                <a:extLst>
                  <a:ext uri="{FF2B5EF4-FFF2-40B4-BE49-F238E27FC236}">
                    <a16:creationId xmlns:a16="http://schemas.microsoft.com/office/drawing/2014/main" id="{B2AD2B10-528C-DB48-A410-7C432A2CE866}"/>
                  </a:ext>
                </a:extLst>
              </p:cNvPr>
              <p:cNvSpPr txBox="1"/>
              <p:nvPr/>
            </p:nvSpPr>
            <p:spPr>
              <a:xfrm>
                <a:off x="1391807" y="1788699"/>
                <a:ext cx="6713740" cy="318747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GB" altLang="en-US" sz="7200">
                    <a:solidFill>
                      <a:srgbClr val="000000"/>
                    </a:solidFill>
                    <a:latin typeface="Museo 300 Regular" panose="02000000000000000000" pitchFamily="2" charset="77"/>
                    <a:ea typeface="ＭＳ 明朝" panose="02020609040205080304" pitchFamily="49" charset="-128"/>
                  </a:rPr>
                  <a:t>J’sis d’charme</a:t>
                </a:r>
                <a:endParaRPr lang="en-GB" altLang="en-US" sz="7200">
                  <a:solidFill>
                    <a:srgbClr val="000000"/>
                  </a:solidFill>
                  <a:ea typeface="ＭＳ 明朝" panose="02020609040205080304" pitchFamily="49" charset="-128"/>
                </a:endParaRPr>
              </a:p>
              <a:p>
                <a:r>
                  <a:rPr lang="en-GB" altLang="en-US" sz="1200">
                    <a:solidFill>
                      <a:srgbClr val="000000"/>
                    </a:solidFill>
                    <a:ea typeface="ＭＳ 明朝" panose="02020609040205080304" pitchFamily="49" charset="-128"/>
                  </a:rPr>
                  <a:t> </a:t>
                </a:r>
              </a:p>
            </p:txBody>
          </p:sp>
        </p:grpSp>
        <p:pic>
          <p:nvPicPr>
            <p:cNvPr id="7173" name="Picture 3">
              <a:extLst>
                <a:ext uri="{FF2B5EF4-FFF2-40B4-BE49-F238E27FC236}">
                  <a16:creationId xmlns:a16="http://schemas.microsoft.com/office/drawing/2014/main" id="{E8CEF43C-ACD0-0944-A13D-3CBEEEC3030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69075" y="3052010"/>
              <a:ext cx="16002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2302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a:extLst>
              <a:ext uri="{FF2B5EF4-FFF2-40B4-BE49-F238E27FC236}">
                <a16:creationId xmlns:a16="http://schemas.microsoft.com/office/drawing/2014/main" id="{F994178B-E20F-1143-82B7-51C86556A0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3563" y="363538"/>
            <a:ext cx="6488112" cy="6194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771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1393</TotalTime>
  <Words>780</Words>
  <Application>Microsoft Macintosh PowerPoint</Application>
  <PresentationFormat>A4 Paper (210x297 mm)</PresentationFormat>
  <Paragraphs>129</Paragraphs>
  <Slides>29</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Comic Sans MS</vt:lpstr>
      <vt:lpstr>Helvetica</vt:lpstr>
      <vt:lpstr>Helvetica Neue</vt:lpstr>
      <vt:lpstr>Impact</vt:lpstr>
      <vt:lpstr>Museo 300 Regular</vt:lpstr>
      <vt:lpstr>Office Theme</vt:lpstr>
      <vt:lpstr>PowerPoint Presentation</vt:lpstr>
      <vt:lpstr>PowerPoint Presentation</vt:lpstr>
      <vt:lpstr>Aniet, j’sommes à apprendre…</vt:lpstr>
      <vt:lpstr>PowerPoint Presentation</vt:lpstr>
      <vt:lpstr>PowerPoint Presentation</vt:lpstr>
      <vt:lpstr>Man nom est  Charlie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Jersey and the Channel Islands were formed</vt:lpstr>
      <vt:lpstr>PowerPoint Presentation</vt:lpstr>
      <vt:lpstr>PowerPoint Presentation</vt:lpstr>
      <vt:lpstr>PowerPoint Presentation</vt:lpstr>
      <vt:lpstr>PowerPoint Presentation</vt:lpstr>
      <vt:lpstr>PowerPoint Presentation</vt:lpstr>
      <vt:lpstr>PowerPoint Presentation</vt:lpstr>
      <vt:lpstr>Make your own model</vt:lpstr>
      <vt:lpstr>PowerPoint Presentation</vt:lpstr>
      <vt:lpstr>What will happen if nothing changes?</vt:lpstr>
      <vt:lpstr>À bétôt </vt:lpstr>
    </vt:vector>
  </TitlesOfParts>
  <Company>Education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 Le Maistre</dc:creator>
  <cp:lastModifiedBy>Charlie Le Maistre</cp:lastModifiedBy>
  <cp:revision>64</cp:revision>
  <cp:lastPrinted>2018-06-27T14:56:05Z</cp:lastPrinted>
  <dcterms:created xsi:type="dcterms:W3CDTF">2018-05-24T13:01:08Z</dcterms:created>
  <dcterms:modified xsi:type="dcterms:W3CDTF">2023-04-27T11:04:11Z</dcterms:modified>
</cp:coreProperties>
</file>