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4" r:id="rId2"/>
    <p:sldId id="280" r:id="rId3"/>
    <p:sldId id="274" r:id="rId4"/>
    <p:sldId id="289" r:id="rId5"/>
    <p:sldId id="268" r:id="rId6"/>
    <p:sldId id="309" r:id="rId7"/>
    <p:sldId id="318" r:id="rId8"/>
    <p:sldId id="319" r:id="rId9"/>
    <p:sldId id="321" r:id="rId10"/>
    <p:sldId id="320" r:id="rId11"/>
    <p:sldId id="323" r:id="rId12"/>
    <p:sldId id="322" r:id="rId13"/>
    <p:sldId id="340" r:id="rId14"/>
    <p:sldId id="348" r:id="rId15"/>
    <p:sldId id="339" r:id="rId16"/>
    <p:sldId id="269" r:id="rId17"/>
    <p:sldId id="270" r:id="rId18"/>
    <p:sldId id="310" r:id="rId19"/>
    <p:sldId id="311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12" r:id="rId3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1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8A4E5E-D75F-CA4B-B7AC-4CFF7DDB3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F7962-7333-8746-A88B-8C8D62E0A0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F2528E-5528-B841-8A60-C37386106252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D1B2FA-E64D-0540-BE81-666C80375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E25716-A7B4-3D45-B1FC-94B262CAB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91FDB-7E3A-0C49-92A8-91F87A5F3A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2F4B2-5EFE-A74E-8A0F-967687D34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E2933-C0DC-494F-8A5A-1262F987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23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8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3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E8D9-C6E4-C344-AC2D-47332F47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B4BE-7BEB-904F-96EB-BDED9968C637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AC52-0F5C-3C46-8206-CED5959D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CE288-564E-1743-ABCC-874EBD1A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564F-A335-0543-A1E4-723AC17E6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6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E31D9-AB2F-AB45-9621-8F478831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163F-7B30-5C46-83E1-0F708D84FC04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E149C-EAC3-6640-891E-4D734652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86D81-6EE0-AC4A-A9F8-788B8A19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C975-3B4B-F440-9744-C7C7EF63A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99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AE1C-489F-9242-B658-CAA4955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8EF0-CC23-B84D-8073-AE258E3016B8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E8746-7DBF-DE49-97BA-92FAA132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14C-290D-9649-A067-2CB5158C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C4C61-3F30-4945-8DB4-C8ADC55F9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76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0CAA-B7F3-2145-B4B5-50BF9484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2223-B039-A842-BAB1-D47184B1EC83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FE64E-5371-7941-847B-824EC146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26EB-2B91-AE44-996A-38DF9562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2FC0-D2B1-4345-A80A-14038BF34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4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F079A-75F6-D44C-81EF-B4F078F4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CDEB-E85B-464B-8443-1834EF2EAB00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39D28-1920-5E40-9AD6-A2D3F994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7A41F-6A92-1541-9D68-2A23B269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A30A2-9FC8-E347-8992-BEC7E4040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17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09169-AAF8-E14F-8257-3BE9DA67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6D4EC-D94C-BB42-9C14-DA5D1CE71A68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62B8A6-A649-AB49-AA56-466E70D1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B9F11-7CD7-A94D-965B-38D3D5A8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865FB-F74B-D14C-99CC-DCBCB1234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23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8A0904-1C2F-3642-881D-4499429D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97A5-CF69-6E4C-8519-29BFE046AB5A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91CEEA-6CF7-1049-B3F6-62F2D388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CAD03A-1A43-5241-B59C-F6FDF28C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C694-6CE1-8441-B464-698C49AA8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80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479A50-9A01-6B40-B97C-E6779D33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A535-FF41-4746-955D-85B860F5D183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9C1856-DAF1-A24A-B925-E29C50F5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A03C57-92B2-024A-883B-B321727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8A755-5C4C-F94A-BBF3-CF57C84C5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98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72CAC5-2043-3948-BC23-79F0A3A2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B89A0-AC78-2345-BFCA-256E713226FE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70A032-3205-BA45-A643-DE64186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B1AC0E-9921-9C49-A44F-774CE9B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370E-191F-4E40-B6DF-A725E4DB0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AE8959-950A-8F44-9354-9EF35A01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021F-2A4A-C943-B736-2E253F10E7A9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59CDE9-550D-824B-BDB7-7ED6CD14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3140A-090B-6348-A537-FEE3DA04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22D2-F886-934F-8677-375BE209D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9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E6B49-91B5-E546-A79D-618CA3D2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D90BE-E544-2142-9E60-5D7C6209D6B5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7C4F8-B631-114B-B586-CAFCC709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3B6EA6-96D4-5B49-91FE-A08528C3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CD7CD-7586-4644-8C6C-98C1795017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4221"/>
            </a:gs>
            <a:gs pos="18001">
              <a:srgbClr val="FD5014"/>
            </a:gs>
            <a:gs pos="47000">
              <a:srgbClr val="FF6600"/>
            </a:gs>
            <a:gs pos="100000">
              <a:srgbClr val="FAC09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9C261E0-8193-AD4C-956B-637A040B3A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7CCD1E-4EBD-124D-BAC0-9975B643F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51942-FAA7-DF47-8E55-03C912E1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B7B917-2BB6-984A-B417-C9E9538E0082}" type="datetimeFigureOut">
              <a:rPr lang="en-US" altLang="en-US"/>
              <a:pPr>
                <a:defRPr/>
              </a:pPr>
              <a:t>5/26/23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EE7D-0DCD-664B-9728-34F168BF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8E9B-A695-E844-8FE9-371F07994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760AD5-9086-494F-9843-77FB4927A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tiff"/><Relationship Id="rId1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tiff"/><Relationship Id="rId1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9"/>
            <a:ext cx="7265773" cy="50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C5DD4-E20E-2B4F-A59D-2FAA9A26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404"/>
          <a:stretch/>
        </p:blipFill>
        <p:spPr>
          <a:xfrm>
            <a:off x="654733" y="445544"/>
            <a:ext cx="2581275" cy="316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3432A-1CDF-BE49-9911-E2B6F797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85" y="5773945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ADB0-7612-1141-B6ED-1C4F5095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645"/>
          <a:stretch/>
        </p:blipFill>
        <p:spPr>
          <a:xfrm>
            <a:off x="5450681" y="1946955"/>
            <a:ext cx="2571750" cy="3105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C644C-1586-F942-BF3D-B225307718D6}"/>
              </a:ext>
            </a:extLst>
          </p:cNvPr>
          <p:cNvSpPr txBox="1"/>
          <p:nvPr/>
        </p:nvSpPr>
        <p:spPr>
          <a:xfrm>
            <a:off x="1004726" y="3733459"/>
            <a:ext cx="1881287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Jean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1FDCE-E9B6-F64E-8D70-FF1947F32122}"/>
              </a:ext>
            </a:extLst>
          </p:cNvPr>
          <p:cNvSpPr txBox="1"/>
          <p:nvPr/>
        </p:nvSpPr>
        <p:spPr>
          <a:xfrm>
            <a:off x="5564921" y="5199143"/>
            <a:ext cx="18421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Hélyi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58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C2100-DF87-B04D-9FD7-E6871B867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65"/>
          <a:stretch/>
        </p:blipFill>
        <p:spPr>
          <a:xfrm>
            <a:off x="632801" y="314017"/>
            <a:ext cx="2724150" cy="3309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282FA-F13A-CF48-8171-027D448E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67" y="6030081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DA513-72C8-6D41-9244-EC6C9D0DF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18"/>
          <a:stretch/>
        </p:blipFill>
        <p:spPr>
          <a:xfrm>
            <a:off x="5426115" y="1472547"/>
            <a:ext cx="2743200" cy="317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D3C0E-7CC0-B440-8A6F-7CD9D3C216E9}"/>
              </a:ext>
            </a:extLst>
          </p:cNvPr>
          <p:cNvSpPr txBox="1"/>
          <p:nvPr/>
        </p:nvSpPr>
        <p:spPr>
          <a:xfrm>
            <a:off x="714310" y="3846982"/>
            <a:ext cx="2561132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Saûveur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4D011-4CB4-8C4A-8002-C754C792311E}"/>
              </a:ext>
            </a:extLst>
          </p:cNvPr>
          <p:cNvSpPr txBox="1"/>
          <p:nvPr/>
        </p:nvSpPr>
        <p:spPr>
          <a:xfrm>
            <a:off x="5685943" y="4814273"/>
            <a:ext cx="2483372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Ste </a:t>
            </a:r>
            <a:r>
              <a:rPr lang="en-US" sz="3750" dirty="0" err="1">
                <a:latin typeface="Arial Regular"/>
              </a:rPr>
              <a:t>Mathie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1891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842F7-C963-3D4B-891C-1D6A0583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32"/>
          <a:stretch/>
        </p:blipFill>
        <p:spPr>
          <a:xfrm>
            <a:off x="5355431" y="1463692"/>
            <a:ext cx="2667000" cy="327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A34DB-46E9-7842-878B-FE8D36ECE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35"/>
          <a:stretch/>
        </p:blipFill>
        <p:spPr>
          <a:xfrm>
            <a:off x="679943" y="562287"/>
            <a:ext cx="2743200" cy="3351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89270-7C7D-CE4F-964D-65B95C6B1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85" y="6000750"/>
            <a:ext cx="1121433" cy="840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51963-97A8-674A-A3F8-2881CDF8EE87}"/>
              </a:ext>
            </a:extLst>
          </p:cNvPr>
          <p:cNvSpPr txBox="1"/>
          <p:nvPr/>
        </p:nvSpPr>
        <p:spPr>
          <a:xfrm>
            <a:off x="732880" y="4064913"/>
            <a:ext cx="259154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La </a:t>
            </a:r>
            <a:r>
              <a:rPr lang="en-US" sz="3750" dirty="0" err="1">
                <a:latin typeface="Arial Regular"/>
              </a:rPr>
              <a:t>Trinneté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C4D68-FACF-F341-A099-8CAFE6415085}"/>
              </a:ext>
            </a:extLst>
          </p:cNvPr>
          <p:cNvSpPr txBox="1"/>
          <p:nvPr/>
        </p:nvSpPr>
        <p:spPr>
          <a:xfrm>
            <a:off x="5801440" y="4901956"/>
            <a:ext cx="20553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Pièrre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929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0DA7BD-FDF3-D14D-AAB2-CE0CFF5F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61" y="35684"/>
            <a:ext cx="2679092" cy="1778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06B5-97BC-B740-A3B4-737F7609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318" y="80270"/>
            <a:ext cx="2679092" cy="1778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244D3C-858C-4840-965B-A223B5FC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53" y="2226619"/>
            <a:ext cx="2679092" cy="1778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D25DA5-2E16-8146-A392-EE199405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92" y="35684"/>
            <a:ext cx="2773260" cy="184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1A877-88E1-5943-939D-D3C25C3D6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65" y="2233096"/>
            <a:ext cx="2703032" cy="1794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FC5F53-F48E-DD41-BFD7-5D6E5C8EB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853" y="35684"/>
            <a:ext cx="1894473" cy="184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E8655-D730-9443-8F94-401D1F77E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334" y="2207317"/>
            <a:ext cx="2844976" cy="1839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207A7-833F-9049-9954-EA7D85DEC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4319" y="2226619"/>
            <a:ext cx="2679093" cy="180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339EA-F814-C64D-8597-C222C26C5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0927" y="4625941"/>
            <a:ext cx="2712307" cy="174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07806-D33E-1449-AEA8-1F3ECD871D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414" t="6734" r="18868"/>
          <a:stretch/>
        </p:blipFill>
        <p:spPr>
          <a:xfrm>
            <a:off x="2660063" y="4753644"/>
            <a:ext cx="1597672" cy="162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CBAD5-E619-D049-88C3-73D43BEAA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167" r="20176"/>
          <a:stretch/>
        </p:blipFill>
        <p:spPr>
          <a:xfrm>
            <a:off x="4970054" y="4617994"/>
            <a:ext cx="1612568" cy="17945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18C9F9-2379-9542-BD97-1C6C91D29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6" b="91877" l="9988" r="89892">
                        <a14:foregroundMark x1="35620" y1="9206" x2="35620" y2="9206"/>
                        <a14:foregroundMark x1="50060" y1="91877" x2="50060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7218" y="4625941"/>
            <a:ext cx="2679092" cy="17786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78EE95-7626-A14D-9349-BC851A1A2D4F}"/>
              </a:ext>
            </a:extLst>
          </p:cNvPr>
          <p:cNvSpPr txBox="1"/>
          <p:nvPr/>
        </p:nvSpPr>
        <p:spPr>
          <a:xfrm>
            <a:off x="480767" y="1814380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Pièrre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691D4-F86A-2044-B4D7-8EE1CC35A9C9}"/>
              </a:ext>
            </a:extLst>
          </p:cNvPr>
          <p:cNvSpPr txBox="1"/>
          <p:nvPr/>
        </p:nvSpPr>
        <p:spPr>
          <a:xfrm>
            <a:off x="2660063" y="17553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 </a:t>
            </a:r>
            <a:r>
              <a:rPr lang="en-US" dirty="0" err="1"/>
              <a:t>Mathie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A65CAE-E366-984F-85B9-39D664D6AFBA}"/>
              </a:ext>
            </a:extLst>
          </p:cNvPr>
          <p:cNvSpPr txBox="1"/>
          <p:nvPr/>
        </p:nvSpPr>
        <p:spPr>
          <a:xfrm>
            <a:off x="7098151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Louothains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D0AC03-C99E-6845-A1C0-A3789E253957}"/>
              </a:ext>
            </a:extLst>
          </p:cNvPr>
          <p:cNvSpPr txBox="1"/>
          <p:nvPr/>
        </p:nvSpPr>
        <p:spPr>
          <a:xfrm>
            <a:off x="721271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Grouville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3FD9EF-F64E-FF49-8E07-937F13CBA2FA}"/>
              </a:ext>
            </a:extLst>
          </p:cNvPr>
          <p:cNvSpPr txBox="1"/>
          <p:nvPr/>
        </p:nvSpPr>
        <p:spPr>
          <a:xfrm>
            <a:off x="325394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Brélade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658D8F-B1AB-7F49-811E-919AE12F9FD0}"/>
              </a:ext>
            </a:extLst>
          </p:cNvPr>
          <p:cNvSpPr txBox="1"/>
          <p:nvPr/>
        </p:nvSpPr>
        <p:spPr>
          <a:xfrm>
            <a:off x="26993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Saûveur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D42891-F1C2-DD45-818A-D6E2737B11DD}"/>
              </a:ext>
            </a:extLst>
          </p:cNvPr>
          <p:cNvSpPr txBox="1"/>
          <p:nvPr/>
        </p:nvSpPr>
        <p:spPr>
          <a:xfrm>
            <a:off x="49401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Ouën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72C5F2-344E-BF46-9CC6-F873FDDA2E61}"/>
              </a:ext>
            </a:extLst>
          </p:cNvPr>
          <p:cNvSpPr txBox="1"/>
          <p:nvPr/>
        </p:nvSpPr>
        <p:spPr>
          <a:xfrm>
            <a:off x="494807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Trinneté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FEDA9C-CF3A-2044-90CF-59F197924A03}"/>
              </a:ext>
            </a:extLst>
          </p:cNvPr>
          <p:cNvSpPr txBox="1"/>
          <p:nvPr/>
        </p:nvSpPr>
        <p:spPr>
          <a:xfrm>
            <a:off x="412753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 </a:t>
            </a:r>
            <a:r>
              <a:rPr lang="en-US" dirty="0" err="1"/>
              <a:t>Martîn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AB7E63-C6BD-6441-BA8E-C0751FA93A27}"/>
              </a:ext>
            </a:extLst>
          </p:cNvPr>
          <p:cNvSpPr txBox="1"/>
          <p:nvPr/>
        </p:nvSpPr>
        <p:spPr>
          <a:xfrm>
            <a:off x="2605080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Cliément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53E575-976C-B042-B523-73533CD0217D}"/>
              </a:ext>
            </a:extLst>
          </p:cNvPr>
          <p:cNvSpPr txBox="1"/>
          <p:nvPr/>
        </p:nvSpPr>
        <p:spPr>
          <a:xfrm>
            <a:off x="5072307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Jean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F8BEF7-D13D-8144-A01C-842BB993DD2C}"/>
              </a:ext>
            </a:extLst>
          </p:cNvPr>
          <p:cNvSpPr txBox="1"/>
          <p:nvPr/>
        </p:nvSpPr>
        <p:spPr>
          <a:xfrm>
            <a:off x="7251239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Hélyi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3B3C-B4E4-2340-B871-5E15F384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" t="2855" r="809" b="5528"/>
          <a:stretch/>
        </p:blipFill>
        <p:spPr>
          <a:xfrm>
            <a:off x="82903" y="444843"/>
            <a:ext cx="8978193" cy="5968313"/>
          </a:xfrm>
          <a:prstGeom prst="rect">
            <a:avLst/>
          </a:prstGeom>
        </p:spPr>
      </p:pic>
      <p:pic>
        <p:nvPicPr>
          <p:cNvPr id="4" name="Picture 3" descr="A picture containing clothing, person, standing, black&#10;&#10;Description automatically generated">
            <a:extLst>
              <a:ext uri="{FF2B5EF4-FFF2-40B4-BE49-F238E27FC236}">
                <a16:creationId xmlns:a16="http://schemas.microsoft.com/office/drawing/2014/main" id="{B8D92418-D3AC-3045-B5D6-8748053328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710" y="1378450"/>
            <a:ext cx="831849" cy="101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38720-E530-094E-AFE2-35DCF650A532}"/>
              </a:ext>
            </a:extLst>
          </p:cNvPr>
          <p:cNvSpPr txBox="1"/>
          <p:nvPr/>
        </p:nvSpPr>
        <p:spPr>
          <a:xfrm>
            <a:off x="897957" y="2329468"/>
            <a:ext cx="135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Ouën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Gris </a:t>
            </a:r>
            <a:r>
              <a:rPr lang="en-US" sz="1200" b="1" dirty="0" err="1"/>
              <a:t>Ventres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725F4-7E0C-9541-A2FB-BC0E8D4529D0}"/>
              </a:ext>
            </a:extLst>
          </p:cNvPr>
          <p:cNvPicPr/>
          <p:nvPr/>
        </p:nvPicPr>
        <p:blipFill rotWithShape="1">
          <a:blip r:embed="rId7"/>
          <a:srcRect b="12154"/>
          <a:stretch/>
        </p:blipFill>
        <p:spPr bwMode="auto">
          <a:xfrm>
            <a:off x="2459079" y="2990297"/>
            <a:ext cx="843529" cy="73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D2BCB-E678-F443-80F2-9C722FB3347E}"/>
              </a:ext>
            </a:extLst>
          </p:cNvPr>
          <p:cNvSpPr txBox="1"/>
          <p:nvPr/>
        </p:nvSpPr>
        <p:spPr>
          <a:xfrm>
            <a:off x="1224067" y="3412685"/>
            <a:ext cx="162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Pièrre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Ventres</a:t>
            </a:r>
            <a:r>
              <a:rPr lang="en-US" sz="1200" b="1" dirty="0"/>
              <a:t> </a:t>
            </a:r>
            <a:r>
              <a:rPr lang="en-US" sz="1200" b="1" dirty="0" err="1"/>
              <a:t>à</a:t>
            </a:r>
            <a:r>
              <a:rPr lang="en-US" sz="1200" b="1" dirty="0"/>
              <a:t> </a:t>
            </a:r>
            <a:r>
              <a:rPr lang="en-US" sz="1200" b="1" dirty="0" err="1"/>
              <a:t>Baînis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447A4-56A3-F44E-84C8-B1C405F3A77D}"/>
              </a:ext>
            </a:extLst>
          </p:cNvPr>
          <p:cNvSpPr txBox="1"/>
          <p:nvPr/>
        </p:nvSpPr>
        <p:spPr>
          <a:xfrm>
            <a:off x="1722989" y="4460607"/>
            <a:ext cx="15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Brélade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Carpéleuses</a:t>
            </a:r>
            <a:endParaRPr lang="en-US" sz="1200" b="1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F27F5A-EF43-D640-9ECB-7A555574325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40188" y="4238789"/>
            <a:ext cx="629853" cy="84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097CF-8D11-0547-BD1D-E05612CFFC04}"/>
              </a:ext>
            </a:extLst>
          </p:cNvPr>
          <p:cNvSpPr txBox="1"/>
          <p:nvPr/>
        </p:nvSpPr>
        <p:spPr>
          <a:xfrm>
            <a:off x="2575034" y="1530527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 </a:t>
            </a:r>
            <a:r>
              <a:rPr lang="en-US" sz="1200" b="1" dirty="0" err="1"/>
              <a:t>Mathie</a:t>
            </a:r>
            <a:r>
              <a:rPr lang="en-US" sz="1200" b="1" dirty="0"/>
              <a:t> – </a:t>
            </a:r>
          </a:p>
          <a:p>
            <a:r>
              <a:rPr lang="en-US" sz="1200" b="1" dirty="0"/>
              <a:t>Les Bordelots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F9D9E-EF39-F84A-B388-2C6128877ACB}"/>
              </a:ext>
            </a:extLst>
          </p:cNvPr>
          <p:cNvPicPr/>
          <p:nvPr/>
        </p:nvPicPr>
        <p:blipFill rotWithShape="1">
          <a:blip r:embed="rId9"/>
          <a:srcRect l="12864" r="10636" b="6991"/>
          <a:stretch/>
        </p:blipFill>
        <p:spPr>
          <a:xfrm>
            <a:off x="2928198" y="1945223"/>
            <a:ext cx="741406" cy="661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4CE1F-C747-3F40-8859-7E73F7FBAA2A}"/>
              </a:ext>
            </a:extLst>
          </p:cNvPr>
          <p:cNvSpPr txBox="1"/>
          <p:nvPr/>
        </p:nvSpPr>
        <p:spPr>
          <a:xfrm>
            <a:off x="3879495" y="1136002"/>
            <a:ext cx="118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Jean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265E1-B580-E240-84EC-9CDE78BBC65B}"/>
              </a:ext>
            </a:extLst>
          </p:cNvPr>
          <p:cNvSpPr txBox="1"/>
          <p:nvPr/>
        </p:nvSpPr>
        <p:spPr>
          <a:xfrm>
            <a:off x="5517359" y="1822851"/>
            <a:ext cx="118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 </a:t>
            </a:r>
            <a:r>
              <a:rPr lang="en-US" sz="1200" b="1" dirty="0" err="1"/>
              <a:t>Trinneté</a:t>
            </a:r>
            <a:r>
              <a:rPr lang="en-US" sz="1200" b="1" dirty="0"/>
              <a:t>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C535-A194-894E-BDC8-94E7803BAF24}"/>
              </a:ext>
            </a:extLst>
          </p:cNvPr>
          <p:cNvSpPr txBox="1"/>
          <p:nvPr/>
        </p:nvSpPr>
        <p:spPr>
          <a:xfrm>
            <a:off x="7180487" y="2307986"/>
            <a:ext cx="11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Martîn</a:t>
            </a:r>
            <a:r>
              <a:rPr lang="en-US" sz="1200" b="1" dirty="0"/>
              <a:t>  –</a:t>
            </a:r>
          </a:p>
          <a:p>
            <a:pPr algn="ctr"/>
            <a:r>
              <a:rPr lang="en-US" sz="1200" b="1" dirty="0"/>
              <a:t> Les Nordgiens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D6677-350A-6643-9251-A3059957398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474118" y="1556760"/>
            <a:ext cx="544843" cy="7769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C4AE34-EB2B-424E-AAB0-94602015BC0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775403" y="2329468"/>
            <a:ext cx="544843" cy="8420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860CE1-3D74-664D-9498-8B4AEB49B5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588537" y="2756631"/>
            <a:ext cx="544843" cy="842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BA142-D8AA-D348-A489-C60242ED1801}"/>
              </a:ext>
            </a:extLst>
          </p:cNvPr>
          <p:cNvSpPr txBox="1"/>
          <p:nvPr/>
        </p:nvSpPr>
        <p:spPr>
          <a:xfrm>
            <a:off x="7085130" y="3986186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Grouville</a:t>
            </a:r>
            <a:r>
              <a:rPr lang="en-US" sz="1200" b="1" dirty="0"/>
              <a:t>– </a:t>
            </a:r>
          </a:p>
          <a:p>
            <a:pPr algn="ctr"/>
            <a:r>
              <a:rPr lang="en-US" sz="1200" b="1" dirty="0"/>
              <a:t>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DBC91-4907-4B48-9A13-D11A14BD8F20}"/>
              </a:ext>
            </a:extLst>
          </p:cNvPr>
          <p:cNvSpPr txBox="1"/>
          <p:nvPr/>
        </p:nvSpPr>
        <p:spPr>
          <a:xfrm>
            <a:off x="6047824" y="5183888"/>
            <a:ext cx="1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Cliément</a:t>
            </a:r>
            <a:r>
              <a:rPr lang="en-US" sz="1200" b="1" dirty="0"/>
              <a:t> – 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721B-BF5B-704E-9617-779659943173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>
            <a:off x="6732499" y="5410707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9D3EE-D7C6-CA47-BFE0-4EE45923DF07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 flipH="1">
            <a:off x="7317669" y="4428064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E798FA-F484-3E4C-9CAD-1559A44B3989}"/>
              </a:ext>
            </a:extLst>
          </p:cNvPr>
          <p:cNvSpPr txBox="1"/>
          <p:nvPr/>
        </p:nvSpPr>
        <p:spPr>
          <a:xfrm>
            <a:off x="6221647" y="3490028"/>
            <a:ext cx="10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Saûveur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8DDABC-2744-7048-A460-19F1FD35F4DD}"/>
              </a:ext>
            </a:extLst>
          </p:cNvPr>
          <p:cNvSpPr txBox="1"/>
          <p:nvPr/>
        </p:nvSpPr>
        <p:spPr>
          <a:xfrm>
            <a:off x="3714610" y="2871123"/>
            <a:ext cx="135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Louothains</a:t>
            </a:r>
            <a:endParaRPr lang="en-US" sz="1200" b="1" dirty="0"/>
          </a:p>
        </p:txBody>
      </p:sp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0110FFFB-7F18-9143-A48D-039F8634FBBF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956040" y="3228046"/>
            <a:ext cx="544843" cy="461665"/>
          </a:xfrm>
          <a:prstGeom prst="rect">
            <a:avLst/>
          </a:prstGeom>
        </p:spPr>
      </p:pic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E1FE023F-27B9-A24C-B54D-9DE3EA2A2A4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6426527" y="3799853"/>
            <a:ext cx="533659" cy="4505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202CC-8BE5-014F-820C-B37DE560FEA1}"/>
              </a:ext>
            </a:extLst>
          </p:cNvPr>
          <p:cNvSpPr txBox="1"/>
          <p:nvPr/>
        </p:nvSpPr>
        <p:spPr>
          <a:xfrm>
            <a:off x="4637057" y="3742788"/>
            <a:ext cx="2061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Hélyi</a:t>
            </a:r>
            <a:r>
              <a:rPr lang="en-US" sz="1200" b="1" dirty="0"/>
              <a:t> – Les </a:t>
            </a:r>
            <a:r>
              <a:rPr lang="en-US" sz="1200" b="1" dirty="0" err="1"/>
              <a:t>Clyichards</a:t>
            </a:r>
            <a:endParaRPr lang="en-US" sz="1200" b="1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795B6C0-8E5B-5446-90E8-2149572BF99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179429" y="3986186"/>
            <a:ext cx="706459" cy="683639"/>
          </a:xfrm>
          <a:prstGeom prst="rect">
            <a:avLst/>
          </a:prstGeom>
        </p:spPr>
      </p:pic>
      <p:pic>
        <p:nvPicPr>
          <p:cNvPr id="30" name="Badlabecques - The Option A Anthem (Proud To Be A Bean).mp3" descr="Badlabecques - The Option A Anthem (Proud To Be A Bean).mp3">
            <a:hlinkClick r:id="" action="ppaction://media"/>
            <a:extLst>
              <a:ext uri="{FF2B5EF4-FFF2-40B4-BE49-F238E27FC236}">
                <a16:creationId xmlns:a16="http://schemas.microsoft.com/office/drawing/2014/main" id="{DC9922ED-EC4F-E543-827A-2121EF1E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2230652" y="6634973"/>
            <a:ext cx="243791" cy="2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43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3B3C-B4E4-2340-B871-5E15F384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" t="2855" r="809" b="5528"/>
          <a:stretch/>
        </p:blipFill>
        <p:spPr>
          <a:xfrm>
            <a:off x="82903" y="444843"/>
            <a:ext cx="8978193" cy="5968313"/>
          </a:xfrm>
          <a:prstGeom prst="rect">
            <a:avLst/>
          </a:prstGeom>
        </p:spPr>
      </p:pic>
      <p:pic>
        <p:nvPicPr>
          <p:cNvPr id="4" name="Picture 3" descr="A picture containing clothing, person, standing, black&#10;&#10;Description automatically generated">
            <a:extLst>
              <a:ext uri="{FF2B5EF4-FFF2-40B4-BE49-F238E27FC236}">
                <a16:creationId xmlns:a16="http://schemas.microsoft.com/office/drawing/2014/main" id="{B8D92418-D3AC-3045-B5D6-8748053328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710" y="1378450"/>
            <a:ext cx="831849" cy="101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38720-E530-094E-AFE2-35DCF650A532}"/>
              </a:ext>
            </a:extLst>
          </p:cNvPr>
          <p:cNvSpPr txBox="1"/>
          <p:nvPr/>
        </p:nvSpPr>
        <p:spPr>
          <a:xfrm>
            <a:off x="897957" y="2329468"/>
            <a:ext cx="135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Ouën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Gris </a:t>
            </a:r>
            <a:r>
              <a:rPr lang="en-US" sz="1200" b="1" dirty="0" err="1"/>
              <a:t>Ventres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D2BCB-E678-F443-80F2-9C722FB3347E}"/>
              </a:ext>
            </a:extLst>
          </p:cNvPr>
          <p:cNvSpPr txBox="1"/>
          <p:nvPr/>
        </p:nvSpPr>
        <p:spPr>
          <a:xfrm>
            <a:off x="1224067" y="3412685"/>
            <a:ext cx="162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Pièrre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Ventres</a:t>
            </a:r>
            <a:r>
              <a:rPr lang="en-US" sz="1200" b="1" dirty="0"/>
              <a:t> </a:t>
            </a:r>
            <a:r>
              <a:rPr lang="en-US" sz="1200" b="1" dirty="0" err="1"/>
              <a:t>à</a:t>
            </a:r>
            <a:r>
              <a:rPr lang="en-US" sz="1200" b="1" dirty="0"/>
              <a:t> </a:t>
            </a:r>
            <a:r>
              <a:rPr lang="en-US" sz="1200" b="1" dirty="0" err="1"/>
              <a:t>Baînis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725F4-7E0C-9541-A2FB-BC0E8D4529D0}"/>
              </a:ext>
            </a:extLst>
          </p:cNvPr>
          <p:cNvPicPr/>
          <p:nvPr/>
        </p:nvPicPr>
        <p:blipFill rotWithShape="1">
          <a:blip r:embed="rId7"/>
          <a:srcRect b="12154"/>
          <a:stretch/>
        </p:blipFill>
        <p:spPr bwMode="auto">
          <a:xfrm>
            <a:off x="2507389" y="2871123"/>
            <a:ext cx="843529" cy="73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447A4-56A3-F44E-84C8-B1C405F3A77D}"/>
              </a:ext>
            </a:extLst>
          </p:cNvPr>
          <p:cNvSpPr txBox="1"/>
          <p:nvPr/>
        </p:nvSpPr>
        <p:spPr>
          <a:xfrm>
            <a:off x="1722989" y="4460607"/>
            <a:ext cx="15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Brélade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Carpéleuses</a:t>
            </a:r>
            <a:endParaRPr lang="en-US" sz="1200" b="1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F27F5A-EF43-D640-9ECB-7A555574325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40188" y="4238789"/>
            <a:ext cx="629853" cy="84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097CF-8D11-0547-BD1D-E05612CFFC04}"/>
              </a:ext>
            </a:extLst>
          </p:cNvPr>
          <p:cNvSpPr txBox="1"/>
          <p:nvPr/>
        </p:nvSpPr>
        <p:spPr>
          <a:xfrm>
            <a:off x="2575034" y="1530527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 </a:t>
            </a:r>
            <a:r>
              <a:rPr lang="en-US" sz="1200" b="1" dirty="0" err="1"/>
              <a:t>Mathie</a:t>
            </a:r>
            <a:r>
              <a:rPr lang="en-US" sz="1200" b="1" dirty="0"/>
              <a:t> – </a:t>
            </a:r>
          </a:p>
          <a:p>
            <a:r>
              <a:rPr lang="en-US" sz="1200" b="1" dirty="0"/>
              <a:t>Les Bordelots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F9D9E-EF39-F84A-B388-2C6128877ACB}"/>
              </a:ext>
            </a:extLst>
          </p:cNvPr>
          <p:cNvPicPr/>
          <p:nvPr/>
        </p:nvPicPr>
        <p:blipFill rotWithShape="1">
          <a:blip r:embed="rId9"/>
          <a:srcRect l="12864" r="10636" b="6991"/>
          <a:stretch/>
        </p:blipFill>
        <p:spPr>
          <a:xfrm>
            <a:off x="2928198" y="1945223"/>
            <a:ext cx="741406" cy="661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4CE1F-C747-3F40-8859-7E73F7FBAA2A}"/>
              </a:ext>
            </a:extLst>
          </p:cNvPr>
          <p:cNvSpPr txBox="1"/>
          <p:nvPr/>
        </p:nvSpPr>
        <p:spPr>
          <a:xfrm>
            <a:off x="3879495" y="1136002"/>
            <a:ext cx="118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Jean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265E1-B580-E240-84EC-9CDE78BBC65B}"/>
              </a:ext>
            </a:extLst>
          </p:cNvPr>
          <p:cNvSpPr txBox="1"/>
          <p:nvPr/>
        </p:nvSpPr>
        <p:spPr>
          <a:xfrm>
            <a:off x="5517359" y="1822851"/>
            <a:ext cx="118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 </a:t>
            </a:r>
            <a:r>
              <a:rPr lang="en-US" sz="1200" b="1" dirty="0" err="1"/>
              <a:t>Trinneté</a:t>
            </a:r>
            <a:r>
              <a:rPr lang="en-US" sz="1200" b="1" dirty="0"/>
              <a:t>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C535-A194-894E-BDC8-94E7803BAF24}"/>
              </a:ext>
            </a:extLst>
          </p:cNvPr>
          <p:cNvSpPr txBox="1"/>
          <p:nvPr/>
        </p:nvSpPr>
        <p:spPr>
          <a:xfrm>
            <a:off x="7180487" y="2307986"/>
            <a:ext cx="11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Martîn</a:t>
            </a:r>
            <a:r>
              <a:rPr lang="en-US" sz="1200" b="1" dirty="0"/>
              <a:t>  –</a:t>
            </a:r>
          </a:p>
          <a:p>
            <a:pPr algn="ctr"/>
            <a:r>
              <a:rPr lang="en-US" sz="1200" b="1" dirty="0"/>
              <a:t> Les Nordgiens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D6677-350A-6643-9251-A3059957398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474118" y="1556760"/>
            <a:ext cx="544843" cy="7769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C4AE34-EB2B-424E-AAB0-94602015BC0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775403" y="2329468"/>
            <a:ext cx="544843" cy="8420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860CE1-3D74-664D-9498-8B4AEB49B5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588537" y="2756631"/>
            <a:ext cx="544843" cy="842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BA142-D8AA-D348-A489-C60242ED1801}"/>
              </a:ext>
            </a:extLst>
          </p:cNvPr>
          <p:cNvSpPr txBox="1"/>
          <p:nvPr/>
        </p:nvSpPr>
        <p:spPr>
          <a:xfrm>
            <a:off x="7085130" y="3986186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Grouville</a:t>
            </a:r>
            <a:r>
              <a:rPr lang="en-US" sz="1200" b="1" dirty="0"/>
              <a:t>– </a:t>
            </a:r>
          </a:p>
          <a:p>
            <a:pPr algn="ctr"/>
            <a:r>
              <a:rPr lang="en-US" sz="1200" b="1" dirty="0"/>
              <a:t>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DBC91-4907-4B48-9A13-D11A14BD8F20}"/>
              </a:ext>
            </a:extLst>
          </p:cNvPr>
          <p:cNvSpPr txBox="1"/>
          <p:nvPr/>
        </p:nvSpPr>
        <p:spPr>
          <a:xfrm>
            <a:off x="6047824" y="5183888"/>
            <a:ext cx="1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Cliément</a:t>
            </a:r>
            <a:r>
              <a:rPr lang="en-US" sz="1200" b="1" dirty="0"/>
              <a:t> – 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721B-BF5B-704E-9617-779659943173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>
            <a:off x="6732499" y="5410707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9D3EE-D7C6-CA47-BFE0-4EE45923DF07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 flipH="1">
            <a:off x="7317669" y="4428064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E798FA-F484-3E4C-9CAD-1559A44B3989}"/>
              </a:ext>
            </a:extLst>
          </p:cNvPr>
          <p:cNvSpPr txBox="1"/>
          <p:nvPr/>
        </p:nvSpPr>
        <p:spPr>
          <a:xfrm>
            <a:off x="6221647" y="3490028"/>
            <a:ext cx="10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Saûveur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8DDABC-2744-7048-A460-19F1FD35F4DD}"/>
              </a:ext>
            </a:extLst>
          </p:cNvPr>
          <p:cNvSpPr txBox="1"/>
          <p:nvPr/>
        </p:nvSpPr>
        <p:spPr>
          <a:xfrm>
            <a:off x="3714610" y="2871123"/>
            <a:ext cx="135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Louothains</a:t>
            </a:r>
            <a:endParaRPr lang="en-US" sz="1200" b="1" dirty="0"/>
          </a:p>
        </p:txBody>
      </p:sp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0110FFFB-7F18-9143-A48D-039F8634FBBF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956040" y="3228046"/>
            <a:ext cx="544843" cy="461665"/>
          </a:xfrm>
          <a:prstGeom prst="rect">
            <a:avLst/>
          </a:prstGeom>
        </p:spPr>
      </p:pic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E1FE023F-27B9-A24C-B54D-9DE3EA2A2A4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6426527" y="3799853"/>
            <a:ext cx="533659" cy="4505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202CC-8BE5-014F-820C-B37DE560FEA1}"/>
              </a:ext>
            </a:extLst>
          </p:cNvPr>
          <p:cNvSpPr txBox="1"/>
          <p:nvPr/>
        </p:nvSpPr>
        <p:spPr>
          <a:xfrm>
            <a:off x="4637057" y="3742788"/>
            <a:ext cx="2061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Hélyi</a:t>
            </a:r>
            <a:r>
              <a:rPr lang="en-US" sz="1200" b="1" dirty="0"/>
              <a:t> – Les </a:t>
            </a:r>
            <a:r>
              <a:rPr lang="en-US" sz="1200" b="1" dirty="0" err="1"/>
              <a:t>Clyichards</a:t>
            </a:r>
            <a:endParaRPr lang="en-US" sz="1200" b="1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795B6C0-8E5B-5446-90E8-2149572BF99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179429" y="3986186"/>
            <a:ext cx="706459" cy="683639"/>
          </a:xfrm>
          <a:prstGeom prst="rect">
            <a:avLst/>
          </a:prstGeom>
        </p:spPr>
      </p:pic>
      <p:pic>
        <p:nvPicPr>
          <p:cNvPr id="30" name="Badlabecques - The Option A Anthem (Proud To Be A Bean).mp3" descr="Badlabecques - The Option A Anthem (Proud To Be A Bean).mp3">
            <a:hlinkClick r:id="" action="ppaction://media"/>
            <a:extLst>
              <a:ext uri="{FF2B5EF4-FFF2-40B4-BE49-F238E27FC236}">
                <a16:creationId xmlns:a16="http://schemas.microsoft.com/office/drawing/2014/main" id="{DC9922ED-EC4F-E543-827A-2121EF1E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2230652" y="6634973"/>
            <a:ext cx="243791" cy="2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B0CB06-EF40-3143-BA23-44FEA9678E47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4851013C-100C-C548-A46D-EB0048BB5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5A17B1CE-9745-C049-876C-65D7C37CBE29}"/>
                </a:ext>
              </a:extLst>
            </p:cNvPr>
            <p:cNvSpPr txBox="1"/>
            <p:nvPr/>
          </p:nvSpPr>
          <p:spPr>
            <a:xfrm>
              <a:off x="1382200" y="1232107"/>
              <a:ext cx="6377126" cy="2878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Où’est qu’tu d’meuthes?</a:t>
              </a:r>
            </a:p>
            <a:p>
              <a:pPr algn="ctr" eaLnBrk="1" hangingPunct="1">
                <a:defRPr/>
              </a:pPr>
              <a:r>
                <a:rPr lang="en-GB" altLang="en-US" sz="5400" i="1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Where do you live?</a:t>
              </a:r>
              <a:endParaRPr lang="en-GB" altLang="en-US" sz="5400" i="1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Où' est qu' tu d'meuthe?.m4a">
            <a:hlinkClick r:id="" action="ppaction://media"/>
            <a:extLst>
              <a:ext uri="{FF2B5EF4-FFF2-40B4-BE49-F238E27FC236}">
                <a16:creationId xmlns:a16="http://schemas.microsoft.com/office/drawing/2014/main" id="{44BD25D3-E6EC-AE46-8762-D7E3C0A5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1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C226D9-8832-6D40-834D-7F4763226758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F0936EFD-714F-4A44-B8C5-D6972854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C70AABD2-F43D-E44E-9B86-2F66F040566E}"/>
                </a:ext>
              </a:extLst>
            </p:cNvPr>
            <p:cNvSpPr txBox="1"/>
            <p:nvPr/>
          </p:nvSpPr>
          <p:spPr>
            <a:xfrm>
              <a:off x="1501265" y="1398810"/>
              <a:ext cx="6375539" cy="28783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Jé d’meuthe en/à</a:t>
              </a:r>
              <a:r>
                <a:rPr lang="mr-IN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…</a:t>
              </a:r>
              <a:endParaRPr lang="en-GB" altLang="en-US" sz="7200" dirty="0">
                <a:solidFill>
                  <a:srgbClr val="000000"/>
                </a:solidFill>
                <a:latin typeface="Museo 300 Regular" panose="02000000000000000000" pitchFamily="2" charset="77"/>
                <a:ea typeface="ＭＳ 明朝" panose="02020609040205080304" pitchFamily="49" charset="-128"/>
              </a:endParaRPr>
            </a:p>
            <a:p>
              <a:pPr algn="ctr" eaLnBrk="1" hangingPunct="1">
                <a:defRPr/>
              </a:pPr>
              <a:r>
                <a:rPr lang="en-GB" altLang="en-US" sz="5400" i="1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I live in….</a:t>
              </a:r>
              <a:endParaRPr lang="en-GB" altLang="en-US" sz="5400" i="1" dirty="0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 dirty="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Jé d'meuthe à.m4a">
            <a:hlinkClick r:id="" action="ppaction://media"/>
            <a:extLst>
              <a:ext uri="{FF2B5EF4-FFF2-40B4-BE49-F238E27FC236}">
                <a16:creationId xmlns:a16="http://schemas.microsoft.com/office/drawing/2014/main" id="{E13B6C99-132A-8549-A4C9-658681DD3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F77DE-04C9-FC4C-A8D4-7A5BC91B49F2}"/>
              </a:ext>
            </a:extLst>
          </p:cNvPr>
          <p:cNvSpPr txBox="1"/>
          <p:nvPr/>
        </p:nvSpPr>
        <p:spPr>
          <a:xfrm>
            <a:off x="563563" y="1377950"/>
            <a:ext cx="80168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en</a:t>
            </a:r>
            <a:r>
              <a:rPr lang="en-US" sz="6000" dirty="0"/>
              <a:t> Jèrri.</a:t>
            </a:r>
          </a:p>
        </p:txBody>
      </p:sp>
    </p:spTree>
    <p:extLst>
      <p:ext uri="{BB962C8B-B14F-4D97-AF65-F5344CB8AC3E}">
        <p14:creationId xmlns:p14="http://schemas.microsoft.com/office/powerpoint/2010/main" val="17581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0F2A55-673C-AB48-AEBB-8E94B2857A8D}"/>
              </a:ext>
            </a:extLst>
          </p:cNvPr>
          <p:cNvSpPr txBox="1"/>
          <p:nvPr/>
        </p:nvSpPr>
        <p:spPr>
          <a:xfrm>
            <a:off x="563563" y="1377950"/>
            <a:ext cx="80168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à</a:t>
            </a:r>
            <a:r>
              <a:rPr lang="en-US" sz="6000" dirty="0"/>
              <a:t> St Ouën</a:t>
            </a:r>
          </a:p>
          <a:p>
            <a:pPr eaLnBrk="1" hangingPunct="1">
              <a:defRPr/>
            </a:pPr>
            <a:r>
              <a:rPr lang="en-US" sz="6000" u="sng" dirty="0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dirty="0"/>
              <a:t>Jèrri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8"/>
            <a:ext cx="3632886" cy="253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8B187-EC3F-3E4C-8A1E-70DAFAD1528B}"/>
              </a:ext>
            </a:extLst>
          </p:cNvPr>
          <p:cNvSpPr txBox="1"/>
          <p:nvPr/>
        </p:nvSpPr>
        <p:spPr>
          <a:xfrm>
            <a:off x="368802" y="3651422"/>
            <a:ext cx="8406396" cy="14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92" dirty="0">
                <a:latin typeface="Comic Sans MS" panose="030F0902030302020204" pitchFamily="66" charset="0"/>
              </a:rPr>
              <a:t>Module 3 – Les </a:t>
            </a:r>
            <a:r>
              <a:rPr lang="en-US" sz="3692" dirty="0" err="1">
                <a:latin typeface="Comic Sans MS" panose="030F0902030302020204" pitchFamily="66" charset="0"/>
              </a:rPr>
              <a:t>pâraisses</a:t>
            </a:r>
            <a:r>
              <a:rPr lang="en-US" sz="3692" dirty="0">
                <a:latin typeface="Comic Sans MS" panose="030F0902030302020204" pitchFamily="66" charset="0"/>
              </a:rPr>
              <a:t> et St </a:t>
            </a:r>
            <a:r>
              <a:rPr lang="en-US" sz="3692" dirty="0" err="1">
                <a:latin typeface="Comic Sans MS" panose="030F0902030302020204" pitchFamily="66" charset="0"/>
              </a:rPr>
              <a:t>Hélyi</a:t>
            </a:r>
            <a:endParaRPr lang="en-US" sz="3692" dirty="0">
              <a:latin typeface="Comic Sans MS" panose="030F0902030302020204" pitchFamily="66" charset="0"/>
            </a:endParaRPr>
          </a:p>
          <a:p>
            <a:endParaRPr lang="en-US" sz="2585" dirty="0">
              <a:latin typeface="Comic Sans MS" panose="030F0902030302020204" pitchFamily="66" charset="0"/>
            </a:endParaRPr>
          </a:p>
          <a:p>
            <a:r>
              <a:rPr lang="en-US" sz="2585" dirty="0">
                <a:latin typeface="Comic Sans MS" panose="030F0902030302020204" pitchFamily="66" charset="0"/>
              </a:rPr>
              <a:t> – 					The parishes and St </a:t>
            </a:r>
            <a:r>
              <a:rPr lang="en-US" sz="2585" dirty="0" err="1">
                <a:latin typeface="Comic Sans MS" panose="030F0902030302020204" pitchFamily="66" charset="0"/>
              </a:rPr>
              <a:t>Helier</a:t>
            </a:r>
            <a:endParaRPr lang="en-US" sz="2585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I P   T R E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PIÈRRE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72744" y="951867"/>
            <a:ext cx="698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U     S A V E    R U S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SAÛVEUR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   M I N 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MARTÎN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84752" y="1012372"/>
            <a:ext cx="671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E   T E A M    I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STE MATHIE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428100" y="1012372"/>
            <a:ext cx="502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Y    L I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231291" y="5554659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HÉLYI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7" y="951867"/>
            <a:ext cx="6845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N E R      L A T T </a:t>
            </a:r>
            <a:r>
              <a:rPr lang="en-US" sz="7200" dirty="0" err="1">
                <a:latin typeface="Impact" panose="020B0806030902050204" pitchFamily="34" charset="0"/>
              </a:rPr>
              <a:t>É</a:t>
            </a:r>
            <a:endParaRPr lang="en-US" sz="7200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LA TRINNETÉ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761734" y="951867"/>
            <a:ext cx="436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 U N   T O 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09536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OUËN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32238" y="955043"/>
            <a:ext cx="652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S     B L E E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5281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BRÉLADE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17140" y="955043"/>
            <a:ext cx="715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N I C E    T    M E L T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15746" y="5403064"/>
            <a:ext cx="538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CLIÉMENT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934729" y="955043"/>
            <a:ext cx="4046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J A N E T ‘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330146" y="5403064"/>
            <a:ext cx="299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JEAN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5984"/>
            <a:ext cx="9407296" cy="1267709"/>
          </a:xfrm>
        </p:spPr>
        <p:txBody>
          <a:bodyPr>
            <a:noAutofit/>
          </a:bodyPr>
          <a:lstStyle/>
          <a:p>
            <a:r>
              <a:rPr lang="en-US" sz="5539" dirty="0" err="1">
                <a:latin typeface="+mn-lt"/>
              </a:rPr>
              <a:t>Aniet</a:t>
            </a:r>
            <a:r>
              <a:rPr lang="en-US" sz="5539" dirty="0">
                <a:latin typeface="+mn-lt"/>
              </a:rPr>
              <a:t>, </a:t>
            </a:r>
            <a:r>
              <a:rPr lang="en-US" sz="5539" dirty="0" err="1">
                <a:latin typeface="+mn-lt"/>
              </a:rPr>
              <a:t>j’sommes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à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apprendre</a:t>
            </a:r>
            <a:r>
              <a:rPr lang="en-US" sz="5539" dirty="0">
                <a:latin typeface="+mn-lt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73709" y="2384194"/>
            <a:ext cx="8396582" cy="34709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i="1" dirty="0">
                <a:latin typeface="Calibri"/>
                <a:cs typeface="Calibri"/>
              </a:rPr>
              <a:t>What the </a:t>
            </a:r>
            <a:r>
              <a:rPr lang="en-US" sz="2900" i="1" dirty="0" err="1">
                <a:latin typeface="Calibri"/>
                <a:cs typeface="Calibri"/>
              </a:rPr>
              <a:t>Jèrriais</a:t>
            </a:r>
            <a:r>
              <a:rPr lang="en-US" sz="2900" i="1" dirty="0">
                <a:latin typeface="Calibri"/>
                <a:cs typeface="Calibri"/>
              </a:rPr>
              <a:t> names are for the parishes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Calibri"/>
                <a:cs typeface="Calibri"/>
              </a:rPr>
              <a:t>The nick- names for the parishes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Calibri"/>
                <a:cs typeface="Calibri"/>
              </a:rPr>
              <a:t>How to say where you live in Jèrriais </a:t>
            </a: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92" i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DF499-CDF4-467D-970D-D431633BD4D8}"/>
              </a:ext>
            </a:extLst>
          </p:cNvPr>
          <p:cNvSpPr txBox="1"/>
          <p:nvPr/>
        </p:nvSpPr>
        <p:spPr>
          <a:xfrm>
            <a:off x="975178" y="1723692"/>
            <a:ext cx="6777077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92" i="1" dirty="0">
                <a:solidFill>
                  <a:srgbClr val="C00000"/>
                </a:solidFill>
              </a:rPr>
              <a:t>Today we are learning…</a:t>
            </a:r>
          </a:p>
        </p:txBody>
      </p:sp>
    </p:spTree>
    <p:extLst>
      <p:ext uri="{BB962C8B-B14F-4D97-AF65-F5344CB8AC3E}">
        <p14:creationId xmlns:p14="http://schemas.microsoft.com/office/powerpoint/2010/main" val="9312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457200" y="955043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  A   L O S T   S O U T 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1719778" y="5418582"/>
            <a:ext cx="596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LOUOTHAINS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5" y="980168"/>
            <a:ext cx="6351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 I V E R    G O U 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871146" y="5377939"/>
            <a:ext cx="42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GROUVILLE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B745CE-DF80-3D47-ADE3-7EAC08AF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014C5F-62EE-AC4D-A814-2769A075C899}"/>
              </a:ext>
            </a:extLst>
          </p:cNvPr>
          <p:cNvSpPr/>
          <p:nvPr/>
        </p:nvSpPr>
        <p:spPr>
          <a:xfrm>
            <a:off x="877888" y="3279775"/>
            <a:ext cx="2047875" cy="3286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B3F2C-5286-5A44-ACE5-E1D5E93F3B8F}"/>
              </a:ext>
            </a:extLst>
          </p:cNvPr>
          <p:cNvSpPr/>
          <p:nvPr/>
        </p:nvSpPr>
        <p:spPr>
          <a:xfrm>
            <a:off x="5029200" y="1249363"/>
            <a:ext cx="2047875" cy="433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C9BB0-C005-2C4F-A2CB-78F4C08A8D52}"/>
              </a:ext>
            </a:extLst>
          </p:cNvPr>
          <p:cNvSpPr/>
          <p:nvPr/>
        </p:nvSpPr>
        <p:spPr>
          <a:xfrm>
            <a:off x="2273300" y="4932363"/>
            <a:ext cx="2049463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E28600-356E-3244-BB98-A395D04CBD7A}"/>
              </a:ext>
            </a:extLst>
          </p:cNvPr>
          <p:cNvSpPr/>
          <p:nvPr/>
        </p:nvSpPr>
        <p:spPr>
          <a:xfrm>
            <a:off x="4322763" y="3478213"/>
            <a:ext cx="1601787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090D50-8A73-C748-8E1B-4D7B08C0D339}"/>
              </a:ext>
            </a:extLst>
          </p:cNvPr>
          <p:cNvSpPr/>
          <p:nvPr/>
        </p:nvSpPr>
        <p:spPr>
          <a:xfrm>
            <a:off x="6632575" y="2962275"/>
            <a:ext cx="1536700" cy="466725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4C807-0720-FE47-B39D-9ACE80508E64}"/>
              </a:ext>
            </a:extLst>
          </p:cNvPr>
          <p:cNvSpPr txBox="1"/>
          <p:nvPr/>
        </p:nvSpPr>
        <p:spPr>
          <a:xfrm>
            <a:off x="877888" y="1341438"/>
            <a:ext cx="2389187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Impact" panose="020B0806030902050204" pitchFamily="34" charset="0"/>
              </a:rPr>
              <a:t>L’s Îles dé la Manche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3847F-658E-104F-BCA2-DD260D45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4932363"/>
            <a:ext cx="176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Jèrri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3A5828-E386-3B42-9FB5-7A72E027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3248025"/>
            <a:ext cx="1766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Dgèrnésy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9711F-0E3D-F644-9B93-ECE084C4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1249363"/>
            <a:ext cx="176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Aur’gny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9B8C8-15FB-B74A-9E6B-BEAF96852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3376613"/>
            <a:ext cx="744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Sèr</a:t>
            </a:r>
          </a:p>
        </p:txBody>
      </p:sp>
      <p:sp>
        <p:nvSpPr>
          <p:cNvPr id="32780" name="TextBox 19">
            <a:extLst>
              <a:ext uri="{FF2B5EF4-FFF2-40B4-BE49-F238E27FC236}">
                <a16:creationId xmlns:a16="http://schemas.microsoft.com/office/drawing/2014/main" id="{802D8B5D-E319-ED4E-972A-571321297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2828925"/>
            <a:ext cx="174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La France</a:t>
            </a:r>
          </a:p>
        </p:txBody>
      </p:sp>
    </p:spTree>
    <p:extLst>
      <p:ext uri="{BB962C8B-B14F-4D97-AF65-F5344CB8AC3E}">
        <p14:creationId xmlns:p14="http://schemas.microsoft.com/office/powerpoint/2010/main" val="38015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5200AB-6DDA-6B4B-A807-33AB64D3E42F}"/>
              </a:ext>
            </a:extLst>
          </p:cNvPr>
          <p:cNvGrpSpPr>
            <a:grpSpLocks/>
          </p:cNvGrpSpPr>
          <p:nvPr/>
        </p:nvGrpSpPr>
        <p:grpSpPr bwMode="auto">
          <a:xfrm rot="-616827">
            <a:off x="512763" y="434975"/>
            <a:ext cx="2736850" cy="1741488"/>
            <a:chOff x="330200" y="806450"/>
            <a:chExt cx="8483600" cy="524510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2CD8E45C-B2DD-0547-A8C2-F187218037C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07296EEC-E686-6349-A8F4-944D432D9BEA}"/>
                </a:ext>
              </a:extLst>
            </p:cNvPr>
            <p:cNvSpPr txBox="1"/>
            <p:nvPr/>
          </p:nvSpPr>
          <p:spPr>
            <a:xfrm>
              <a:off x="1716677" y="2164996"/>
              <a:ext cx="5767273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sz="28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2800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8406C-1168-6944-BBF4-D78D2EB46D45}"/>
              </a:ext>
            </a:extLst>
          </p:cNvPr>
          <p:cNvGrpSpPr>
            <a:grpSpLocks/>
          </p:cNvGrpSpPr>
          <p:nvPr/>
        </p:nvGrpSpPr>
        <p:grpSpPr bwMode="auto">
          <a:xfrm>
            <a:off x="3398838" y="517525"/>
            <a:ext cx="2625725" cy="1514475"/>
            <a:chOff x="1094903" y="806450"/>
            <a:chExt cx="7162800" cy="4040917"/>
          </a:xfrm>
        </p:grpSpPr>
        <p:grpSp>
          <p:nvGrpSpPr>
            <p:cNvPr id="16430" name="Group 12">
              <a:extLst>
                <a:ext uri="{FF2B5EF4-FFF2-40B4-BE49-F238E27FC236}">
                  <a16:creationId xmlns:a16="http://schemas.microsoft.com/office/drawing/2014/main" id="{41436064-12EB-8946-A86C-6CD28C94B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EB43FFC5-0A22-764A-8A4C-E03292322D17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E44EAECD-69AA-034B-95EA-829BE7048856}"/>
                  </a:ext>
                </a:extLst>
              </p:cNvPr>
              <p:cNvSpPr txBox="1"/>
              <p:nvPr/>
            </p:nvSpPr>
            <p:spPr>
              <a:xfrm>
                <a:off x="1391931" y="1790595"/>
                <a:ext cx="6714048" cy="3183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31" name="Picture 13">
              <a:extLst>
                <a:ext uri="{FF2B5EF4-FFF2-40B4-BE49-F238E27FC236}">
                  <a16:creationId xmlns:a16="http://schemas.microsoft.com/office/drawing/2014/main" id="{ECDCDB50-6F6A-584B-85D5-D48CABFE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897" y="2558422"/>
              <a:ext cx="2298239" cy="209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36528-BB09-4B4B-A2BD-8DAD9EF59CA7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517525"/>
            <a:ext cx="2794000" cy="1439863"/>
            <a:chOff x="4839436" y="3924090"/>
            <a:chExt cx="2361097" cy="1251018"/>
          </a:xfrm>
        </p:grpSpPr>
        <p:grpSp>
          <p:nvGrpSpPr>
            <p:cNvPr id="16426" name="Group 22">
              <a:extLst>
                <a:ext uri="{FF2B5EF4-FFF2-40B4-BE49-F238E27FC236}">
                  <a16:creationId xmlns:a16="http://schemas.microsoft.com/office/drawing/2014/main" id="{1A409AD2-32CA-C045-A561-9B43C4C7B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4B968EB2-5510-B84C-9D82-2C0A71AC5077}"/>
                  </a:ext>
                </a:extLst>
              </p:cNvPr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>
                <a:extLst>
                  <a:ext uri="{FF2B5EF4-FFF2-40B4-BE49-F238E27FC236}">
                    <a16:creationId xmlns:a16="http://schemas.microsoft.com/office/drawing/2014/main" id="{FC089021-69BB-A847-8A84-C9651DCBD286}"/>
                  </a:ext>
                </a:extLst>
              </p:cNvPr>
              <p:cNvSpPr txBox="1"/>
              <p:nvPr/>
            </p:nvSpPr>
            <p:spPr>
              <a:xfrm>
                <a:off x="-2588889" y="8088331"/>
                <a:ext cx="6714578" cy="318638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7" name="Picture 18">
              <a:extLst>
                <a:ext uri="{FF2B5EF4-FFF2-40B4-BE49-F238E27FC236}">
                  <a16:creationId xmlns:a16="http://schemas.microsoft.com/office/drawing/2014/main" id="{D672A922-6FE8-9D43-8469-17AFBACA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254" y="4409007"/>
              <a:ext cx="676773" cy="66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AE5C66-76B0-BF4B-9BC0-515E6111A906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4189413"/>
            <a:ext cx="3076575" cy="1482725"/>
            <a:chOff x="669115" y="669282"/>
            <a:chExt cx="8056688" cy="4738130"/>
          </a:xfrm>
        </p:grpSpPr>
        <p:grpSp>
          <p:nvGrpSpPr>
            <p:cNvPr id="16422" name="Group 32">
              <a:extLst>
                <a:ext uri="{FF2B5EF4-FFF2-40B4-BE49-F238E27FC236}">
                  <a16:creationId xmlns:a16="http://schemas.microsoft.com/office/drawing/2014/main" id="{149ABAD9-CB09-6F49-B4AA-4E1B29053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>
                <a:extLst>
                  <a:ext uri="{FF2B5EF4-FFF2-40B4-BE49-F238E27FC236}">
                    <a16:creationId xmlns:a16="http://schemas.microsoft.com/office/drawing/2014/main" id="{411F8180-7B17-9048-8CEF-46B6925205FD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1FBA176-E6D5-5946-947A-324FED1E5177}"/>
                  </a:ext>
                </a:extLst>
              </p:cNvPr>
              <p:cNvSpPr txBox="1"/>
              <p:nvPr/>
            </p:nvSpPr>
            <p:spPr>
              <a:xfrm>
                <a:off x="1485861" y="1485953"/>
                <a:ext cx="6181034" cy="318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3" name="Picture 33">
              <a:extLst>
                <a:ext uri="{FF2B5EF4-FFF2-40B4-BE49-F238E27FC236}">
                  <a16:creationId xmlns:a16="http://schemas.microsoft.com/office/drawing/2014/main" id="{B685A726-EF59-3946-B435-5D45FCB34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199" y="2539634"/>
              <a:ext cx="2378328" cy="24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4F973-BBD6-8546-B42F-2A45605E0C50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4173538"/>
            <a:ext cx="2665413" cy="1514475"/>
            <a:chOff x="3815382" y="3503670"/>
            <a:chExt cx="2638449" cy="1258850"/>
          </a:xfrm>
        </p:grpSpPr>
        <p:sp>
          <p:nvSpPr>
            <p:cNvPr id="40" name="Oval Callout 39">
              <a:extLst>
                <a:ext uri="{FF2B5EF4-FFF2-40B4-BE49-F238E27FC236}">
                  <a16:creationId xmlns:a16="http://schemas.microsoft.com/office/drawing/2014/main" id="{D011415B-6533-0741-A05E-1D69F80D12E5}"/>
                </a:ext>
              </a:extLst>
            </p:cNvPr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D0C12CEC-0775-C74B-B015-3AB5A8DDD09F}"/>
                </a:ext>
              </a:extLst>
            </p:cNvPr>
            <p:cNvSpPr txBox="1"/>
            <p:nvPr/>
          </p:nvSpPr>
          <p:spPr>
            <a:xfrm>
              <a:off x="4118671" y="3644861"/>
              <a:ext cx="2086873" cy="76401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6421" name="Picture 41">
              <a:extLst>
                <a:ext uri="{FF2B5EF4-FFF2-40B4-BE49-F238E27FC236}">
                  <a16:creationId xmlns:a16="http://schemas.microsoft.com/office/drawing/2014/main" id="{71A17534-EA9C-AC42-82FC-69E14A7F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232" y="3952907"/>
              <a:ext cx="747535" cy="70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58BAFD-C639-3F41-A001-B47EF95B7986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2532063"/>
            <a:ext cx="2732088" cy="1470025"/>
            <a:chOff x="375333" y="2742992"/>
            <a:chExt cx="2435491" cy="1258850"/>
          </a:xfrm>
        </p:grpSpPr>
        <p:grpSp>
          <p:nvGrpSpPr>
            <p:cNvPr id="16415" name="Group 42">
              <a:extLst>
                <a:ext uri="{FF2B5EF4-FFF2-40B4-BE49-F238E27FC236}">
                  <a16:creationId xmlns:a16="http://schemas.microsoft.com/office/drawing/2014/main" id="{8D0F8C88-5E9E-1F44-8777-163E94B47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>
                <a:extLst>
                  <a:ext uri="{FF2B5EF4-FFF2-40B4-BE49-F238E27FC236}">
                    <a16:creationId xmlns:a16="http://schemas.microsoft.com/office/drawing/2014/main" id="{698810D9-8524-2542-8C88-4C7EDA8A62C2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8D7C9667-7944-ED4C-A281-0C92C0AB9220}"/>
                  </a:ext>
                </a:extLst>
              </p:cNvPr>
              <p:cNvSpPr txBox="1"/>
              <p:nvPr/>
            </p:nvSpPr>
            <p:spPr>
              <a:xfrm>
                <a:off x="1429471" y="1355881"/>
                <a:ext cx="6713923" cy="31889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6" name="Picture 45">
              <a:extLst>
                <a:ext uri="{FF2B5EF4-FFF2-40B4-BE49-F238E27FC236}">
                  <a16:creationId xmlns:a16="http://schemas.microsoft.com/office/drawing/2014/main" id="{E0C0FFAF-7966-E447-95B9-D09991BC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153" y="3194311"/>
              <a:ext cx="654603" cy="67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99CE45-1C63-524D-9C2A-F0F421E27815}"/>
              </a:ext>
            </a:extLst>
          </p:cNvPr>
          <p:cNvGrpSpPr>
            <a:grpSpLocks/>
          </p:cNvGrpSpPr>
          <p:nvPr/>
        </p:nvGrpSpPr>
        <p:grpSpPr bwMode="auto">
          <a:xfrm>
            <a:off x="6353175" y="2300288"/>
            <a:ext cx="2665413" cy="1492250"/>
            <a:chOff x="3442744" y="884988"/>
            <a:chExt cx="2489046" cy="1251018"/>
          </a:xfrm>
        </p:grpSpPr>
        <p:grpSp>
          <p:nvGrpSpPr>
            <p:cNvPr id="16411" name="Group 38">
              <a:extLst>
                <a:ext uri="{FF2B5EF4-FFF2-40B4-BE49-F238E27FC236}">
                  <a16:creationId xmlns:a16="http://schemas.microsoft.com/office/drawing/2014/main" id="{A35FFB38-B6B7-6144-BD4B-C481EBDC2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>
                <a:extLst>
                  <a:ext uri="{FF2B5EF4-FFF2-40B4-BE49-F238E27FC236}">
                    <a16:creationId xmlns:a16="http://schemas.microsoft.com/office/drawing/2014/main" id="{EB0073CB-8E49-B946-879F-49084001F4A3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934D4BFE-9889-AA4C-B221-F58F3757C394}"/>
                  </a:ext>
                </a:extLst>
              </p:cNvPr>
              <p:cNvSpPr txBox="1"/>
              <p:nvPr/>
            </p:nvSpPr>
            <p:spPr>
              <a:xfrm>
                <a:off x="-14393568" y="14892455"/>
                <a:ext cx="6715127" cy="318612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2" name="Picture 3">
              <a:extLst>
                <a:ext uri="{FF2B5EF4-FFF2-40B4-BE49-F238E27FC236}">
                  <a16:creationId xmlns:a16="http://schemas.microsoft.com/office/drawing/2014/main" id="{60848FDB-7E52-8A41-B73D-570D68AB5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450" y="1346151"/>
              <a:ext cx="812968" cy="6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B96B3-2A91-B743-A930-A7290C49B035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4165600"/>
            <a:ext cx="2732088" cy="1481138"/>
            <a:chOff x="614484" y="4020875"/>
            <a:chExt cx="2731635" cy="1627113"/>
          </a:xfrm>
        </p:grpSpPr>
        <p:grpSp>
          <p:nvGrpSpPr>
            <p:cNvPr id="16407" name="Group 54">
              <a:extLst>
                <a:ext uri="{FF2B5EF4-FFF2-40B4-BE49-F238E27FC236}">
                  <a16:creationId xmlns:a16="http://schemas.microsoft.com/office/drawing/2014/main" id="{C51F31D4-1E59-F441-9460-BD0A50FD7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>
                <a:extLst>
                  <a:ext uri="{FF2B5EF4-FFF2-40B4-BE49-F238E27FC236}">
                    <a16:creationId xmlns:a16="http://schemas.microsoft.com/office/drawing/2014/main" id="{D199FC7A-C537-7641-A0FC-A71D00C55FBF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86F7DCF4-7ACE-EF4F-83B6-05878228F614}"/>
                  </a:ext>
                </a:extLst>
              </p:cNvPr>
              <p:cNvSpPr txBox="1"/>
              <p:nvPr/>
            </p:nvSpPr>
            <p:spPr>
              <a:xfrm>
                <a:off x="1483693" y="1329275"/>
                <a:ext cx="6713923" cy="31875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8" name="Picture 6">
              <a:extLst>
                <a:ext uri="{FF2B5EF4-FFF2-40B4-BE49-F238E27FC236}">
                  <a16:creationId xmlns:a16="http://schemas.microsoft.com/office/drawing/2014/main" id="{BAA6CD8F-795D-BE4E-B98A-A83C1864C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213" y="4556361"/>
              <a:ext cx="913331" cy="98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65D737-FEBD-AC4B-82C0-8EFCE9CF4309}"/>
              </a:ext>
            </a:extLst>
          </p:cNvPr>
          <p:cNvGrpSpPr>
            <a:grpSpLocks/>
          </p:cNvGrpSpPr>
          <p:nvPr/>
        </p:nvGrpSpPr>
        <p:grpSpPr bwMode="auto">
          <a:xfrm>
            <a:off x="3529013" y="2328863"/>
            <a:ext cx="2665412" cy="1547812"/>
            <a:chOff x="-14393387" y="13015751"/>
            <a:chExt cx="8056687" cy="4738131"/>
          </a:xfrm>
        </p:grpSpPr>
        <p:grpSp>
          <p:nvGrpSpPr>
            <p:cNvPr id="16403" name="Group 49">
              <a:extLst>
                <a:ext uri="{FF2B5EF4-FFF2-40B4-BE49-F238E27FC236}">
                  <a16:creationId xmlns:a16="http://schemas.microsoft.com/office/drawing/2014/main" id="{196CCABC-0264-074A-8DBD-522461E85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BC276511-BFE1-E944-BD58-46D1C35E5CBB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4ADAC0E8-6473-964B-A90C-40B1A4C986D8}"/>
                  </a:ext>
                </a:extLst>
              </p:cNvPr>
              <p:cNvSpPr txBox="1"/>
              <p:nvPr/>
            </p:nvSpPr>
            <p:spPr>
              <a:xfrm>
                <a:off x="-14540099" y="15345459"/>
                <a:ext cx="6715130" cy="31900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4" name="Picture 50">
              <a:extLst>
                <a:ext uri="{FF2B5EF4-FFF2-40B4-BE49-F238E27FC236}">
                  <a16:creationId xmlns:a16="http://schemas.microsoft.com/office/drawing/2014/main" id="{57AA66DF-5D55-8040-AE64-202113C9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75294" y="14705303"/>
              <a:ext cx="2656748" cy="265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BF76329B-B12C-FE42-8FBB-B0E2C6DB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447" y="5749925"/>
            <a:ext cx="1911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/>
              <a:t>Jèrri</a:t>
            </a:r>
            <a:endParaRPr lang="en-US" alt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50016-895C-2E4D-8698-B3FE2AA9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870" y="273442"/>
            <a:ext cx="8382258" cy="54273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jersey-map-parishes.jpg">
            <a:extLst>
              <a:ext uri="{FF2B5EF4-FFF2-40B4-BE49-F238E27FC236}">
                <a16:creationId xmlns:a16="http://schemas.microsoft.com/office/drawing/2014/main" id="{FDC89AC1-7FE5-6F40-9AF3-9D251CE7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498013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339F8-B117-FA40-96C9-98E316F4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914525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Ouën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880B2-F77B-5F4A-B360-77DA40C70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1554163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Ste Mathie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FB1B3-6253-F74E-827C-D2954350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1509713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Jean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EA4A8-3B71-374D-A200-C41FA6EB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4413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La Trinneté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6F07F-A2F3-434C-A80D-8A75A573F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2833688"/>
            <a:ext cx="1331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Martîn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91E63-F2C6-8146-A578-3089B573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3579813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St </a:t>
            </a:r>
            <a:r>
              <a:rPr lang="en-US" altLang="en-US" sz="1800" dirty="0" err="1">
                <a:solidFill>
                  <a:srgbClr val="FF0000"/>
                </a:solidFill>
              </a:rPr>
              <a:t>Saûveur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D57BC-E6F8-CE4E-93B3-964AA7A99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364038"/>
            <a:ext cx="111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Grouville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537BA-3CFC-2940-BE9B-C6D5C615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94075"/>
            <a:ext cx="982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Pièrre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C9D04-0B4A-A14D-AF0E-AE11DD07D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4302125"/>
            <a:ext cx="1182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Brélade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B58D5-BBB9-9B49-B756-D1A6CA5BA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2830513"/>
            <a:ext cx="170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Louothains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1AF36-EC63-CE46-AB21-AFBB4D88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5300663"/>
            <a:ext cx="142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Cliément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7A9B4-16CF-1446-B720-780054E48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3805238"/>
            <a:ext cx="122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Hélyi</a:t>
            </a:r>
          </a:p>
        </p:txBody>
      </p:sp>
      <p:pic>
        <p:nvPicPr>
          <p:cNvPr id="21518" name="St Ouën.m4a">
            <a:hlinkClick r:id="" action="ppaction://media"/>
            <a:extLst>
              <a:ext uri="{FF2B5EF4-FFF2-40B4-BE49-F238E27FC236}">
                <a16:creationId xmlns:a16="http://schemas.microsoft.com/office/drawing/2014/main" id="{3273DA2E-BDB3-C443-852A-51EFEEC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84413"/>
            <a:ext cx="184150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Ste Mathie.m4a">
            <a:hlinkClick r:id="" action="ppaction://media"/>
            <a:extLst>
              <a:ext uri="{FF2B5EF4-FFF2-40B4-BE49-F238E27FC236}">
                <a16:creationId xmlns:a16="http://schemas.microsoft.com/office/drawing/2014/main" id="{C74ECFBB-F0F5-8C43-90DE-F4321728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91452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St Jean.m4a">
            <a:hlinkClick r:id="" action="ppaction://media"/>
            <a:extLst>
              <a:ext uri="{FF2B5EF4-FFF2-40B4-BE49-F238E27FC236}">
                <a16:creationId xmlns:a16="http://schemas.microsoft.com/office/drawing/2014/main" id="{89429E75-3168-EF40-9C53-2644743F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835150"/>
            <a:ext cx="179387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St Louothains.m4a">
            <a:hlinkClick r:id="" action="ppaction://media"/>
            <a:extLst>
              <a:ext uri="{FF2B5EF4-FFF2-40B4-BE49-F238E27FC236}">
                <a16:creationId xmlns:a16="http://schemas.microsoft.com/office/drawing/2014/main" id="{DE373E0A-E18B-5D4E-82D2-FA05F14A0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21945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St Pièrre.m4a">
            <a:hlinkClick r:id="" action="ppaction://media"/>
            <a:extLst>
              <a:ext uri="{FF2B5EF4-FFF2-40B4-BE49-F238E27FC236}">
                <a16:creationId xmlns:a16="http://schemas.microsoft.com/office/drawing/2014/main" id="{6573228E-024B-834D-B343-B2E107162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732213"/>
            <a:ext cx="176212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La Trinneté.m4a">
            <a:hlinkClick r:id="" action="ppaction://media"/>
            <a:extLst>
              <a:ext uri="{FF2B5EF4-FFF2-40B4-BE49-F238E27FC236}">
                <a16:creationId xmlns:a16="http://schemas.microsoft.com/office/drawing/2014/main" id="{B8355D8E-9F39-0044-9967-BB15A0D4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6700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St Martîn.m4a">
            <a:hlinkClick r:id="" action="ppaction://media"/>
            <a:extLst>
              <a:ext uri="{FF2B5EF4-FFF2-40B4-BE49-F238E27FC236}">
                <a16:creationId xmlns:a16="http://schemas.microsoft.com/office/drawing/2014/main" id="{218A0F5B-1BCB-2441-91EA-2961C178A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319087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St Saûveur.m4a">
            <a:hlinkClick r:id="" action="ppaction://media"/>
            <a:extLst>
              <a:ext uri="{FF2B5EF4-FFF2-40B4-BE49-F238E27FC236}">
                <a16:creationId xmlns:a16="http://schemas.microsoft.com/office/drawing/2014/main" id="{1142BED5-E083-BE49-BF97-3655DD275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989388"/>
            <a:ext cx="177800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St Hélyi.m4a">
            <a:hlinkClick r:id="" action="ppaction://media"/>
            <a:extLst>
              <a:ext uri="{FF2B5EF4-FFF2-40B4-BE49-F238E27FC236}">
                <a16:creationId xmlns:a16="http://schemas.microsoft.com/office/drawing/2014/main" id="{5B6665AC-A379-9E45-8AEE-021D0460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205288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St Brélade.m4a">
            <a:hlinkClick r:id="" action="ppaction://media"/>
            <a:extLst>
              <a:ext uri="{FF2B5EF4-FFF2-40B4-BE49-F238E27FC236}">
                <a16:creationId xmlns:a16="http://schemas.microsoft.com/office/drawing/2014/main" id="{B39295FE-F33F-544B-8595-FDF2F5B77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4398963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Grouville.m4a">
            <a:hlinkClick r:id="" action="ppaction://media"/>
            <a:extLst>
              <a:ext uri="{FF2B5EF4-FFF2-40B4-BE49-F238E27FC236}">
                <a16:creationId xmlns:a16="http://schemas.microsoft.com/office/drawing/2014/main" id="{9D476811-EE79-0E49-BB7F-AB3E1E2E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4751388"/>
            <a:ext cx="177800" cy="176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St Cliément.m4a">
            <a:hlinkClick r:id="" action="ppaction://media"/>
            <a:extLst>
              <a:ext uri="{FF2B5EF4-FFF2-40B4-BE49-F238E27FC236}">
                <a16:creationId xmlns:a16="http://schemas.microsoft.com/office/drawing/2014/main" id="{9608494C-E395-4E45-ABAD-93D6276A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5688013"/>
            <a:ext cx="179388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5A19B-0E32-3341-AB65-CD65CE7A87A6}"/>
              </a:ext>
            </a:extLst>
          </p:cNvPr>
          <p:cNvSpPr txBox="1"/>
          <p:nvPr/>
        </p:nvSpPr>
        <p:spPr>
          <a:xfrm>
            <a:off x="3110992" y="5855127"/>
            <a:ext cx="358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agic Dreams" panose="02000600000000000000" pitchFamily="2" charset="0"/>
              </a:rPr>
              <a:t>Les </a:t>
            </a:r>
            <a:r>
              <a:rPr lang="en-US" sz="4800" dirty="0" err="1">
                <a:latin typeface="Magic Dreams" panose="02000600000000000000" pitchFamily="2" charset="0"/>
              </a:rPr>
              <a:t>pâraisses</a:t>
            </a:r>
            <a:endParaRPr lang="en-US" sz="4800" dirty="0">
              <a:latin typeface="Magic Dreams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0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DD594-81EF-6B4C-980B-38410D51A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74"/>
          <a:stretch/>
        </p:blipFill>
        <p:spPr>
          <a:xfrm>
            <a:off x="551366" y="588327"/>
            <a:ext cx="2781300" cy="3256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AA09-F3A0-574F-9B2C-0E6CBE93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FB028-17CB-6744-89D7-81A0D4DD0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87"/>
          <a:stretch/>
        </p:blipFill>
        <p:spPr>
          <a:xfrm>
            <a:off x="5039149" y="1844792"/>
            <a:ext cx="2895600" cy="3168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62897-ED70-8443-976C-DFF984A181A6}"/>
              </a:ext>
            </a:extLst>
          </p:cNvPr>
          <p:cNvSpPr txBox="1"/>
          <p:nvPr/>
        </p:nvSpPr>
        <p:spPr>
          <a:xfrm>
            <a:off x="727101" y="4062223"/>
            <a:ext cx="2429829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Brélade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AB49-F4D7-4445-9C86-5B6F5942E098}"/>
              </a:ext>
            </a:extLst>
          </p:cNvPr>
          <p:cNvSpPr txBox="1"/>
          <p:nvPr/>
        </p:nvSpPr>
        <p:spPr>
          <a:xfrm>
            <a:off x="5538968" y="5160169"/>
            <a:ext cx="2071326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 err="1">
                <a:latin typeface="Arial Regular"/>
              </a:rPr>
              <a:t>Grouville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772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6DFA1-BB6D-764E-9FF0-9EA486C7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69"/>
          <a:stretch/>
        </p:blipFill>
        <p:spPr>
          <a:xfrm>
            <a:off x="711919" y="621232"/>
            <a:ext cx="2524125" cy="3226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B1529-42AB-5842-9F73-F528C7DA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231BB-094F-2141-9170-3ACF2F18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851"/>
          <a:stretch/>
        </p:blipFill>
        <p:spPr>
          <a:xfrm>
            <a:off x="4972055" y="1570763"/>
            <a:ext cx="2828925" cy="331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82790-0BD8-7245-BEC0-AEA17FFAA4D4}"/>
              </a:ext>
            </a:extLst>
          </p:cNvPr>
          <p:cNvSpPr txBox="1"/>
          <p:nvPr/>
        </p:nvSpPr>
        <p:spPr>
          <a:xfrm>
            <a:off x="902127" y="3967835"/>
            <a:ext cx="2183605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Martîn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B82A4-5C3D-BF4E-9BB8-E5E28D98384B}"/>
              </a:ext>
            </a:extLst>
          </p:cNvPr>
          <p:cNvSpPr txBox="1"/>
          <p:nvPr/>
        </p:nvSpPr>
        <p:spPr>
          <a:xfrm>
            <a:off x="5053881" y="5055763"/>
            <a:ext cx="26652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Cliément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880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DAFCF-E7F4-3E42-B5D1-E7C684119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5"/>
          <a:stretch/>
        </p:blipFill>
        <p:spPr>
          <a:xfrm>
            <a:off x="584561" y="412187"/>
            <a:ext cx="2733675" cy="3351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B4986-1A36-AF44-B921-5E3D5D96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723" y="5851720"/>
            <a:ext cx="1121433" cy="840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54766-6D3F-7746-948B-0536CB957E21}"/>
              </a:ext>
            </a:extLst>
          </p:cNvPr>
          <p:cNvSpPr txBox="1"/>
          <p:nvPr/>
        </p:nvSpPr>
        <p:spPr>
          <a:xfrm>
            <a:off x="977321" y="3939271"/>
            <a:ext cx="1948154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Ouën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A75B5-9926-8E41-A1B9-E95172D0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12"/>
          <a:stretch/>
        </p:blipFill>
        <p:spPr>
          <a:xfrm>
            <a:off x="5825763" y="1514188"/>
            <a:ext cx="2733675" cy="3113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89864-9152-FE4C-A846-33F0C49E966E}"/>
              </a:ext>
            </a:extLst>
          </p:cNvPr>
          <p:cNvSpPr txBox="1"/>
          <p:nvPr/>
        </p:nvSpPr>
        <p:spPr>
          <a:xfrm>
            <a:off x="5629513" y="4877890"/>
            <a:ext cx="3126177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altLang="en-US" sz="3750" dirty="0">
                <a:latin typeface="Arial" panose="020B0604020202020204" pitchFamily="34" charset="0"/>
                <a:cs typeface="Arial" panose="020B0604020202020204" pitchFamily="34" charset="0"/>
              </a:rPr>
              <a:t>St Louothains</a:t>
            </a:r>
            <a:endParaRPr lang="en-US" sz="3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7927</TotalTime>
  <Words>485</Words>
  <Application>Microsoft Macintosh PowerPoint</Application>
  <PresentationFormat>On-screen Show (4:3)</PresentationFormat>
  <Paragraphs>173</Paragraphs>
  <Slides>32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Regular</vt:lpstr>
      <vt:lpstr>Calibri</vt:lpstr>
      <vt:lpstr>Comic Sans MS</vt:lpstr>
      <vt:lpstr>Impact</vt:lpstr>
      <vt:lpstr>Magic Dreams</vt:lpstr>
      <vt:lpstr>Museo 300 Regular</vt:lpstr>
      <vt:lpstr>Office Theme</vt:lpstr>
      <vt:lpstr>PowerPoint Presentation</vt:lpstr>
      <vt:lpstr>PowerPoint Presentation</vt:lpstr>
      <vt:lpstr>Aniet, j’sommes à apprendre…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PowerPoint Presentation</vt:lpstr>
    </vt:vector>
  </TitlesOfParts>
  <Manager/>
  <Company>Education I.T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Charlie Le Maistre</dc:creator>
  <cp:keywords/>
  <dc:description/>
  <cp:lastModifiedBy>Charlie Le Maistre</cp:lastModifiedBy>
  <cp:revision>101</cp:revision>
  <dcterms:created xsi:type="dcterms:W3CDTF">2018-05-24T13:01:08Z</dcterms:created>
  <dcterms:modified xsi:type="dcterms:W3CDTF">2023-05-26T10:49:00Z</dcterms:modified>
  <cp:category/>
</cp:coreProperties>
</file>