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4" r:id="rId1"/>
  </p:sldMasterIdLst>
  <p:notesMasterIdLst>
    <p:notesMasterId r:id="rId4"/>
  </p:notesMasterIdLst>
  <p:sldIdLst>
    <p:sldId id="289" r:id="rId2"/>
    <p:sldId id="29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  <a:srgbClr val="942092"/>
    <a:srgbClr val="D883FF"/>
    <a:srgbClr val="FF40FF"/>
    <a:srgbClr val="FFD579"/>
    <a:srgbClr val="FF2600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9EAAC-CAF7-6C4E-915F-2A7B0A7952DD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2B512-C87D-7C4F-837A-3B95C69EC2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5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7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67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5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93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788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810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9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86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167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18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23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microsoft.com/office/2007/relationships/media" Target="../media/media7.m4a"/><Relationship Id="rId1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6" Type="http://schemas.openxmlformats.org/officeDocument/2006/relationships/audio" Target="../media/media8.m4a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microsoft.com/office/2007/relationships/media" Target="../media/media8.m4a"/><Relationship Id="rId10" Type="http://schemas.openxmlformats.org/officeDocument/2006/relationships/audio" Target="../media/media5.m4a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12.m4a"/><Relationship Id="rId13" Type="http://schemas.microsoft.com/office/2007/relationships/media" Target="../media/media15.m4a"/><Relationship Id="rId18" Type="http://schemas.openxmlformats.org/officeDocument/2006/relationships/audio" Target="../media/media17.m4a"/><Relationship Id="rId26" Type="http://schemas.openxmlformats.org/officeDocument/2006/relationships/audio" Target="../media/media21.m4a"/><Relationship Id="rId3" Type="http://schemas.microsoft.com/office/2007/relationships/media" Target="../media/media10.m4a"/><Relationship Id="rId21" Type="http://schemas.microsoft.com/office/2007/relationships/media" Target="../media/media19.m4a"/><Relationship Id="rId7" Type="http://schemas.microsoft.com/office/2007/relationships/media" Target="../media/media12.m4a"/><Relationship Id="rId12" Type="http://schemas.openxmlformats.org/officeDocument/2006/relationships/audio" Target="../media/media14.m4a"/><Relationship Id="rId17" Type="http://schemas.microsoft.com/office/2007/relationships/media" Target="../media/media17.m4a"/><Relationship Id="rId25" Type="http://schemas.microsoft.com/office/2007/relationships/media" Target="../media/media21.m4a"/><Relationship Id="rId2" Type="http://schemas.openxmlformats.org/officeDocument/2006/relationships/audio" Target="../media/media9.m4a"/><Relationship Id="rId16" Type="http://schemas.openxmlformats.org/officeDocument/2006/relationships/audio" Target="../media/media16.m4a"/><Relationship Id="rId20" Type="http://schemas.openxmlformats.org/officeDocument/2006/relationships/audio" Target="../media/media18.m4a"/><Relationship Id="rId1" Type="http://schemas.microsoft.com/office/2007/relationships/media" Target="../media/media9.m4a"/><Relationship Id="rId6" Type="http://schemas.openxmlformats.org/officeDocument/2006/relationships/audio" Target="../media/media11.m4a"/><Relationship Id="rId11" Type="http://schemas.microsoft.com/office/2007/relationships/media" Target="../media/media14.m4a"/><Relationship Id="rId24" Type="http://schemas.openxmlformats.org/officeDocument/2006/relationships/audio" Target="../media/media20.m4a"/><Relationship Id="rId5" Type="http://schemas.microsoft.com/office/2007/relationships/media" Target="../media/media11.m4a"/><Relationship Id="rId15" Type="http://schemas.microsoft.com/office/2007/relationships/media" Target="../media/media16.m4a"/><Relationship Id="rId23" Type="http://schemas.microsoft.com/office/2007/relationships/media" Target="../media/media20.m4a"/><Relationship Id="rId28" Type="http://schemas.openxmlformats.org/officeDocument/2006/relationships/image" Target="../media/image3.png"/><Relationship Id="rId10" Type="http://schemas.openxmlformats.org/officeDocument/2006/relationships/audio" Target="../media/media13.m4a"/><Relationship Id="rId19" Type="http://schemas.microsoft.com/office/2007/relationships/media" Target="../media/media18.m4a"/><Relationship Id="rId4" Type="http://schemas.openxmlformats.org/officeDocument/2006/relationships/audio" Target="../media/media10.m4a"/><Relationship Id="rId9" Type="http://schemas.microsoft.com/office/2007/relationships/media" Target="../media/media13.m4a"/><Relationship Id="rId14" Type="http://schemas.openxmlformats.org/officeDocument/2006/relationships/audio" Target="../media/media15.m4a"/><Relationship Id="rId22" Type="http://schemas.openxmlformats.org/officeDocument/2006/relationships/audio" Target="../media/media19.m4a"/><Relationship Id="rId27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4034" y="2618014"/>
            <a:ext cx="5704114" cy="42399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Lundi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	Monday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Mardi			Tuesday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Mêcrédi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Wednesday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Jeudi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	Thursday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Vendrédi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Friday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Sanm’di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Saturday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Dînmanche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Sunday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5531" y="714375"/>
            <a:ext cx="3142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" charset="0"/>
                <a:ea typeface="Arial" charset="0"/>
                <a:cs typeface="Arial" charset="0"/>
              </a:rPr>
              <a:t>Les </a:t>
            </a:r>
            <a:r>
              <a:rPr lang="en-US" sz="5400" dirty="0" err="1">
                <a:latin typeface="Arial" charset="0"/>
                <a:ea typeface="Arial" charset="0"/>
                <a:cs typeface="Arial" charset="0"/>
              </a:rPr>
              <a:t>jours</a:t>
            </a:r>
            <a:endParaRPr lang="en-US" sz="5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5363" y="1637705"/>
            <a:ext cx="5657093" cy="53399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	The d</a:t>
            </a:r>
            <a:r>
              <a:rPr lang="en-GB" sz="2800" dirty="0" err="1">
                <a:latin typeface="Arial" charset="0"/>
                <a:ea typeface="Arial" charset="0"/>
                <a:cs typeface="Arial" charset="0"/>
              </a:rPr>
              <a:t>ays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" name="Les jours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173316" y="769640"/>
            <a:ext cx="812800" cy="812800"/>
          </a:xfrm>
          <a:prstGeom prst="rect">
            <a:avLst/>
          </a:prstGeom>
        </p:spPr>
      </p:pic>
      <p:pic>
        <p:nvPicPr>
          <p:cNvPr id="8" name="Lundi.m4a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177448" y="2561035"/>
            <a:ext cx="629713" cy="629713"/>
          </a:xfrm>
          <a:prstGeom prst="rect">
            <a:avLst/>
          </a:prstGeom>
        </p:spPr>
      </p:pic>
      <p:pic>
        <p:nvPicPr>
          <p:cNvPr id="9" name="Mardi.m4a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177448" y="3150429"/>
            <a:ext cx="628898" cy="628898"/>
          </a:xfrm>
          <a:prstGeom prst="rect">
            <a:avLst/>
          </a:prstGeom>
        </p:spPr>
      </p:pic>
      <p:pic>
        <p:nvPicPr>
          <p:cNvPr id="10" name="Mêcrédi.m4a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177448" y="3739008"/>
            <a:ext cx="628898" cy="628898"/>
          </a:xfrm>
          <a:prstGeom prst="rect">
            <a:avLst/>
          </a:prstGeom>
        </p:spPr>
      </p:pic>
      <p:pic>
        <p:nvPicPr>
          <p:cNvPr id="11" name="Jeudi.m4a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177448" y="4327587"/>
            <a:ext cx="601932" cy="601932"/>
          </a:xfrm>
          <a:prstGeom prst="rect">
            <a:avLst/>
          </a:prstGeom>
        </p:spPr>
      </p:pic>
      <p:pic>
        <p:nvPicPr>
          <p:cNvPr id="12" name="Vendrédi.m4a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177448" y="4916166"/>
            <a:ext cx="631984" cy="631984"/>
          </a:xfrm>
          <a:prstGeom prst="rect">
            <a:avLst/>
          </a:prstGeom>
        </p:spPr>
      </p:pic>
      <p:pic>
        <p:nvPicPr>
          <p:cNvPr id="13" name="Sanm'di.m4a">
            <a:hlinkClick r:id="" action="ppaction://media"/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187091" y="5447103"/>
            <a:ext cx="619255" cy="619255"/>
          </a:xfrm>
          <a:prstGeom prst="rect">
            <a:avLst/>
          </a:prstGeom>
        </p:spPr>
      </p:pic>
      <p:pic>
        <p:nvPicPr>
          <p:cNvPr id="14" name="Dînmanche.m4a">
            <a:hlinkClick r:id="" action="ppaction://media"/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1219310" y="6008716"/>
            <a:ext cx="588579" cy="58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7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1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13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34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215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390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2204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4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215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172" y="2520044"/>
            <a:ext cx="10287000" cy="37392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Janvyi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January			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Juilet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	July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Févri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February			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Août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	August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Mar		March			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Septembre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September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Avri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April				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Octobre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October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Mai		May				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Novembre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November</a:t>
            </a:r>
          </a:p>
          <a:p>
            <a:pPr marL="0" indent="0">
              <a:lnSpc>
                <a:spcPct val="100000"/>
              </a:lnSpc>
              <a:buClr>
                <a:srgbClr val="00B050"/>
              </a:buClr>
              <a:buSzPct val="70000"/>
              <a:buNone/>
            </a:pP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Juîn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June				</a:t>
            </a:r>
            <a:r>
              <a:rPr lang="en-US" sz="2600" dirty="0" err="1">
                <a:latin typeface="Arial" charset="0"/>
                <a:ea typeface="Arial" charset="0"/>
                <a:cs typeface="Arial" charset="0"/>
              </a:rPr>
              <a:t>Dézembre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		December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5531" y="714375"/>
            <a:ext cx="3142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" charset="0"/>
                <a:ea typeface="Arial" charset="0"/>
                <a:cs typeface="Arial" charset="0"/>
              </a:rPr>
              <a:t>Les </a:t>
            </a:r>
            <a:r>
              <a:rPr lang="en-US" sz="5400" dirty="0" err="1">
                <a:latin typeface="Arial" charset="0"/>
                <a:ea typeface="Arial" charset="0"/>
                <a:cs typeface="Arial" charset="0"/>
              </a:rPr>
              <a:t>mais</a:t>
            </a:r>
            <a:endParaRPr lang="en-US" sz="5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5363" y="1637705"/>
            <a:ext cx="5800677" cy="699944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	The m</a:t>
            </a:r>
            <a:r>
              <a:rPr lang="en-GB" sz="2800" dirty="0" err="1">
                <a:latin typeface="Arial" charset="0"/>
                <a:ea typeface="Arial" charset="0"/>
                <a:cs typeface="Arial" charset="0"/>
              </a:rPr>
              <a:t>onths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" name="Les mais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4333911" y="769640"/>
            <a:ext cx="812800" cy="812800"/>
          </a:xfrm>
          <a:prstGeom prst="rect">
            <a:avLst/>
          </a:prstGeom>
        </p:spPr>
      </p:pic>
      <p:pic>
        <p:nvPicPr>
          <p:cNvPr id="9" name="Janvyi.m4a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557988" y="2456525"/>
            <a:ext cx="655086" cy="655086"/>
          </a:xfrm>
          <a:prstGeom prst="rect">
            <a:avLst/>
          </a:prstGeom>
        </p:spPr>
      </p:pic>
      <p:pic>
        <p:nvPicPr>
          <p:cNvPr id="10" name="Févri.m4a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557987" y="3041078"/>
            <a:ext cx="655087" cy="655087"/>
          </a:xfrm>
          <a:prstGeom prst="rect">
            <a:avLst/>
          </a:prstGeom>
        </p:spPr>
      </p:pic>
      <p:pic>
        <p:nvPicPr>
          <p:cNvPr id="11" name="Mar.m4a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557987" y="3625631"/>
            <a:ext cx="671127" cy="671127"/>
          </a:xfrm>
          <a:prstGeom prst="rect">
            <a:avLst/>
          </a:prstGeom>
        </p:spPr>
      </p:pic>
      <p:pic>
        <p:nvPicPr>
          <p:cNvPr id="12" name="Avri.m4a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557987" y="4171347"/>
            <a:ext cx="687340" cy="687340"/>
          </a:xfrm>
          <a:prstGeom prst="rect">
            <a:avLst/>
          </a:prstGeom>
        </p:spPr>
      </p:pic>
      <p:pic>
        <p:nvPicPr>
          <p:cNvPr id="13" name="Mai.m4a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557987" y="4717062"/>
            <a:ext cx="671127" cy="671127"/>
          </a:xfrm>
          <a:prstGeom prst="rect">
            <a:avLst/>
          </a:prstGeom>
        </p:spPr>
      </p:pic>
      <p:pic>
        <p:nvPicPr>
          <p:cNvPr id="14" name="Juîn.m4a">
            <a:hlinkClick r:id="" action="ppaction://media"/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554463" y="5278992"/>
            <a:ext cx="676536" cy="676536"/>
          </a:xfrm>
          <a:prstGeom prst="rect">
            <a:avLst/>
          </a:prstGeom>
        </p:spPr>
      </p:pic>
      <p:pic>
        <p:nvPicPr>
          <p:cNvPr id="15" name="Juilet.m4a">
            <a:hlinkClick r:id="" action="ppaction://media"/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6011958" y="2463447"/>
            <a:ext cx="648164" cy="648164"/>
          </a:xfrm>
          <a:prstGeom prst="rect">
            <a:avLst/>
          </a:prstGeom>
        </p:spPr>
      </p:pic>
      <p:pic>
        <p:nvPicPr>
          <p:cNvPr id="16" name="Août.m4a">
            <a:hlinkClick r:id="" action="ppaction://media"/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6011958" y="3038449"/>
            <a:ext cx="657716" cy="657716"/>
          </a:xfrm>
          <a:prstGeom prst="rect">
            <a:avLst/>
          </a:prstGeom>
        </p:spPr>
      </p:pic>
      <p:pic>
        <p:nvPicPr>
          <p:cNvPr id="17" name="Septembre.m4a">
            <a:hlinkClick r:id="" action="ppaction://media"/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6017933" y="3625631"/>
            <a:ext cx="651741" cy="651741"/>
          </a:xfrm>
          <a:prstGeom prst="rect">
            <a:avLst/>
          </a:prstGeom>
        </p:spPr>
      </p:pic>
      <p:pic>
        <p:nvPicPr>
          <p:cNvPr id="18" name="Octobre.m4a">
            <a:hlinkClick r:id="" action="ppaction://media"/>
          </p:cNvPr>
          <p:cNvPicPr>
            <a:picLocks noChangeAspect="1"/>
          </p:cNvPicPr>
          <p:nvPr>
            <a:audioFile r:link="rId22"/>
            <p:extLst>
              <p:ext uri="{DAA4B4D4-6D71-4841-9C94-3DE7FCFB9230}">
                <p14:media xmlns:p14="http://schemas.microsoft.com/office/powerpoint/2010/main" r:embed="rId21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6009496" y="4190935"/>
            <a:ext cx="650626" cy="650626"/>
          </a:xfrm>
          <a:prstGeom prst="rect">
            <a:avLst/>
          </a:prstGeom>
        </p:spPr>
      </p:pic>
      <p:pic>
        <p:nvPicPr>
          <p:cNvPr id="19" name="Novembre.m4a">
            <a:hlinkClick r:id="" action="ppaction://media"/>
          </p:cNvPr>
          <p:cNvPicPr>
            <a:picLocks noChangeAspect="1"/>
          </p:cNvPicPr>
          <p:nvPr>
            <a:audioFile r:link="rId24"/>
            <p:extLst>
              <p:ext uri="{DAA4B4D4-6D71-4841-9C94-3DE7FCFB9230}">
                <p14:media xmlns:p14="http://schemas.microsoft.com/office/powerpoint/2010/main" r:embed="rId23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6006780" y="4753524"/>
            <a:ext cx="653342" cy="653342"/>
          </a:xfrm>
          <a:prstGeom prst="rect">
            <a:avLst/>
          </a:prstGeom>
        </p:spPr>
      </p:pic>
      <p:pic>
        <p:nvPicPr>
          <p:cNvPr id="20" name="Dézembre.m4a">
            <a:hlinkClick r:id="" action="ppaction://media"/>
          </p:cNvPr>
          <p:cNvPicPr>
            <a:picLocks noChangeAspect="1"/>
          </p:cNvPicPr>
          <p:nvPr>
            <a:audioFile r:link="rId26"/>
            <p:extLst>
              <p:ext uri="{DAA4B4D4-6D71-4841-9C94-3DE7FCFB9230}">
                <p14:media xmlns:p14="http://schemas.microsoft.com/office/powerpoint/2010/main" r:embed="rId25"/>
              </p:ext>
            </p:extLst>
          </p:nvPr>
        </p:nvPicPr>
        <p:blipFill>
          <a:blip r:embed="rId28"/>
          <a:stretch>
            <a:fillRect/>
          </a:stretch>
        </p:blipFill>
        <p:spPr>
          <a:xfrm>
            <a:off x="6001497" y="5289018"/>
            <a:ext cx="640627" cy="64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26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85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11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87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83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74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50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4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78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1856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15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2297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>
                <p:cTn id="6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2343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>
                <p:cTn id="7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2227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 vol="80000">
                <p:cTn id="7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{F0175E75-D829-7E43-B056-F8D17EAC7734}tf10001061</Template>
  <TotalTime>18034</TotalTime>
  <Words>6</Words>
  <Application>Microsoft Macintosh PowerPoint</Application>
  <PresentationFormat>Widescreen</PresentationFormat>
  <Paragraphs>17</Paragraphs>
  <Slides>2</Slides>
  <Notes>0</Notes>
  <HiddenSlides>0</HiddenSlides>
  <MMClips>21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Tw Cen MT</vt:lpstr>
      <vt:lpstr>Tw Cen MT Condensed</vt:lpstr>
      <vt:lpstr>Wingdings 3</vt:lpstr>
      <vt:lpstr>Integral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 Jèrriais</dc:title>
  <dc:creator>Microsoft Office User</dc:creator>
  <cp:lastModifiedBy>Microsoft Office User</cp:lastModifiedBy>
  <cp:revision>307</cp:revision>
  <dcterms:created xsi:type="dcterms:W3CDTF">2017-03-10T12:08:40Z</dcterms:created>
  <dcterms:modified xsi:type="dcterms:W3CDTF">2018-03-28T16:41:14Z</dcterms:modified>
</cp:coreProperties>
</file>